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8" r:id="rId1"/>
  </p:sldMasterIdLst>
  <p:notesMasterIdLst>
    <p:notesMasterId r:id="rId37"/>
  </p:notesMasterIdLst>
  <p:handoutMasterIdLst>
    <p:handoutMasterId r:id="rId38"/>
  </p:handoutMasterIdLst>
  <p:sldIdLst>
    <p:sldId id="256" r:id="rId2"/>
    <p:sldId id="258" r:id="rId3"/>
    <p:sldId id="278" r:id="rId4"/>
    <p:sldId id="291" r:id="rId5"/>
    <p:sldId id="286" r:id="rId6"/>
    <p:sldId id="257" r:id="rId7"/>
    <p:sldId id="282" r:id="rId8"/>
    <p:sldId id="262" r:id="rId9"/>
    <p:sldId id="283" r:id="rId10"/>
    <p:sldId id="289" r:id="rId11"/>
    <p:sldId id="287" r:id="rId12"/>
    <p:sldId id="265" r:id="rId13"/>
    <p:sldId id="281" r:id="rId14"/>
    <p:sldId id="280" r:id="rId15"/>
    <p:sldId id="268" r:id="rId16"/>
    <p:sldId id="290" r:id="rId17"/>
    <p:sldId id="296" r:id="rId18"/>
    <p:sldId id="297" r:id="rId19"/>
    <p:sldId id="284" r:id="rId20"/>
    <p:sldId id="271" r:id="rId21"/>
    <p:sldId id="269" r:id="rId22"/>
    <p:sldId id="270" r:id="rId23"/>
    <p:sldId id="276" r:id="rId24"/>
    <p:sldId id="277" r:id="rId25"/>
    <p:sldId id="275" r:id="rId26"/>
    <p:sldId id="288" r:id="rId27"/>
    <p:sldId id="292" r:id="rId28"/>
    <p:sldId id="294" r:id="rId29"/>
    <p:sldId id="264" r:id="rId30"/>
    <p:sldId id="259" r:id="rId31"/>
    <p:sldId id="293" r:id="rId32"/>
    <p:sldId id="295" r:id="rId33"/>
    <p:sldId id="272" r:id="rId34"/>
    <p:sldId id="267" r:id="rId35"/>
    <p:sldId id="298" r:id="rId36"/>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2340CF"/>
    <a:srgbClr val="99CCFF"/>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96201" autoAdjust="0"/>
  </p:normalViewPr>
  <p:slideViewPr>
    <p:cSldViewPr snapToGrid="0">
      <p:cViewPr varScale="1">
        <p:scale>
          <a:sx n="105" d="100"/>
          <a:sy n="105" d="100"/>
        </p:scale>
        <p:origin x="660" y="10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C0B14E-AEA6-48D3-A387-ED4A3A3BF840}" type="doc">
      <dgm:prSet loTypeId="urn:microsoft.com/office/officeart/2016/7/layout/AccentHomeChevronProcess" loCatId="process" qsTypeId="urn:microsoft.com/office/officeart/2005/8/quickstyle/simple1" qsCatId="simple" csTypeId="urn:microsoft.com/office/officeart/2005/8/colors/accent1_4" csCatId="accent1" phldr="1"/>
      <dgm:spPr/>
      <dgm:t>
        <a:bodyPr/>
        <a:lstStyle/>
        <a:p>
          <a:endParaRPr lang="en-US"/>
        </a:p>
      </dgm:t>
    </dgm:pt>
    <dgm:pt modelId="{AACEAFD5-63CF-4AFC-B46F-BE086C5D447C}">
      <dgm:prSet phldrT="[Text]" custT="1"/>
      <dgm:spPr/>
      <dgm:t>
        <a:bodyPr/>
        <a:lstStyle/>
        <a:p>
          <a:r>
            <a:rPr lang="en-US" sz="1800" b="1" dirty="0">
              <a:effectLst>
                <a:outerShdw blurRad="50800" dist="38100" dir="2700000" algn="tl" rotWithShape="0">
                  <a:schemeClr val="tx1">
                    <a:alpha val="50000"/>
                  </a:schemeClr>
                </a:outerShdw>
              </a:effectLst>
              <a:latin typeface="+mj-lt"/>
            </a:rPr>
            <a:t>Social Media</a:t>
          </a:r>
        </a:p>
      </dgm:t>
    </dgm:pt>
    <dgm:pt modelId="{7A0BD8EC-BB4A-4912-A54E-6F39B681264E}" type="parTrans" cxnId="{AE101ABC-7EA3-4444-A576-8AB15A371C84}">
      <dgm:prSet/>
      <dgm:spPr/>
      <dgm:t>
        <a:bodyPr/>
        <a:lstStyle/>
        <a:p>
          <a:endParaRPr lang="en-US"/>
        </a:p>
      </dgm:t>
    </dgm:pt>
    <dgm:pt modelId="{7A8D4B4D-06E9-4958-810D-A6226B6AC588}" type="sibTrans" cxnId="{AE101ABC-7EA3-4444-A576-8AB15A371C84}">
      <dgm:prSet/>
      <dgm:spPr/>
      <dgm:t>
        <a:bodyPr/>
        <a:lstStyle/>
        <a:p>
          <a:endParaRPr lang="en-US"/>
        </a:p>
      </dgm:t>
    </dgm:pt>
    <dgm:pt modelId="{D71FC021-6A65-44D1-95B9-0E6C89079866}">
      <dgm:prSet phldrT="[Text]" custT="1"/>
      <dgm:spPr/>
      <dgm:t>
        <a:bodyPr/>
        <a:lstStyle/>
        <a:p>
          <a:r>
            <a:rPr lang="en-US" sz="1700" b="1" dirty="0">
              <a:effectLst>
                <a:outerShdw blurRad="50800" dist="38100" dir="2700000" algn="tl" rotWithShape="0">
                  <a:schemeClr val="tx1">
                    <a:alpha val="50000"/>
                  </a:schemeClr>
                </a:outerShdw>
              </a:effectLst>
              <a:latin typeface="+mj-lt"/>
            </a:rPr>
            <a:t>TV/Networks</a:t>
          </a:r>
        </a:p>
      </dgm:t>
    </dgm:pt>
    <dgm:pt modelId="{862AAE39-3AAD-40E3-BA20-90187BD73242}" type="parTrans" cxnId="{53239C96-427C-420B-95DC-546F3B30ED65}">
      <dgm:prSet/>
      <dgm:spPr/>
      <dgm:t>
        <a:bodyPr/>
        <a:lstStyle/>
        <a:p>
          <a:endParaRPr lang="en-US"/>
        </a:p>
      </dgm:t>
    </dgm:pt>
    <dgm:pt modelId="{9B090D9D-470E-46E2-AABB-0368A52481AA}" type="sibTrans" cxnId="{53239C96-427C-420B-95DC-546F3B30ED65}">
      <dgm:prSet/>
      <dgm:spPr/>
      <dgm:t>
        <a:bodyPr/>
        <a:lstStyle/>
        <a:p>
          <a:endParaRPr lang="en-US"/>
        </a:p>
      </dgm:t>
    </dgm:pt>
    <dgm:pt modelId="{32CCB050-072A-41BF-BE1B-388CF53E5629}">
      <dgm:prSet custT="1"/>
      <dgm:spPr>
        <a:solidFill>
          <a:schemeClr val="accent2">
            <a:lumMod val="40000"/>
            <a:lumOff val="60000"/>
          </a:schemeClr>
        </a:solidFill>
        <a:ln>
          <a:noFill/>
        </a:ln>
      </dgm:spPr>
      <dgm:t>
        <a:bodyPr/>
        <a:lstStyle/>
        <a:p>
          <a:r>
            <a:rPr lang="en-US" sz="1800" b="1" dirty="0">
              <a:effectLst>
                <a:outerShdw blurRad="50800" dist="38100" dir="2700000" algn="tl" rotWithShape="0">
                  <a:schemeClr val="tx1">
                    <a:alpha val="50000"/>
                  </a:schemeClr>
                </a:outerShdw>
              </a:effectLst>
              <a:latin typeface="+mj-lt"/>
            </a:rPr>
            <a:t>Professional Tools</a:t>
          </a:r>
          <a:endParaRPr lang="ru-RU" sz="1800" b="1" dirty="0">
            <a:effectLst>
              <a:outerShdw blurRad="50800" dist="38100" dir="2700000" algn="tl" rotWithShape="0">
                <a:schemeClr val="tx1">
                  <a:alpha val="50000"/>
                </a:schemeClr>
              </a:outerShdw>
            </a:effectLst>
            <a:latin typeface="+mj-lt"/>
          </a:endParaRPr>
        </a:p>
      </dgm:t>
    </dgm:pt>
    <dgm:pt modelId="{B301371B-A53D-4B79-8B8D-7B304894442B}" type="parTrans" cxnId="{042E0AE1-6450-410A-B96E-AFBADB139BEA}">
      <dgm:prSet/>
      <dgm:spPr/>
      <dgm:t>
        <a:bodyPr/>
        <a:lstStyle/>
        <a:p>
          <a:endParaRPr lang="ru-RU"/>
        </a:p>
      </dgm:t>
    </dgm:pt>
    <dgm:pt modelId="{BF05D8EE-4413-4737-8721-DAF10D6CAB04}" type="sibTrans" cxnId="{042E0AE1-6450-410A-B96E-AFBADB139BEA}">
      <dgm:prSet/>
      <dgm:spPr/>
      <dgm:t>
        <a:bodyPr/>
        <a:lstStyle/>
        <a:p>
          <a:endParaRPr lang="ru-RU"/>
        </a:p>
      </dgm:t>
    </dgm:pt>
    <dgm:pt modelId="{9E838AE2-4659-4603-ABC8-58DF4222C0D4}">
      <dgm:prSet custT="1"/>
      <dgm:spPr/>
      <dgm:t>
        <a:bodyPr/>
        <a:lstStyle/>
        <a:p>
          <a:r>
            <a:rPr lang="en-US" sz="1800" b="1" dirty="0">
              <a:effectLst>
                <a:outerShdw blurRad="50800" dist="38100" dir="2700000" algn="tl" rotWithShape="0">
                  <a:schemeClr val="tx1">
                    <a:alpha val="50000"/>
                  </a:schemeClr>
                </a:outerShdw>
              </a:effectLst>
              <a:latin typeface="+mj-lt"/>
            </a:rPr>
            <a:t>Entertain-</a:t>
          </a:r>
          <a:r>
            <a:rPr lang="en-US" sz="1800" b="1" dirty="0" err="1">
              <a:effectLst>
                <a:outerShdw blurRad="50800" dist="38100" dir="2700000" algn="tl" rotWithShape="0">
                  <a:schemeClr val="tx1">
                    <a:alpha val="50000"/>
                  </a:schemeClr>
                </a:outerShdw>
              </a:effectLst>
              <a:latin typeface="+mj-lt"/>
            </a:rPr>
            <a:t>ment</a:t>
          </a:r>
          <a:endParaRPr lang="ru-RU" sz="1800" b="1" dirty="0">
            <a:effectLst>
              <a:outerShdw blurRad="50800" dist="38100" dir="2700000" algn="tl" rotWithShape="0">
                <a:schemeClr val="tx1">
                  <a:alpha val="50000"/>
                </a:schemeClr>
              </a:outerShdw>
            </a:effectLst>
            <a:latin typeface="+mj-lt"/>
          </a:endParaRPr>
        </a:p>
      </dgm:t>
    </dgm:pt>
    <dgm:pt modelId="{5FC53805-9431-4BC8-ADB9-DABF59DE31C7}" type="parTrans" cxnId="{CF54291C-AAFD-4FA4-9A16-20CE892BA907}">
      <dgm:prSet/>
      <dgm:spPr/>
      <dgm:t>
        <a:bodyPr/>
        <a:lstStyle/>
        <a:p>
          <a:endParaRPr lang="ru-RU"/>
        </a:p>
      </dgm:t>
    </dgm:pt>
    <dgm:pt modelId="{61F1BCD3-232D-4C03-B56C-182BCB6108CD}" type="sibTrans" cxnId="{CF54291C-AAFD-4FA4-9A16-20CE892BA907}">
      <dgm:prSet/>
      <dgm:spPr/>
      <dgm:t>
        <a:bodyPr/>
        <a:lstStyle/>
        <a:p>
          <a:endParaRPr lang="ru-RU"/>
        </a:p>
      </dgm:t>
    </dgm:pt>
    <dgm:pt modelId="{E1B7614C-E692-4DFF-A4D5-6A731B025CC8}">
      <dgm:prSet phldrT="[Text]" custT="1"/>
      <dgm:spPr/>
      <dgm:t>
        <a:bodyPr/>
        <a:lstStyle/>
        <a:p>
          <a:r>
            <a:rPr lang="en-US" sz="1600" b="1" dirty="0">
              <a:effectLst>
                <a:outerShdw blurRad="50800" dist="38100" dir="2700000" algn="tl" rotWithShape="0">
                  <a:schemeClr val="tx1">
                    <a:alpha val="50000"/>
                  </a:schemeClr>
                </a:outerShdw>
              </a:effectLst>
              <a:latin typeface="+mj-lt"/>
            </a:rPr>
            <a:t>Gaming/Apps</a:t>
          </a:r>
        </a:p>
      </dgm:t>
    </dgm:pt>
    <dgm:pt modelId="{A634BC3C-132F-482F-AFA7-57FAFFA46DCD}" type="parTrans" cxnId="{348731EF-A18F-41F7-86BE-55180A81DE1D}">
      <dgm:prSet/>
      <dgm:spPr/>
      <dgm:t>
        <a:bodyPr/>
        <a:lstStyle/>
        <a:p>
          <a:endParaRPr lang="en-US"/>
        </a:p>
      </dgm:t>
    </dgm:pt>
    <dgm:pt modelId="{B6EEEAB4-0EFF-4DDE-93EF-1ABF4CC6CC49}" type="sibTrans" cxnId="{348731EF-A18F-41F7-86BE-55180A81DE1D}">
      <dgm:prSet/>
      <dgm:spPr/>
      <dgm:t>
        <a:bodyPr/>
        <a:lstStyle/>
        <a:p>
          <a:endParaRPr lang="en-US"/>
        </a:p>
      </dgm:t>
    </dgm:pt>
    <dgm:pt modelId="{594BF422-752C-42F3-A230-3D0E6AE9A886}" type="pres">
      <dgm:prSet presAssocID="{55C0B14E-AEA6-48D3-A387-ED4A3A3BF840}" presName="Name0" presStyleCnt="0">
        <dgm:presLayoutVars>
          <dgm:animLvl val="lvl"/>
          <dgm:resizeHandles val="exact"/>
        </dgm:presLayoutVars>
      </dgm:prSet>
      <dgm:spPr/>
    </dgm:pt>
    <dgm:pt modelId="{F6A1B9E0-4B4A-47A4-A011-67526CEEA770}" type="pres">
      <dgm:prSet presAssocID="{AACEAFD5-63CF-4AFC-B46F-BE086C5D447C}" presName="composite" presStyleCnt="0"/>
      <dgm:spPr/>
    </dgm:pt>
    <dgm:pt modelId="{FA4E6E73-A3C8-4495-927B-8AADA5A74297}" type="pres">
      <dgm:prSet presAssocID="{AACEAFD5-63CF-4AFC-B46F-BE086C5D447C}" presName="L" presStyleLbl="solidFgAcc1" presStyleIdx="0" presStyleCnt="5">
        <dgm:presLayoutVars>
          <dgm:chMax val="0"/>
          <dgm:chPref val="0"/>
        </dgm:presLayoutVars>
      </dgm:prSet>
      <dgm:spPr/>
    </dgm:pt>
    <dgm:pt modelId="{CA3A6A4E-2D39-41D2-A6B1-B590D0C452D2}" type="pres">
      <dgm:prSet presAssocID="{AACEAFD5-63CF-4AFC-B46F-BE086C5D447C}" presName="parTx" presStyleLbl="alignNode1" presStyleIdx="0" presStyleCnt="5" custScaleY="83805" custLinFactNeighborX="-12443" custLinFactNeighborY="36455">
        <dgm:presLayoutVars>
          <dgm:chMax val="0"/>
          <dgm:chPref val="0"/>
          <dgm:bulletEnabled val="1"/>
        </dgm:presLayoutVars>
      </dgm:prSet>
      <dgm:spPr>
        <a:prstGeom prst="flowChartConnector">
          <a:avLst/>
        </a:prstGeom>
      </dgm:spPr>
    </dgm:pt>
    <dgm:pt modelId="{810D7AA7-A541-4507-BE7F-36CCF210089F}" type="pres">
      <dgm:prSet presAssocID="{AACEAFD5-63CF-4AFC-B46F-BE086C5D447C}" presName="desTx" presStyleLbl="revTx" presStyleIdx="0" presStyleCnt="5">
        <dgm:presLayoutVars>
          <dgm:chMax val="0"/>
          <dgm:chPref val="0"/>
          <dgm:bulletEnabled val="1"/>
        </dgm:presLayoutVars>
      </dgm:prSet>
      <dgm:spPr/>
    </dgm:pt>
    <dgm:pt modelId="{4F7CDD44-32F1-4759-861F-8DABEBBA8D89}" type="pres">
      <dgm:prSet presAssocID="{AACEAFD5-63CF-4AFC-B46F-BE086C5D447C}" presName="EmptyPlaceHolder" presStyleCnt="0"/>
      <dgm:spPr/>
    </dgm:pt>
    <dgm:pt modelId="{C9A9B9EA-6A1D-4A13-9C7F-C112F25D2888}" type="pres">
      <dgm:prSet presAssocID="{7A8D4B4D-06E9-4958-810D-A6226B6AC588}" presName="space" presStyleCnt="0"/>
      <dgm:spPr/>
    </dgm:pt>
    <dgm:pt modelId="{7E324886-2EF0-4764-B821-4CA8F1222162}" type="pres">
      <dgm:prSet presAssocID="{E1B7614C-E692-4DFF-A4D5-6A731B025CC8}" presName="composite" presStyleCnt="0"/>
      <dgm:spPr/>
    </dgm:pt>
    <dgm:pt modelId="{78DB8342-A895-4E99-BF68-0C52B915A0DB}" type="pres">
      <dgm:prSet presAssocID="{E1B7614C-E692-4DFF-A4D5-6A731B025CC8}" presName="L" presStyleLbl="solidFgAcc1" presStyleIdx="1" presStyleCnt="5">
        <dgm:presLayoutVars>
          <dgm:chMax val="0"/>
          <dgm:chPref val="0"/>
        </dgm:presLayoutVars>
      </dgm:prSet>
      <dgm:spPr/>
    </dgm:pt>
    <dgm:pt modelId="{5BD7C58C-E0B4-4E0C-8176-9AEFC56F2B29}" type="pres">
      <dgm:prSet presAssocID="{E1B7614C-E692-4DFF-A4D5-6A731B025CC8}" presName="parTx" presStyleLbl="alignNode1" presStyleIdx="1" presStyleCnt="5" custScaleY="83805" custLinFactNeighborX="-8036" custLinFactNeighborY="36455">
        <dgm:presLayoutVars>
          <dgm:chMax val="0"/>
          <dgm:chPref val="0"/>
          <dgm:bulletEnabled val="1"/>
        </dgm:presLayoutVars>
      </dgm:prSet>
      <dgm:spPr>
        <a:prstGeom prst="flowChartConnector">
          <a:avLst/>
        </a:prstGeom>
      </dgm:spPr>
    </dgm:pt>
    <dgm:pt modelId="{E00D9B51-65E0-415B-ACFA-1C8421C907F0}" type="pres">
      <dgm:prSet presAssocID="{E1B7614C-E692-4DFF-A4D5-6A731B025CC8}" presName="desTx" presStyleLbl="revTx" presStyleIdx="1" presStyleCnt="5">
        <dgm:presLayoutVars>
          <dgm:chMax val="0"/>
          <dgm:chPref val="0"/>
          <dgm:bulletEnabled val="1"/>
        </dgm:presLayoutVars>
      </dgm:prSet>
      <dgm:spPr/>
    </dgm:pt>
    <dgm:pt modelId="{B636438E-782B-4CFA-87A6-8D92D43C7B98}" type="pres">
      <dgm:prSet presAssocID="{E1B7614C-E692-4DFF-A4D5-6A731B025CC8}" presName="EmptyPlaceHolder" presStyleCnt="0"/>
      <dgm:spPr/>
    </dgm:pt>
    <dgm:pt modelId="{448EB459-E894-4640-B56A-E65B4DE227C9}" type="pres">
      <dgm:prSet presAssocID="{B6EEEAB4-0EFF-4DDE-93EF-1ABF4CC6CC49}" presName="space" presStyleCnt="0"/>
      <dgm:spPr/>
    </dgm:pt>
    <dgm:pt modelId="{86E313B1-36D3-44D7-907E-22A08CB8E9CC}" type="pres">
      <dgm:prSet presAssocID="{D71FC021-6A65-44D1-95B9-0E6C89079866}" presName="composite" presStyleCnt="0"/>
      <dgm:spPr/>
    </dgm:pt>
    <dgm:pt modelId="{473F2067-7126-4D56-A328-5A8CFD3D8D52}" type="pres">
      <dgm:prSet presAssocID="{D71FC021-6A65-44D1-95B9-0E6C89079866}" presName="L" presStyleLbl="solidFgAcc1" presStyleIdx="2" presStyleCnt="5">
        <dgm:presLayoutVars>
          <dgm:chMax val="0"/>
          <dgm:chPref val="0"/>
        </dgm:presLayoutVars>
      </dgm:prSet>
      <dgm:spPr/>
    </dgm:pt>
    <dgm:pt modelId="{7A0B5EFC-88FB-4ED5-994F-D5F6584C2293}" type="pres">
      <dgm:prSet presAssocID="{D71FC021-6A65-44D1-95B9-0E6C89079866}" presName="parTx" presStyleLbl="alignNode1" presStyleIdx="2" presStyleCnt="5" custLinFactNeighborX="-4248" custLinFactNeighborY="32264">
        <dgm:presLayoutVars>
          <dgm:chMax val="0"/>
          <dgm:chPref val="0"/>
          <dgm:bulletEnabled val="1"/>
        </dgm:presLayoutVars>
      </dgm:prSet>
      <dgm:spPr>
        <a:prstGeom prst="ellipse">
          <a:avLst/>
        </a:prstGeom>
      </dgm:spPr>
    </dgm:pt>
    <dgm:pt modelId="{FD7B29F2-0D66-4B4B-BC8A-82DA23575305}" type="pres">
      <dgm:prSet presAssocID="{D71FC021-6A65-44D1-95B9-0E6C89079866}" presName="desTx" presStyleLbl="revTx" presStyleIdx="2" presStyleCnt="5">
        <dgm:presLayoutVars>
          <dgm:chMax val="0"/>
          <dgm:chPref val="0"/>
          <dgm:bulletEnabled val="1"/>
        </dgm:presLayoutVars>
      </dgm:prSet>
      <dgm:spPr/>
    </dgm:pt>
    <dgm:pt modelId="{BABAA172-7B81-4C6B-BCF2-4572322515C5}" type="pres">
      <dgm:prSet presAssocID="{D71FC021-6A65-44D1-95B9-0E6C89079866}" presName="EmptyPlaceHolder" presStyleCnt="0"/>
      <dgm:spPr/>
    </dgm:pt>
    <dgm:pt modelId="{F5592489-4EC4-4CD3-8C9F-861313656D99}" type="pres">
      <dgm:prSet presAssocID="{9B090D9D-470E-46E2-AABB-0368A52481AA}" presName="space" presStyleCnt="0"/>
      <dgm:spPr/>
    </dgm:pt>
    <dgm:pt modelId="{62262EA1-D674-4DE8-B444-FEC3F6748520}" type="pres">
      <dgm:prSet presAssocID="{32CCB050-072A-41BF-BE1B-388CF53E5629}" presName="composite" presStyleCnt="0"/>
      <dgm:spPr/>
    </dgm:pt>
    <dgm:pt modelId="{7BF6E820-C6E3-4E2C-BB23-ADF9AD641C6B}" type="pres">
      <dgm:prSet presAssocID="{32CCB050-072A-41BF-BE1B-388CF53E5629}" presName="L" presStyleLbl="solidFgAcc1" presStyleIdx="3" presStyleCnt="5">
        <dgm:presLayoutVars>
          <dgm:chMax val="0"/>
          <dgm:chPref val="0"/>
        </dgm:presLayoutVars>
      </dgm:prSet>
      <dgm:spPr>
        <a:solidFill>
          <a:schemeClr val="accent1">
            <a:lumMod val="40000"/>
            <a:lumOff val="60000"/>
          </a:schemeClr>
        </a:solidFill>
      </dgm:spPr>
    </dgm:pt>
    <dgm:pt modelId="{B8046455-4EBB-40A8-838B-B584850A8B8E}" type="pres">
      <dgm:prSet presAssocID="{32CCB050-072A-41BF-BE1B-388CF53E5629}" presName="parTx" presStyleLbl="alignNode1" presStyleIdx="3" presStyleCnt="5" custLinFactNeighborX="-2082" custLinFactNeighborY="25881">
        <dgm:presLayoutVars>
          <dgm:chMax val="0"/>
          <dgm:chPref val="0"/>
          <dgm:bulletEnabled val="1"/>
        </dgm:presLayoutVars>
      </dgm:prSet>
      <dgm:spPr>
        <a:prstGeom prst="ellipse">
          <a:avLst/>
        </a:prstGeom>
      </dgm:spPr>
    </dgm:pt>
    <dgm:pt modelId="{1D84544C-5924-422B-9546-A86AE4927E4C}" type="pres">
      <dgm:prSet presAssocID="{32CCB050-072A-41BF-BE1B-388CF53E5629}" presName="desTx" presStyleLbl="revTx" presStyleIdx="3" presStyleCnt="5">
        <dgm:presLayoutVars>
          <dgm:chMax val="0"/>
          <dgm:chPref val="0"/>
          <dgm:bulletEnabled val="1"/>
        </dgm:presLayoutVars>
      </dgm:prSet>
      <dgm:spPr/>
    </dgm:pt>
    <dgm:pt modelId="{ED05E404-1B63-4FC9-A7B8-277860DEBCD0}" type="pres">
      <dgm:prSet presAssocID="{32CCB050-072A-41BF-BE1B-388CF53E5629}" presName="EmptyPlaceHolder" presStyleCnt="0"/>
      <dgm:spPr/>
    </dgm:pt>
    <dgm:pt modelId="{AB144E95-E2AA-430B-870C-A44D04CCB5A8}" type="pres">
      <dgm:prSet presAssocID="{BF05D8EE-4413-4737-8721-DAF10D6CAB04}" presName="space" presStyleCnt="0"/>
      <dgm:spPr/>
    </dgm:pt>
    <dgm:pt modelId="{D0A9E9B9-B6D2-49AA-91D6-7CE223E637D0}" type="pres">
      <dgm:prSet presAssocID="{9E838AE2-4659-4603-ABC8-58DF4222C0D4}" presName="composite" presStyleCnt="0"/>
      <dgm:spPr/>
    </dgm:pt>
    <dgm:pt modelId="{0EE416CF-D8AE-41BD-BF35-9148040E1274}" type="pres">
      <dgm:prSet presAssocID="{9E838AE2-4659-4603-ABC8-58DF4222C0D4}" presName="L" presStyleLbl="solidFgAcc1" presStyleIdx="4" presStyleCnt="5">
        <dgm:presLayoutVars>
          <dgm:chMax val="0"/>
          <dgm:chPref val="0"/>
        </dgm:presLayoutVars>
      </dgm:prSet>
      <dgm:spPr/>
    </dgm:pt>
    <dgm:pt modelId="{559A9A18-D6AE-4459-8C7F-A17CAB50744A}" type="pres">
      <dgm:prSet presAssocID="{9E838AE2-4659-4603-ABC8-58DF4222C0D4}" presName="parTx" presStyleLbl="alignNode1" presStyleIdx="4" presStyleCnt="5" custLinFactNeighborX="-246" custLinFactNeighborY="32264">
        <dgm:presLayoutVars>
          <dgm:chMax val="0"/>
          <dgm:chPref val="0"/>
          <dgm:bulletEnabled val="1"/>
        </dgm:presLayoutVars>
      </dgm:prSet>
      <dgm:spPr>
        <a:prstGeom prst="ellipse">
          <a:avLst/>
        </a:prstGeom>
      </dgm:spPr>
    </dgm:pt>
    <dgm:pt modelId="{7F54B493-FCA8-4A1F-A2B1-FCB26CA9C396}" type="pres">
      <dgm:prSet presAssocID="{9E838AE2-4659-4603-ABC8-58DF4222C0D4}" presName="desTx" presStyleLbl="revTx" presStyleIdx="4" presStyleCnt="5">
        <dgm:presLayoutVars>
          <dgm:chMax val="0"/>
          <dgm:chPref val="0"/>
          <dgm:bulletEnabled val="1"/>
        </dgm:presLayoutVars>
      </dgm:prSet>
      <dgm:spPr/>
    </dgm:pt>
    <dgm:pt modelId="{D73F5E39-8993-4D6C-9D92-8E8F41E329B8}" type="pres">
      <dgm:prSet presAssocID="{9E838AE2-4659-4603-ABC8-58DF4222C0D4}" presName="EmptyPlaceHolder" presStyleCnt="0"/>
      <dgm:spPr/>
    </dgm:pt>
  </dgm:ptLst>
  <dgm:cxnLst>
    <dgm:cxn modelId="{CF54291C-AAFD-4FA4-9A16-20CE892BA907}" srcId="{55C0B14E-AEA6-48D3-A387-ED4A3A3BF840}" destId="{9E838AE2-4659-4603-ABC8-58DF4222C0D4}" srcOrd="4" destOrd="0" parTransId="{5FC53805-9431-4BC8-ADB9-DABF59DE31C7}" sibTransId="{61F1BCD3-232D-4C03-B56C-182BCB6108CD}"/>
    <dgm:cxn modelId="{6CDEA839-6538-453E-9113-58ECC65280CB}" type="presOf" srcId="{AACEAFD5-63CF-4AFC-B46F-BE086C5D447C}" destId="{CA3A6A4E-2D39-41D2-A6B1-B590D0C452D2}" srcOrd="0" destOrd="0" presId="urn:microsoft.com/office/officeart/2016/7/layout/AccentHomeChevronProcess"/>
    <dgm:cxn modelId="{219EA357-E48B-4A91-91A7-8282DFF10601}" type="presOf" srcId="{55C0B14E-AEA6-48D3-A387-ED4A3A3BF840}" destId="{594BF422-752C-42F3-A230-3D0E6AE9A886}" srcOrd="0" destOrd="0" presId="urn:microsoft.com/office/officeart/2016/7/layout/AccentHomeChevronProcess"/>
    <dgm:cxn modelId="{60399491-EC61-4ACD-870E-1A66600F3D26}" type="presOf" srcId="{D71FC021-6A65-44D1-95B9-0E6C89079866}" destId="{7A0B5EFC-88FB-4ED5-994F-D5F6584C2293}" srcOrd="0" destOrd="0" presId="urn:microsoft.com/office/officeart/2016/7/layout/AccentHomeChevronProcess"/>
    <dgm:cxn modelId="{53239C96-427C-420B-95DC-546F3B30ED65}" srcId="{55C0B14E-AEA6-48D3-A387-ED4A3A3BF840}" destId="{D71FC021-6A65-44D1-95B9-0E6C89079866}" srcOrd="2" destOrd="0" parTransId="{862AAE39-3AAD-40E3-BA20-90187BD73242}" sibTransId="{9B090D9D-470E-46E2-AABB-0368A52481AA}"/>
    <dgm:cxn modelId="{AE101ABC-7EA3-4444-A576-8AB15A371C84}" srcId="{55C0B14E-AEA6-48D3-A387-ED4A3A3BF840}" destId="{AACEAFD5-63CF-4AFC-B46F-BE086C5D447C}" srcOrd="0" destOrd="0" parTransId="{7A0BD8EC-BB4A-4912-A54E-6F39B681264E}" sibTransId="{7A8D4B4D-06E9-4958-810D-A6226B6AC588}"/>
    <dgm:cxn modelId="{7DC17ADE-E86A-4A90-84FC-7BCB09B12B1E}" type="presOf" srcId="{E1B7614C-E692-4DFF-A4D5-6A731B025CC8}" destId="{5BD7C58C-E0B4-4E0C-8176-9AEFC56F2B29}" srcOrd="0" destOrd="0" presId="urn:microsoft.com/office/officeart/2016/7/layout/AccentHomeChevronProcess"/>
    <dgm:cxn modelId="{042E0AE1-6450-410A-B96E-AFBADB139BEA}" srcId="{55C0B14E-AEA6-48D3-A387-ED4A3A3BF840}" destId="{32CCB050-072A-41BF-BE1B-388CF53E5629}" srcOrd="3" destOrd="0" parTransId="{B301371B-A53D-4B79-8B8D-7B304894442B}" sibTransId="{BF05D8EE-4413-4737-8721-DAF10D6CAB04}"/>
    <dgm:cxn modelId="{348731EF-A18F-41F7-86BE-55180A81DE1D}" srcId="{55C0B14E-AEA6-48D3-A387-ED4A3A3BF840}" destId="{E1B7614C-E692-4DFF-A4D5-6A731B025CC8}" srcOrd="1" destOrd="0" parTransId="{A634BC3C-132F-482F-AFA7-57FAFFA46DCD}" sibTransId="{B6EEEAB4-0EFF-4DDE-93EF-1ABF4CC6CC49}"/>
    <dgm:cxn modelId="{DB636DF2-EC68-445F-B7E9-11D2D9235026}" type="presOf" srcId="{9E838AE2-4659-4603-ABC8-58DF4222C0D4}" destId="{559A9A18-D6AE-4459-8C7F-A17CAB50744A}" srcOrd="0" destOrd="0" presId="urn:microsoft.com/office/officeart/2016/7/layout/AccentHomeChevronProcess"/>
    <dgm:cxn modelId="{10122CFA-F2C6-4519-A06A-6ABCC8B80C59}" type="presOf" srcId="{32CCB050-072A-41BF-BE1B-388CF53E5629}" destId="{B8046455-4EBB-40A8-838B-B584850A8B8E}" srcOrd="0" destOrd="0" presId="urn:microsoft.com/office/officeart/2016/7/layout/AccentHomeChevronProcess"/>
    <dgm:cxn modelId="{C93892E1-28C0-4B75-A464-293C00708672}" type="presParOf" srcId="{594BF422-752C-42F3-A230-3D0E6AE9A886}" destId="{F6A1B9E0-4B4A-47A4-A011-67526CEEA770}" srcOrd="0" destOrd="0" presId="urn:microsoft.com/office/officeart/2016/7/layout/AccentHomeChevronProcess"/>
    <dgm:cxn modelId="{D5413575-9692-46A2-A045-9ED8482318DF}" type="presParOf" srcId="{F6A1B9E0-4B4A-47A4-A011-67526CEEA770}" destId="{FA4E6E73-A3C8-4495-927B-8AADA5A74297}" srcOrd="0" destOrd="0" presId="urn:microsoft.com/office/officeart/2016/7/layout/AccentHomeChevronProcess"/>
    <dgm:cxn modelId="{3303BDD6-668D-45F1-9491-4125E782D67C}" type="presParOf" srcId="{F6A1B9E0-4B4A-47A4-A011-67526CEEA770}" destId="{CA3A6A4E-2D39-41D2-A6B1-B590D0C452D2}" srcOrd="1" destOrd="0" presId="urn:microsoft.com/office/officeart/2016/7/layout/AccentHomeChevronProcess"/>
    <dgm:cxn modelId="{3BAD5A1C-162E-4722-B818-968C4083BECD}" type="presParOf" srcId="{F6A1B9E0-4B4A-47A4-A011-67526CEEA770}" destId="{810D7AA7-A541-4507-BE7F-36CCF210089F}" srcOrd="2" destOrd="0" presId="urn:microsoft.com/office/officeart/2016/7/layout/AccentHomeChevronProcess"/>
    <dgm:cxn modelId="{A3B267C1-BAFC-42F0-A63A-6491CFDC1ED2}" type="presParOf" srcId="{F6A1B9E0-4B4A-47A4-A011-67526CEEA770}" destId="{4F7CDD44-32F1-4759-861F-8DABEBBA8D89}" srcOrd="3" destOrd="0" presId="urn:microsoft.com/office/officeart/2016/7/layout/AccentHomeChevronProcess"/>
    <dgm:cxn modelId="{80CC9289-BA8F-4ED7-A4ED-9FA5EF71D964}" type="presParOf" srcId="{594BF422-752C-42F3-A230-3D0E6AE9A886}" destId="{C9A9B9EA-6A1D-4A13-9C7F-C112F25D2888}" srcOrd="1" destOrd="0" presId="urn:microsoft.com/office/officeart/2016/7/layout/AccentHomeChevronProcess"/>
    <dgm:cxn modelId="{5A32F2D1-932B-45DE-9EF5-3C4D05AFDEAD}" type="presParOf" srcId="{594BF422-752C-42F3-A230-3D0E6AE9A886}" destId="{7E324886-2EF0-4764-B821-4CA8F1222162}" srcOrd="2" destOrd="0" presId="urn:microsoft.com/office/officeart/2016/7/layout/AccentHomeChevronProcess"/>
    <dgm:cxn modelId="{6A50C157-3C8D-4BBF-892D-E5862A5C48D1}" type="presParOf" srcId="{7E324886-2EF0-4764-B821-4CA8F1222162}" destId="{78DB8342-A895-4E99-BF68-0C52B915A0DB}" srcOrd="0" destOrd="0" presId="urn:microsoft.com/office/officeart/2016/7/layout/AccentHomeChevronProcess"/>
    <dgm:cxn modelId="{70A77A69-D86F-4D9D-9974-B0C371B892C5}" type="presParOf" srcId="{7E324886-2EF0-4764-B821-4CA8F1222162}" destId="{5BD7C58C-E0B4-4E0C-8176-9AEFC56F2B29}" srcOrd="1" destOrd="0" presId="urn:microsoft.com/office/officeart/2016/7/layout/AccentHomeChevronProcess"/>
    <dgm:cxn modelId="{5A772B6A-C802-48E3-B265-B807AD2DB0C2}" type="presParOf" srcId="{7E324886-2EF0-4764-B821-4CA8F1222162}" destId="{E00D9B51-65E0-415B-ACFA-1C8421C907F0}" srcOrd="2" destOrd="0" presId="urn:microsoft.com/office/officeart/2016/7/layout/AccentHomeChevronProcess"/>
    <dgm:cxn modelId="{922B7A8D-97A6-4329-874E-02D71A5E5DD2}" type="presParOf" srcId="{7E324886-2EF0-4764-B821-4CA8F1222162}" destId="{B636438E-782B-4CFA-87A6-8D92D43C7B98}" srcOrd="3" destOrd="0" presId="urn:microsoft.com/office/officeart/2016/7/layout/AccentHomeChevronProcess"/>
    <dgm:cxn modelId="{89CFEA13-72C4-4802-AED5-96F831DCB2D8}" type="presParOf" srcId="{594BF422-752C-42F3-A230-3D0E6AE9A886}" destId="{448EB459-E894-4640-B56A-E65B4DE227C9}" srcOrd="3" destOrd="0" presId="urn:microsoft.com/office/officeart/2016/7/layout/AccentHomeChevronProcess"/>
    <dgm:cxn modelId="{D8554B98-FAA7-4800-BB76-916BA7A2B10E}" type="presParOf" srcId="{594BF422-752C-42F3-A230-3D0E6AE9A886}" destId="{86E313B1-36D3-44D7-907E-22A08CB8E9CC}" srcOrd="4" destOrd="0" presId="urn:microsoft.com/office/officeart/2016/7/layout/AccentHomeChevronProcess"/>
    <dgm:cxn modelId="{19D10FBF-8E65-4EB5-9B54-54A271982B0D}" type="presParOf" srcId="{86E313B1-36D3-44D7-907E-22A08CB8E9CC}" destId="{473F2067-7126-4D56-A328-5A8CFD3D8D52}" srcOrd="0" destOrd="0" presId="urn:microsoft.com/office/officeart/2016/7/layout/AccentHomeChevronProcess"/>
    <dgm:cxn modelId="{11A73768-8587-4E2B-BDDA-6254211FDF2D}" type="presParOf" srcId="{86E313B1-36D3-44D7-907E-22A08CB8E9CC}" destId="{7A0B5EFC-88FB-4ED5-994F-D5F6584C2293}" srcOrd="1" destOrd="0" presId="urn:microsoft.com/office/officeart/2016/7/layout/AccentHomeChevronProcess"/>
    <dgm:cxn modelId="{522D3FED-6E8C-40DF-8BA8-A80510ACC48F}" type="presParOf" srcId="{86E313B1-36D3-44D7-907E-22A08CB8E9CC}" destId="{FD7B29F2-0D66-4B4B-BC8A-82DA23575305}" srcOrd="2" destOrd="0" presId="urn:microsoft.com/office/officeart/2016/7/layout/AccentHomeChevronProcess"/>
    <dgm:cxn modelId="{8075A955-4651-4DD2-B114-EB147BF378DF}" type="presParOf" srcId="{86E313B1-36D3-44D7-907E-22A08CB8E9CC}" destId="{BABAA172-7B81-4C6B-BCF2-4572322515C5}" srcOrd="3" destOrd="0" presId="urn:microsoft.com/office/officeart/2016/7/layout/AccentHomeChevronProcess"/>
    <dgm:cxn modelId="{76487C60-81CC-4808-A6F6-74C757E56AA2}" type="presParOf" srcId="{594BF422-752C-42F3-A230-3D0E6AE9A886}" destId="{F5592489-4EC4-4CD3-8C9F-861313656D99}" srcOrd="5" destOrd="0" presId="urn:microsoft.com/office/officeart/2016/7/layout/AccentHomeChevronProcess"/>
    <dgm:cxn modelId="{DF11AE77-7C6F-4023-B9CA-C466C92E9683}" type="presParOf" srcId="{594BF422-752C-42F3-A230-3D0E6AE9A886}" destId="{62262EA1-D674-4DE8-B444-FEC3F6748520}" srcOrd="6" destOrd="0" presId="urn:microsoft.com/office/officeart/2016/7/layout/AccentHomeChevronProcess"/>
    <dgm:cxn modelId="{18CDA0B2-B372-4A35-AE00-5304AC3837D3}" type="presParOf" srcId="{62262EA1-D674-4DE8-B444-FEC3F6748520}" destId="{7BF6E820-C6E3-4E2C-BB23-ADF9AD641C6B}" srcOrd="0" destOrd="0" presId="urn:microsoft.com/office/officeart/2016/7/layout/AccentHomeChevronProcess"/>
    <dgm:cxn modelId="{0DF47D5B-8611-4D8E-928B-AA2D5766C18B}" type="presParOf" srcId="{62262EA1-D674-4DE8-B444-FEC3F6748520}" destId="{B8046455-4EBB-40A8-838B-B584850A8B8E}" srcOrd="1" destOrd="0" presId="urn:microsoft.com/office/officeart/2016/7/layout/AccentHomeChevronProcess"/>
    <dgm:cxn modelId="{7C4A88D9-8926-4433-834A-47C1FDDF722F}" type="presParOf" srcId="{62262EA1-D674-4DE8-B444-FEC3F6748520}" destId="{1D84544C-5924-422B-9546-A86AE4927E4C}" srcOrd="2" destOrd="0" presId="urn:microsoft.com/office/officeart/2016/7/layout/AccentHomeChevronProcess"/>
    <dgm:cxn modelId="{43D30544-AB0A-43E8-A43D-B1F41277B0F8}" type="presParOf" srcId="{62262EA1-D674-4DE8-B444-FEC3F6748520}" destId="{ED05E404-1B63-4FC9-A7B8-277860DEBCD0}" srcOrd="3" destOrd="0" presId="urn:microsoft.com/office/officeart/2016/7/layout/AccentHomeChevronProcess"/>
    <dgm:cxn modelId="{6BC4A82E-C8CE-405D-BE38-CA09533ECB3A}" type="presParOf" srcId="{594BF422-752C-42F3-A230-3D0E6AE9A886}" destId="{AB144E95-E2AA-430B-870C-A44D04CCB5A8}" srcOrd="7" destOrd="0" presId="urn:microsoft.com/office/officeart/2016/7/layout/AccentHomeChevronProcess"/>
    <dgm:cxn modelId="{B07B5F95-29F3-4EBA-881F-2F9C82CD9290}" type="presParOf" srcId="{594BF422-752C-42F3-A230-3D0E6AE9A886}" destId="{D0A9E9B9-B6D2-49AA-91D6-7CE223E637D0}" srcOrd="8" destOrd="0" presId="urn:microsoft.com/office/officeart/2016/7/layout/AccentHomeChevronProcess"/>
    <dgm:cxn modelId="{6DCE379C-942E-4A9E-8128-B2C269A9781F}" type="presParOf" srcId="{D0A9E9B9-B6D2-49AA-91D6-7CE223E637D0}" destId="{0EE416CF-D8AE-41BD-BF35-9148040E1274}" srcOrd="0" destOrd="0" presId="urn:microsoft.com/office/officeart/2016/7/layout/AccentHomeChevronProcess"/>
    <dgm:cxn modelId="{FE2C896A-6834-4EDF-8664-05B479C8F0ED}" type="presParOf" srcId="{D0A9E9B9-B6D2-49AA-91D6-7CE223E637D0}" destId="{559A9A18-D6AE-4459-8C7F-A17CAB50744A}" srcOrd="1" destOrd="0" presId="urn:microsoft.com/office/officeart/2016/7/layout/AccentHomeChevronProcess"/>
    <dgm:cxn modelId="{10CD1AE1-F5D1-4C7E-9DFC-2BC8AB439A36}" type="presParOf" srcId="{D0A9E9B9-B6D2-49AA-91D6-7CE223E637D0}" destId="{7F54B493-FCA8-4A1F-A2B1-FCB26CA9C396}" srcOrd="2" destOrd="0" presId="urn:microsoft.com/office/officeart/2016/7/layout/AccentHomeChevronProcess"/>
    <dgm:cxn modelId="{3BA0BF32-4C4F-4617-8C77-FB7B13572D62}" type="presParOf" srcId="{D0A9E9B9-B6D2-49AA-91D6-7CE223E637D0}" destId="{D73F5E39-8993-4D6C-9D92-8E8F41E329B8}" srcOrd="3" destOrd="0" presId="urn:microsoft.com/office/officeart/2016/7/layout/AccentHomeChevro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4E6E73-A3C8-4495-927B-8AADA5A74297}">
      <dsp:nvSpPr>
        <dsp:cNvPr id="0" name=""/>
        <dsp:cNvSpPr/>
      </dsp:nvSpPr>
      <dsp:spPr>
        <a:xfrm rot="5400000">
          <a:off x="-785318" y="2079717"/>
          <a:ext cx="1749787" cy="179149"/>
        </a:xfrm>
        <a:prstGeom prst="corner">
          <a:avLst>
            <a:gd name="adj1" fmla="val 1000"/>
            <a:gd name="adj2" fmla="val 1000"/>
          </a:avLst>
        </a:prstGeom>
        <a:solidFill>
          <a:schemeClr val="lt1">
            <a:hueOff val="0"/>
            <a:satOff val="0"/>
            <a:lumOff val="0"/>
            <a:alphaOff val="0"/>
          </a:schemeClr>
        </a:solidFill>
        <a:ln w="15875" cap="flat" cmpd="sng" algn="ctr">
          <a:solidFill>
            <a:schemeClr val="accent1">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A3A6A4E-2D39-41D2-A6B1-B590D0C452D2}">
      <dsp:nvSpPr>
        <dsp:cNvPr id="0" name=""/>
        <dsp:cNvSpPr/>
      </dsp:nvSpPr>
      <dsp:spPr>
        <a:xfrm>
          <a:off x="0" y="3269613"/>
          <a:ext cx="2239374" cy="583262"/>
        </a:xfrm>
        <a:prstGeom prst="flowChartConnector">
          <a:avLst/>
        </a:prstGeom>
        <a:solidFill>
          <a:schemeClr val="accent1">
            <a:shade val="50000"/>
            <a:hueOff val="0"/>
            <a:satOff val="0"/>
            <a:lumOff val="0"/>
            <a:alphaOff val="0"/>
          </a:schemeClr>
        </a:solidFill>
        <a:ln w="15875" cap="flat" cmpd="sng" algn="ctr">
          <a:solidFill>
            <a:schemeClr val="accent1">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228600" rIns="114300" bIns="228600" numCol="1" spcCol="1270" anchor="ctr" anchorCtr="0">
          <a:noAutofit/>
        </a:bodyPr>
        <a:lstStyle/>
        <a:p>
          <a:pPr marL="0" lvl="0" indent="0" algn="ctr" defTabSz="800100">
            <a:lnSpc>
              <a:spcPct val="90000"/>
            </a:lnSpc>
            <a:spcBef>
              <a:spcPct val="0"/>
            </a:spcBef>
            <a:spcAft>
              <a:spcPct val="35000"/>
            </a:spcAft>
            <a:buNone/>
          </a:pPr>
          <a:r>
            <a:rPr lang="en-US" sz="1800" b="1" kern="1200" dirty="0">
              <a:effectLst>
                <a:outerShdw blurRad="50800" dist="38100" dir="2700000" algn="tl" rotWithShape="0">
                  <a:schemeClr val="tx1">
                    <a:alpha val="50000"/>
                  </a:schemeClr>
                </a:outerShdw>
              </a:effectLst>
              <a:latin typeface="+mj-lt"/>
            </a:rPr>
            <a:t>Social Media</a:t>
          </a:r>
        </a:p>
      </dsp:txBody>
      <dsp:txXfrm>
        <a:off x="327949" y="3355030"/>
        <a:ext cx="1583476" cy="412428"/>
      </dsp:txXfrm>
    </dsp:sp>
    <dsp:sp modelId="{810D7AA7-A541-4507-BE7F-36CCF210089F}">
      <dsp:nvSpPr>
        <dsp:cNvPr id="0" name=""/>
        <dsp:cNvSpPr/>
      </dsp:nvSpPr>
      <dsp:spPr>
        <a:xfrm>
          <a:off x="179149" y="1351389"/>
          <a:ext cx="1818372" cy="1227143"/>
        </a:xfrm>
        <a:prstGeom prst="rect">
          <a:avLst/>
        </a:prstGeom>
        <a:noFill/>
        <a:ln>
          <a:noFill/>
        </a:ln>
        <a:effectLst/>
      </dsp:spPr>
      <dsp:style>
        <a:lnRef idx="0">
          <a:scrgbClr r="0" g="0" b="0"/>
        </a:lnRef>
        <a:fillRef idx="0">
          <a:scrgbClr r="0" g="0" b="0"/>
        </a:fillRef>
        <a:effectRef idx="0">
          <a:scrgbClr r="0" g="0" b="0"/>
        </a:effectRef>
        <a:fontRef idx="minor"/>
      </dsp:style>
    </dsp:sp>
    <dsp:sp modelId="{78DB8342-A895-4E99-BF68-0C52B915A0DB}">
      <dsp:nvSpPr>
        <dsp:cNvPr id="0" name=""/>
        <dsp:cNvSpPr/>
      </dsp:nvSpPr>
      <dsp:spPr>
        <a:xfrm rot="5400000">
          <a:off x="1164231" y="2079717"/>
          <a:ext cx="1749787" cy="179149"/>
        </a:xfrm>
        <a:prstGeom prst="corner">
          <a:avLst>
            <a:gd name="adj1" fmla="val 1000"/>
            <a:gd name="adj2" fmla="val 1000"/>
          </a:avLst>
        </a:prstGeom>
        <a:solidFill>
          <a:schemeClr val="lt1">
            <a:hueOff val="0"/>
            <a:satOff val="0"/>
            <a:lumOff val="0"/>
            <a:alphaOff val="0"/>
          </a:schemeClr>
        </a:solidFill>
        <a:ln w="15875" cap="flat" cmpd="sng" algn="ctr">
          <a:solidFill>
            <a:schemeClr val="accent1">
              <a:shade val="50000"/>
              <a:hueOff val="312210"/>
              <a:satOff val="-18034"/>
              <a:lumOff val="19816"/>
              <a:alphaOff val="0"/>
            </a:schemeClr>
          </a:solidFill>
          <a:prstDash val="solid"/>
        </a:ln>
        <a:effectLst/>
      </dsp:spPr>
      <dsp:style>
        <a:lnRef idx="2">
          <a:scrgbClr r="0" g="0" b="0"/>
        </a:lnRef>
        <a:fillRef idx="1">
          <a:scrgbClr r="0" g="0" b="0"/>
        </a:fillRef>
        <a:effectRef idx="0">
          <a:scrgbClr r="0" g="0" b="0"/>
        </a:effectRef>
        <a:fontRef idx="minor"/>
      </dsp:style>
    </dsp:sp>
    <dsp:sp modelId="{5BD7C58C-E0B4-4E0C-8176-9AEFC56F2B29}">
      <dsp:nvSpPr>
        <dsp:cNvPr id="0" name=""/>
        <dsp:cNvSpPr/>
      </dsp:nvSpPr>
      <dsp:spPr>
        <a:xfrm>
          <a:off x="1949550" y="3269613"/>
          <a:ext cx="2239374" cy="583262"/>
        </a:xfrm>
        <a:prstGeom prst="flowChartConnector">
          <a:avLst/>
        </a:prstGeom>
        <a:solidFill>
          <a:schemeClr val="accent1">
            <a:shade val="50000"/>
            <a:hueOff val="312210"/>
            <a:satOff val="-18034"/>
            <a:lumOff val="19816"/>
            <a:alphaOff val="0"/>
          </a:schemeClr>
        </a:solidFill>
        <a:ln w="15875" cap="flat" cmpd="sng" algn="ctr">
          <a:solidFill>
            <a:schemeClr val="accent1">
              <a:shade val="50000"/>
              <a:hueOff val="312210"/>
              <a:satOff val="-18034"/>
              <a:lumOff val="1981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203200" rIns="101600" bIns="203200" numCol="1" spcCol="1270" anchor="ctr" anchorCtr="0">
          <a:noAutofit/>
        </a:bodyPr>
        <a:lstStyle/>
        <a:p>
          <a:pPr marL="0" lvl="0" indent="0" algn="ctr" defTabSz="711200">
            <a:lnSpc>
              <a:spcPct val="90000"/>
            </a:lnSpc>
            <a:spcBef>
              <a:spcPct val="0"/>
            </a:spcBef>
            <a:spcAft>
              <a:spcPct val="35000"/>
            </a:spcAft>
            <a:buNone/>
          </a:pPr>
          <a:r>
            <a:rPr lang="en-US" sz="1600" b="1" kern="1200" dirty="0">
              <a:effectLst>
                <a:outerShdw blurRad="50800" dist="38100" dir="2700000" algn="tl" rotWithShape="0">
                  <a:schemeClr val="tx1">
                    <a:alpha val="50000"/>
                  </a:schemeClr>
                </a:outerShdw>
              </a:effectLst>
              <a:latin typeface="+mj-lt"/>
            </a:rPr>
            <a:t>Gaming/Apps</a:t>
          </a:r>
        </a:p>
      </dsp:txBody>
      <dsp:txXfrm>
        <a:off x="2277499" y="3355030"/>
        <a:ext cx="1583476" cy="412428"/>
      </dsp:txXfrm>
    </dsp:sp>
    <dsp:sp modelId="{E00D9B51-65E0-415B-ACFA-1C8421C907F0}">
      <dsp:nvSpPr>
        <dsp:cNvPr id="0" name=""/>
        <dsp:cNvSpPr/>
      </dsp:nvSpPr>
      <dsp:spPr>
        <a:xfrm>
          <a:off x="2128700" y="1351389"/>
          <a:ext cx="1818372" cy="1227143"/>
        </a:xfrm>
        <a:prstGeom prst="rect">
          <a:avLst/>
        </a:prstGeom>
        <a:noFill/>
        <a:ln>
          <a:noFill/>
        </a:ln>
        <a:effectLst/>
      </dsp:spPr>
      <dsp:style>
        <a:lnRef idx="0">
          <a:scrgbClr r="0" g="0" b="0"/>
        </a:lnRef>
        <a:fillRef idx="0">
          <a:scrgbClr r="0" g="0" b="0"/>
        </a:fillRef>
        <a:effectRef idx="0">
          <a:scrgbClr r="0" g="0" b="0"/>
        </a:effectRef>
        <a:fontRef idx="minor"/>
      </dsp:style>
    </dsp:sp>
    <dsp:sp modelId="{473F2067-7126-4D56-A328-5A8CFD3D8D52}">
      <dsp:nvSpPr>
        <dsp:cNvPr id="0" name=""/>
        <dsp:cNvSpPr/>
      </dsp:nvSpPr>
      <dsp:spPr>
        <a:xfrm rot="5400000">
          <a:off x="3207395" y="2106906"/>
          <a:ext cx="2087927" cy="179149"/>
        </a:xfrm>
        <a:prstGeom prst="corner">
          <a:avLst>
            <a:gd name="adj1" fmla="val 1000"/>
            <a:gd name="adj2" fmla="val 1000"/>
          </a:avLst>
        </a:prstGeom>
        <a:solidFill>
          <a:schemeClr val="lt1">
            <a:hueOff val="0"/>
            <a:satOff val="0"/>
            <a:lumOff val="0"/>
            <a:alphaOff val="0"/>
          </a:schemeClr>
        </a:solidFill>
        <a:ln w="15875" cap="flat" cmpd="sng" algn="ctr">
          <a:solidFill>
            <a:schemeClr val="accent1">
              <a:shade val="50000"/>
              <a:hueOff val="624420"/>
              <a:satOff val="-36069"/>
              <a:lumOff val="39631"/>
              <a:alphaOff val="0"/>
            </a:schemeClr>
          </a:solidFill>
          <a:prstDash val="solid"/>
        </a:ln>
        <a:effectLst/>
      </dsp:spPr>
      <dsp:style>
        <a:lnRef idx="2">
          <a:scrgbClr r="0" g="0" b="0"/>
        </a:lnRef>
        <a:fillRef idx="1">
          <a:scrgbClr r="0" g="0" b="0"/>
        </a:fillRef>
        <a:effectRef idx="0">
          <a:scrgbClr r="0" g="0" b="0"/>
        </a:effectRef>
        <a:fontRef idx="minor"/>
      </dsp:style>
    </dsp:sp>
    <dsp:sp modelId="{7A0B5EFC-88FB-4ED5-994F-D5F6584C2293}">
      <dsp:nvSpPr>
        <dsp:cNvPr id="0" name=""/>
        <dsp:cNvSpPr/>
      </dsp:nvSpPr>
      <dsp:spPr>
        <a:xfrm>
          <a:off x="4161783" y="3240444"/>
          <a:ext cx="2239374" cy="695975"/>
        </a:xfrm>
        <a:prstGeom prst="ellipse">
          <a:avLst/>
        </a:prstGeom>
        <a:solidFill>
          <a:schemeClr val="accent1">
            <a:shade val="50000"/>
            <a:hueOff val="624420"/>
            <a:satOff val="-36069"/>
            <a:lumOff val="39631"/>
            <a:alphaOff val="0"/>
          </a:schemeClr>
        </a:solidFill>
        <a:ln w="15875" cap="flat" cmpd="sng" algn="ctr">
          <a:solidFill>
            <a:schemeClr val="accent1">
              <a:shade val="50000"/>
              <a:hueOff val="624420"/>
              <a:satOff val="-36069"/>
              <a:lumOff val="39631"/>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0" tIns="215900" rIns="107950" bIns="215900" numCol="1" spcCol="1270" anchor="ctr" anchorCtr="0">
          <a:noAutofit/>
        </a:bodyPr>
        <a:lstStyle/>
        <a:p>
          <a:pPr marL="0" lvl="0" indent="0" algn="ctr" defTabSz="755650">
            <a:lnSpc>
              <a:spcPct val="90000"/>
            </a:lnSpc>
            <a:spcBef>
              <a:spcPct val="0"/>
            </a:spcBef>
            <a:spcAft>
              <a:spcPct val="35000"/>
            </a:spcAft>
            <a:buNone/>
          </a:pPr>
          <a:r>
            <a:rPr lang="en-US" sz="1700" b="1" kern="1200" dirty="0">
              <a:effectLst>
                <a:outerShdw blurRad="50800" dist="38100" dir="2700000" algn="tl" rotWithShape="0">
                  <a:schemeClr val="tx1">
                    <a:alpha val="50000"/>
                  </a:schemeClr>
                </a:outerShdw>
              </a:effectLst>
              <a:latin typeface="+mj-lt"/>
            </a:rPr>
            <a:t>TV/Networks</a:t>
          </a:r>
        </a:p>
      </dsp:txBody>
      <dsp:txXfrm>
        <a:off x="4489732" y="3342367"/>
        <a:ext cx="1583476" cy="492129"/>
      </dsp:txXfrm>
    </dsp:sp>
    <dsp:sp modelId="{FD7B29F2-0D66-4B4B-BC8A-82DA23575305}">
      <dsp:nvSpPr>
        <dsp:cNvPr id="0" name=""/>
        <dsp:cNvSpPr/>
      </dsp:nvSpPr>
      <dsp:spPr>
        <a:xfrm>
          <a:off x="4340933" y="1260007"/>
          <a:ext cx="1818372" cy="1464283"/>
        </a:xfrm>
        <a:prstGeom prst="rect">
          <a:avLst/>
        </a:prstGeom>
        <a:noFill/>
        <a:ln>
          <a:noFill/>
        </a:ln>
        <a:effectLst/>
      </dsp:spPr>
      <dsp:style>
        <a:lnRef idx="0">
          <a:scrgbClr r="0" g="0" b="0"/>
        </a:lnRef>
        <a:fillRef idx="0">
          <a:scrgbClr r="0" g="0" b="0"/>
        </a:fillRef>
        <a:effectRef idx="0">
          <a:scrgbClr r="0" g="0" b="0"/>
        </a:effectRef>
        <a:fontRef idx="minor"/>
      </dsp:style>
    </dsp:sp>
    <dsp:sp modelId="{7BF6E820-C6E3-4E2C-BB23-ADF9AD641C6B}">
      <dsp:nvSpPr>
        <dsp:cNvPr id="0" name=""/>
        <dsp:cNvSpPr/>
      </dsp:nvSpPr>
      <dsp:spPr>
        <a:xfrm rot="5400000">
          <a:off x="5383306" y="2062482"/>
          <a:ext cx="2087927" cy="179149"/>
        </a:xfrm>
        <a:prstGeom prst="corner">
          <a:avLst>
            <a:gd name="adj1" fmla="val 1000"/>
            <a:gd name="adj2" fmla="val 1000"/>
          </a:avLst>
        </a:prstGeom>
        <a:solidFill>
          <a:schemeClr val="accent1">
            <a:lumMod val="40000"/>
            <a:lumOff val="60000"/>
          </a:schemeClr>
        </a:solidFill>
        <a:ln w="15875" cap="flat" cmpd="sng" algn="ctr">
          <a:solidFill>
            <a:schemeClr val="accent1">
              <a:shade val="50000"/>
              <a:hueOff val="624420"/>
              <a:satOff val="-36069"/>
              <a:lumOff val="39631"/>
              <a:alphaOff val="0"/>
            </a:schemeClr>
          </a:solidFill>
          <a:prstDash val="solid"/>
        </a:ln>
        <a:effectLst/>
      </dsp:spPr>
      <dsp:style>
        <a:lnRef idx="2">
          <a:scrgbClr r="0" g="0" b="0"/>
        </a:lnRef>
        <a:fillRef idx="1">
          <a:scrgbClr r="0" g="0" b="0"/>
        </a:fillRef>
        <a:effectRef idx="0">
          <a:scrgbClr r="0" g="0" b="0"/>
        </a:effectRef>
        <a:fontRef idx="minor"/>
      </dsp:style>
    </dsp:sp>
    <dsp:sp modelId="{B8046455-4EBB-40A8-838B-B584850A8B8E}">
      <dsp:nvSpPr>
        <dsp:cNvPr id="0" name=""/>
        <dsp:cNvSpPr/>
      </dsp:nvSpPr>
      <dsp:spPr>
        <a:xfrm>
          <a:off x="6337694" y="3196020"/>
          <a:ext cx="2239374" cy="695975"/>
        </a:xfrm>
        <a:prstGeom prst="ellipse">
          <a:avLst/>
        </a:prstGeom>
        <a:solidFill>
          <a:schemeClr val="accent2">
            <a:lumMod val="40000"/>
            <a:lumOff val="60000"/>
          </a:schemeClr>
        </a:soli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228600" rIns="114300" bIns="228600" numCol="1" spcCol="1270" anchor="ctr" anchorCtr="0">
          <a:noAutofit/>
        </a:bodyPr>
        <a:lstStyle/>
        <a:p>
          <a:pPr marL="0" lvl="0" indent="0" algn="ctr" defTabSz="800100">
            <a:lnSpc>
              <a:spcPct val="90000"/>
            </a:lnSpc>
            <a:spcBef>
              <a:spcPct val="0"/>
            </a:spcBef>
            <a:spcAft>
              <a:spcPct val="35000"/>
            </a:spcAft>
            <a:buNone/>
          </a:pPr>
          <a:r>
            <a:rPr lang="en-US" sz="1800" b="1" kern="1200" dirty="0">
              <a:effectLst>
                <a:outerShdw blurRad="50800" dist="38100" dir="2700000" algn="tl" rotWithShape="0">
                  <a:schemeClr val="tx1">
                    <a:alpha val="50000"/>
                  </a:schemeClr>
                </a:outerShdw>
              </a:effectLst>
              <a:latin typeface="+mj-lt"/>
            </a:rPr>
            <a:t>Professional Tools</a:t>
          </a:r>
          <a:endParaRPr lang="ru-RU" sz="1800" b="1" kern="1200" dirty="0">
            <a:effectLst>
              <a:outerShdw blurRad="50800" dist="38100" dir="2700000" algn="tl" rotWithShape="0">
                <a:schemeClr val="tx1">
                  <a:alpha val="50000"/>
                </a:schemeClr>
              </a:outerShdw>
            </a:effectLst>
            <a:latin typeface="+mj-lt"/>
          </a:endParaRPr>
        </a:p>
      </dsp:txBody>
      <dsp:txXfrm>
        <a:off x="6665643" y="3297943"/>
        <a:ext cx="1583476" cy="492129"/>
      </dsp:txXfrm>
    </dsp:sp>
    <dsp:sp modelId="{1D84544C-5924-422B-9546-A86AE4927E4C}">
      <dsp:nvSpPr>
        <dsp:cNvPr id="0" name=""/>
        <dsp:cNvSpPr/>
      </dsp:nvSpPr>
      <dsp:spPr>
        <a:xfrm>
          <a:off x="6516844" y="1215583"/>
          <a:ext cx="1818372" cy="1464283"/>
        </a:xfrm>
        <a:prstGeom prst="rect">
          <a:avLst/>
        </a:prstGeom>
        <a:noFill/>
        <a:ln>
          <a:noFill/>
        </a:ln>
        <a:effectLst/>
      </dsp:spPr>
      <dsp:style>
        <a:lnRef idx="0">
          <a:scrgbClr r="0" g="0" b="0"/>
        </a:lnRef>
        <a:fillRef idx="0">
          <a:scrgbClr r="0" g="0" b="0"/>
        </a:fillRef>
        <a:effectRef idx="0">
          <a:scrgbClr r="0" g="0" b="0"/>
        </a:effectRef>
        <a:fontRef idx="minor"/>
      </dsp:style>
    </dsp:sp>
    <dsp:sp modelId="{0EE416CF-D8AE-41BD-BF35-9148040E1274}">
      <dsp:nvSpPr>
        <dsp:cNvPr id="0" name=""/>
        <dsp:cNvSpPr/>
      </dsp:nvSpPr>
      <dsp:spPr>
        <a:xfrm rot="5400000">
          <a:off x="7551827" y="2106906"/>
          <a:ext cx="2087927" cy="179149"/>
        </a:xfrm>
        <a:prstGeom prst="corner">
          <a:avLst>
            <a:gd name="adj1" fmla="val 1000"/>
            <a:gd name="adj2" fmla="val 1000"/>
          </a:avLst>
        </a:prstGeom>
        <a:solidFill>
          <a:schemeClr val="lt1">
            <a:hueOff val="0"/>
            <a:satOff val="0"/>
            <a:lumOff val="0"/>
            <a:alphaOff val="0"/>
          </a:schemeClr>
        </a:solidFill>
        <a:ln w="15875" cap="flat" cmpd="sng" algn="ctr">
          <a:solidFill>
            <a:schemeClr val="accent1">
              <a:shade val="50000"/>
              <a:hueOff val="312210"/>
              <a:satOff val="-18034"/>
              <a:lumOff val="19816"/>
              <a:alphaOff val="0"/>
            </a:schemeClr>
          </a:solidFill>
          <a:prstDash val="solid"/>
        </a:ln>
        <a:effectLst/>
      </dsp:spPr>
      <dsp:style>
        <a:lnRef idx="2">
          <a:scrgbClr r="0" g="0" b="0"/>
        </a:lnRef>
        <a:fillRef idx="1">
          <a:scrgbClr r="0" g="0" b="0"/>
        </a:fillRef>
        <a:effectRef idx="0">
          <a:scrgbClr r="0" g="0" b="0"/>
        </a:effectRef>
        <a:fontRef idx="minor"/>
      </dsp:style>
    </dsp:sp>
    <dsp:sp modelId="{559A9A18-D6AE-4459-8C7F-A17CAB50744A}">
      <dsp:nvSpPr>
        <dsp:cNvPr id="0" name=""/>
        <dsp:cNvSpPr/>
      </dsp:nvSpPr>
      <dsp:spPr>
        <a:xfrm>
          <a:off x="8506216" y="3240444"/>
          <a:ext cx="2239374" cy="695975"/>
        </a:xfrm>
        <a:prstGeom prst="ellipse">
          <a:avLst/>
        </a:prstGeom>
        <a:solidFill>
          <a:schemeClr val="accent1">
            <a:shade val="50000"/>
            <a:hueOff val="312210"/>
            <a:satOff val="-18034"/>
            <a:lumOff val="19816"/>
            <a:alphaOff val="0"/>
          </a:schemeClr>
        </a:solidFill>
        <a:ln w="15875" cap="flat" cmpd="sng" algn="ctr">
          <a:solidFill>
            <a:schemeClr val="accent1">
              <a:shade val="50000"/>
              <a:hueOff val="312210"/>
              <a:satOff val="-18034"/>
              <a:lumOff val="1981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228600" rIns="114300" bIns="228600" numCol="1" spcCol="1270" anchor="ctr" anchorCtr="0">
          <a:noAutofit/>
        </a:bodyPr>
        <a:lstStyle/>
        <a:p>
          <a:pPr marL="0" lvl="0" indent="0" algn="ctr" defTabSz="800100">
            <a:lnSpc>
              <a:spcPct val="90000"/>
            </a:lnSpc>
            <a:spcBef>
              <a:spcPct val="0"/>
            </a:spcBef>
            <a:spcAft>
              <a:spcPct val="35000"/>
            </a:spcAft>
            <a:buNone/>
          </a:pPr>
          <a:r>
            <a:rPr lang="en-US" sz="1800" b="1" kern="1200" dirty="0">
              <a:effectLst>
                <a:outerShdw blurRad="50800" dist="38100" dir="2700000" algn="tl" rotWithShape="0">
                  <a:schemeClr val="tx1">
                    <a:alpha val="50000"/>
                  </a:schemeClr>
                </a:outerShdw>
              </a:effectLst>
              <a:latin typeface="+mj-lt"/>
            </a:rPr>
            <a:t>Entertain-</a:t>
          </a:r>
          <a:r>
            <a:rPr lang="en-US" sz="1800" b="1" kern="1200" dirty="0" err="1">
              <a:effectLst>
                <a:outerShdw blurRad="50800" dist="38100" dir="2700000" algn="tl" rotWithShape="0">
                  <a:schemeClr val="tx1">
                    <a:alpha val="50000"/>
                  </a:schemeClr>
                </a:outerShdw>
              </a:effectLst>
              <a:latin typeface="+mj-lt"/>
            </a:rPr>
            <a:t>ment</a:t>
          </a:r>
          <a:endParaRPr lang="ru-RU" sz="1800" b="1" kern="1200" dirty="0">
            <a:effectLst>
              <a:outerShdw blurRad="50800" dist="38100" dir="2700000" algn="tl" rotWithShape="0">
                <a:schemeClr val="tx1">
                  <a:alpha val="50000"/>
                </a:schemeClr>
              </a:outerShdw>
            </a:effectLst>
            <a:latin typeface="+mj-lt"/>
          </a:endParaRPr>
        </a:p>
      </dsp:txBody>
      <dsp:txXfrm>
        <a:off x="8834165" y="3342367"/>
        <a:ext cx="1583476" cy="492129"/>
      </dsp:txXfrm>
    </dsp:sp>
    <dsp:sp modelId="{7F54B493-FCA8-4A1F-A2B1-FCB26CA9C396}">
      <dsp:nvSpPr>
        <dsp:cNvPr id="0" name=""/>
        <dsp:cNvSpPr/>
      </dsp:nvSpPr>
      <dsp:spPr>
        <a:xfrm>
          <a:off x="8685365" y="1260007"/>
          <a:ext cx="1818372" cy="1464283"/>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6/7/layout/AccentHomeChevronProcess">
  <dgm:title val="Accent Home Chevron Process"/>
  <dgm:desc val="Use to show a progression; a timeline; sequential steps in a task, process, or workflow; or to emphasize movement or direction. Level 1 text appears inside an chevron shape, except the first shape which comes in a home shape, while Level 2 text appears above the invisible rectangle shapes."/>
  <dgm:catLst>
    <dgm:cat type="process" pri="500"/>
    <dgm:cat type="timeline"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contrsBasedOnsibTransCount">
      <dgm:if name="oneSibTrans" axis="ch" ptType="sibTrans" func="cnt" op="equ" val="1">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2"/>
          <dgm:constr type="w" for="ch" ptType="sibTrans" op="equ"/>
        </dgm:constrLst>
      </dgm:if>
      <dgm:else name="moreThanOneSibTrans">
        <dgm:choose name="contrsForMoreThanOneSibTrans">
          <dgm:if name="twoSibTrans" axis="ch" ptType="sibTrans" func="cnt" op="equ" val="2">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3"/>
              <dgm:constr type="w" for="ch" ptType="sibTrans" op="equ"/>
            </dgm:constrLst>
          </dgm:if>
          <dgm:else name="moreThanTwoSibTrans">
            <dgm:choose name="contrsForMoreThanTwoSibTrans">
              <dgm:if name="threeSibTrans" axis="ch" ptType="sibTrans" func="cnt" op="equ" val="3">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4"/>
                  <dgm:constr type="w" for="ch" ptType="sibTrans" op="equ"/>
                </dgm:constrLst>
              </dgm:if>
              <dgm:else name="moreThanThreeSibTrans">
                <dgm:choose name="contrsForMoreThanThreeSibTrans">
                  <dgm:if name="fourToSixSibTrans" axis="ch" ptType="sibTrans" func="cnt" op="lte" val="6">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5"/>
                      <dgm:constr type="w" for="ch" ptType="sibTrans" op="equ"/>
                    </dgm:constrLst>
                  </dgm:if>
                  <dgm:else name="moreThanSixSibTrans">
                    <dgm:choose name="contrsForMoreThanSixSibTrans">
                      <dgm:if name="sevenToEightSibTrans" axis="ch" ptType="sibTrans" func="cnt" op="lte" val="8">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7"/>
                          <dgm:constr type="w" for="ch" ptType="sibTrans" op="equ"/>
                        </dgm:constrLst>
                      </dgm:if>
                      <dgm:else name="moreThanEightSibTrans">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9"/>
                          <dgm:constr type="w" for="ch" ptType="sibTrans" op="equ"/>
                        </dgm:constrLst>
                      </dgm:else>
                    </dgm:choose>
                  </dgm:else>
                </dgm:choose>
              </dgm:else>
            </dgm:choose>
          </dgm:else>
        </dgm:choose>
      </dgm:else>
    </dgm:choose>
    <dgm:ruleLst/>
    <dgm:forEach name="Name6" axis="ch" ptType="node">
      <dgm:layoutNode name="composite">
        <dgm:alg type="composite"/>
        <dgm:shape xmlns:r="http://schemas.openxmlformats.org/officeDocument/2006/relationships" r:blip="">
          <dgm:adjLst/>
        </dgm:shape>
        <dgm:presOf/>
        <dgm:choose name="LayoutLTRorRTL">
          <dgm:if name="LayoutLTR" func="var" arg="dir" op="equ" val="norm">
            <dgm:constrLst>
              <dgm:constr type="w" for="ch" forName="L" refType="w" fact="0.08"/>
              <dgm:constr type="h" for="ch" forName="L" refType="h" fact="0.75"/>
              <dgm:constr type="l" for="ch" forName="L"/>
              <dgm:constr type="l" for="ch" forName="parTx"/>
              <dgm:constr type="w" for="ch" forName="parTx" refType="w"/>
              <dgm:constr type="h" for="ch" forName="parTx" refType="h" fact="0.25"/>
              <dgm:constr type="t" for="ch" forName="parTx" refType="b" refFor="ch" refForName="L"/>
              <dgm:constr type="t" for="ch" forName="desTx" refType="w" refFor="ch" refForName="L" fact="0.6"/>
              <dgm:constr type="b" for="ch" forName="desTx" refType="t" refFor="ch" refForName="EmptyPlaceHolder"/>
              <dgm:constr type="l" for="ch" forName="desTx" refType="r" refFor="ch" refForName="L"/>
              <dgm:constr type="w" for="ch" forName="desTx" refType="w" fact="0.812"/>
              <dgm:constr type="w" for="ch" forName="EmptyPlaceHolder" refType="w" fact="0.82"/>
              <dgm:constr type="l" for="ch" forName="EmptyPlaceHolder" refType="r" refFor="ch" refForName="L"/>
              <dgm:constr type="b" for="ch" forName="EmptyPlaceHolder" refType="b" refFor="ch" refForName="L"/>
              <dgm:constr type="h" for="ch" forName="EmptyPlaceHolder" refType="t" refFor="ch" refForName="desTx"/>
            </dgm:constrLst>
          </dgm:if>
          <dgm:else name="LayoutRTL">
            <dgm:constrLst>
              <dgm:constr type="w" for="ch" forName="L" refType="w" fact="0.08"/>
              <dgm:constr type="h" for="ch" forName="L" refType="h" fact="0.75"/>
              <dgm:constr type="r" for="ch" forName="L" refType="w"/>
              <dgm:constr type="r" for="ch" forName="parTx" refType="w"/>
              <dgm:constr type="w" for="ch" forName="parTx" refType="w"/>
              <dgm:constr type="h" for="ch" forName="parTx" refType="h" fact="0.25"/>
              <dgm:constr type="t" for="ch" forName="parTx" refType="b" refFor="ch" refForName="L"/>
              <dgm:constr type="t" for="ch" forName="desTx" refType="w" refFor="ch" refForName="L" fact="0.6"/>
              <dgm:constr type="b" for="ch" forName="desTx" refType="t" refFor="ch" refForName="EmptyPlaceHolder"/>
              <dgm:constr type="r" for="ch" forName="desTx" refType="l" refFor="ch" refForName="L"/>
              <dgm:constr type="w" for="ch" forName="desTx" refType="w" fact="0.812"/>
              <dgm:constr type="w" for="ch" forName="EmptyPlaceHolder" refType="w" fact="0.82"/>
              <dgm:constr type="h" for="ch" forName="EmptyPlaceHolder" refType="w" refFor="ch" refForName="L" fact="0.6"/>
              <dgm:constr type="b" for="ch" forName="EmptyPlaceHolder" refType="b" refFor="ch" refForName="L"/>
            </dgm:constrLst>
          </dgm:else>
        </dgm:choose>
        <dgm:layoutNode name="L" styleLbl="solidFgAcc1" moveWith="parTx">
          <dgm:varLst>
            <dgm:chMax val="0"/>
            <dgm:chPref val="0"/>
          </dgm:varLst>
          <dgm:alg type="sp"/>
          <dgm:choose name="Name310">
            <dgm:if name="Name311" func="var" arg="dir" op="equ" val="norm">
              <dgm:shape xmlns:r="http://schemas.openxmlformats.org/officeDocument/2006/relationships" rot="90" type="corner" r:blip="">
                <dgm:adjLst>
                  <dgm:adj idx="1" val="0.01"/>
                  <dgm:adj idx="2" val="0.01"/>
                </dgm:adjLst>
              </dgm:shape>
            </dgm:if>
            <dgm:else name="Name312">
              <dgm:shape xmlns:r="http://schemas.openxmlformats.org/officeDocument/2006/relationships" rot="180" type="corner" r:blip="">
                <dgm:adjLst>
                  <dgm:adj idx="1" val="0.01"/>
                  <dgm:adj idx="2" val="0.01"/>
                </dgm:adjLst>
              </dgm:shape>
            </dgm:else>
          </dgm:choose>
          <dgm:presOf/>
          <dgm:constrLst/>
          <dgm:ruleLst/>
        </dgm:layoutNode>
        <dgm:layoutNode name="parTx" styleLbl="alignNode1">
          <dgm:varLst>
            <dgm:chMax val="0"/>
            <dgm:chPref val="0"/>
            <dgm:bulletEnabled val="1"/>
          </dgm:varLst>
          <dgm:alg type="tx">
            <dgm:param type="txAnchorVert" val="mid"/>
            <dgm:param type="parTxLTRAlign" val="ctr"/>
            <dgm:param type="parTxRTLAlign" val="ctr"/>
          </dgm:alg>
          <dgm:choose name="MakeFirstNodeHomePlate">
            <dgm:if name="IfFirstNode" axis="self" ptType="node" func="pos" op="equ" val="1">
              <dgm:choose name="Name110">
                <dgm:if name="Name111" func="var" arg="dir" op="equ" val="norm">
                  <dgm:shape xmlns:r="http://schemas.openxmlformats.org/officeDocument/2006/relationships" type="homePlate" r:blip="">
                    <dgm:adjLst>
                      <dgm:adj idx="1" val="0.25"/>
                    </dgm:adjLst>
                  </dgm:shape>
                </dgm:if>
                <dgm:else name="Name112">
                  <dgm:shape xmlns:r="http://schemas.openxmlformats.org/officeDocument/2006/relationships" rot="180" type="homePlate" r:blip="">
                    <dgm:adjLst>
                      <dgm:adj idx="1" val="0.25"/>
                    </dgm:adjLst>
                  </dgm:shape>
                </dgm:else>
              </dgm:choose>
            </dgm:if>
            <dgm:else name="MakeRestOfNodesChevrons">
              <dgm:choose name="Name10">
                <dgm:if name="Name11" func="var" arg="dir" op="equ" val="norm">
                  <dgm:shape xmlns:r="http://schemas.openxmlformats.org/officeDocument/2006/relationships" type="chevron" r:blip="">
                    <dgm:adjLst>
                      <dgm:adj idx="1" val="0.25"/>
                    </dgm:adjLst>
                  </dgm:shape>
                </dgm:if>
                <dgm:else name="Name12">
                  <dgm:shape xmlns:r="http://schemas.openxmlformats.org/officeDocument/2006/relationships" rot="180" type="chevron" r:blip="">
                    <dgm:adjLst>
                      <dgm:adj idx="1" val="0.25"/>
                    </dgm:adjLst>
                  </dgm:shape>
                </dgm:else>
              </dgm:choose>
            </dgm:else>
          </dgm:choose>
          <dgm:presOf axis="self" ptType="node"/>
          <dgm:constrLst>
            <dgm:constr type="tMarg" refType="primFontSz"/>
            <dgm:constr type="bMarg" refType="primFontSz"/>
            <dgm:constr type="lMarg" refType="primFontSz" fact="0.5"/>
            <dgm:constr type="rMarg" refType="primFontSz" fact="0.5"/>
          </dgm:constrLst>
          <dgm:ruleLst>
            <dgm:rule type="primFontSz" val="13" fact="NaN" max="NaN"/>
          </dgm:ruleLst>
        </dgm:layoutNode>
        <dgm:layoutNode name="desTx" styleLbl="revTx" moveWith="parTx">
          <dgm:varLst>
            <dgm:chMax val="0"/>
            <dgm:chPref val="0"/>
            <dgm:bulletEnabled val="1"/>
          </dgm:varLst>
          <dgm:choose name="Name210">
            <dgm:if name="Name211" func="var" arg="dir" op="equ" val="norm">
              <dgm:alg type="tx">
                <dgm:param type="txAnchorVert" val="t"/>
                <dgm:param type="parTxLTRAlign" val="l"/>
                <dgm:param type="shpTxLTRAlignCh" val="l"/>
                <dgm:param type="parTxRTLAlign" val="l"/>
                <dgm:param type="shpTxRTLAlignCh" val="l"/>
              </dgm:alg>
            </dgm:if>
            <dgm:else name="Name212">
              <dgm:alg type="tx">
                <dgm:param type="txAnchorVert" val="t"/>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 ptType="node"/>
          <dgm:constrLst>
            <dgm:constr type="tMarg"/>
            <dgm:constr type="bMarg"/>
            <dgm:constr type="lMarg"/>
            <dgm:constr type="rMarg"/>
          </dgm:constrLst>
          <dgm:ruleLst>
            <dgm:rule type="primFontSz" val="11" fact="NaN" max="NaN"/>
            <dgm:rule type="secFontSz" val="9" fact="NaN" max="NaN"/>
          </dgm:ruleLst>
        </dgm:layoutNode>
        <dgm:layoutNode name="EmptyPlaceHolder">
          <dgm:alg type="sp"/>
          <dgm:shape xmlns:r="http://schemas.openxmlformats.org/officeDocument/2006/relationships" r:blip="">
            <dgm:adjLst/>
          </dgm:shape>
          <dgm:presOf/>
          <dgm:constr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8A9EEAA-FA6E-4964-95EB-C99A7A335F64}"/>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8680BE8-7AA6-4CD4-9BF3-26C48D80B576}"/>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0B15EDEF-3E3A-488B-9186-AF9F626BA4AF}" type="datetimeFigureOut">
              <a:rPr lang="en-US" smtClean="0"/>
              <a:t>1/12/2024</a:t>
            </a:fld>
            <a:endParaRPr lang="en-US"/>
          </a:p>
        </p:txBody>
      </p:sp>
      <p:sp>
        <p:nvSpPr>
          <p:cNvPr id="4" name="Footer Placeholder 3">
            <a:extLst>
              <a:ext uri="{FF2B5EF4-FFF2-40B4-BE49-F238E27FC236}">
                <a16:creationId xmlns:a16="http://schemas.microsoft.com/office/drawing/2014/main" id="{5C9FDD3C-F205-4FBE-A5DF-575CFE916A33}"/>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B8ED34B-0F06-41AC-9AEF-4E382E9BC6BB}"/>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4207C333-C2A9-4F50-9B0C-AB132E2282A9}" type="slidenum">
              <a:rPr lang="en-US" smtClean="0"/>
              <a:t>‹#›</a:t>
            </a:fld>
            <a:endParaRPr lang="en-US"/>
          </a:p>
        </p:txBody>
      </p:sp>
    </p:spTree>
    <p:extLst>
      <p:ext uri="{BB962C8B-B14F-4D97-AF65-F5344CB8AC3E}">
        <p14:creationId xmlns:p14="http://schemas.microsoft.com/office/powerpoint/2010/main" val="21316646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C90C2268-3398-448C-BB84-05ACE341B42B}" type="datetimeFigureOut">
              <a:rPr lang="en-US" smtClean="0"/>
              <a:t>1/12/2024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9D8AA4D0-F4AA-45C0-BC88-1C4066979FA8}" type="slidenum">
              <a:rPr lang="en-US" smtClean="0"/>
              <a:t>‹#›</a:t>
            </a:fld>
            <a:endParaRPr lang="en-US"/>
          </a:p>
        </p:txBody>
      </p:sp>
    </p:spTree>
    <p:extLst>
      <p:ext uri="{BB962C8B-B14F-4D97-AF65-F5344CB8AC3E}">
        <p14:creationId xmlns:p14="http://schemas.microsoft.com/office/powerpoint/2010/main" val="3424679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AA4D0-F4AA-45C0-BC88-1C4066979FA8}" type="slidenum">
              <a:rPr lang="en-US" smtClean="0"/>
              <a:t>1</a:t>
            </a:fld>
            <a:endParaRPr lang="en-US"/>
          </a:p>
        </p:txBody>
      </p:sp>
    </p:spTree>
    <p:extLst>
      <p:ext uri="{BB962C8B-B14F-4D97-AF65-F5344CB8AC3E}">
        <p14:creationId xmlns:p14="http://schemas.microsoft.com/office/powerpoint/2010/main" val="2748141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D8AA4D0-F4AA-45C0-BC88-1C4066979FA8}" type="slidenum">
              <a:rPr lang="en-US" smtClean="0"/>
              <a:t>12</a:t>
            </a:fld>
            <a:endParaRPr lang="en-US"/>
          </a:p>
        </p:txBody>
      </p:sp>
    </p:spTree>
    <p:extLst>
      <p:ext uri="{BB962C8B-B14F-4D97-AF65-F5344CB8AC3E}">
        <p14:creationId xmlns:p14="http://schemas.microsoft.com/office/powerpoint/2010/main" val="12612599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8AA4D0-F4AA-45C0-BC88-1C4066979FA8}" type="slidenum">
              <a:rPr lang="en-US" smtClean="0"/>
              <a:t>13</a:t>
            </a:fld>
            <a:endParaRPr lang="en-US"/>
          </a:p>
        </p:txBody>
      </p:sp>
    </p:spTree>
    <p:extLst>
      <p:ext uri="{BB962C8B-B14F-4D97-AF65-F5344CB8AC3E}">
        <p14:creationId xmlns:p14="http://schemas.microsoft.com/office/powerpoint/2010/main" val="24717685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D8AA4D0-F4AA-45C0-BC88-1C4066979FA8}" type="slidenum">
              <a:rPr lang="en-US" smtClean="0"/>
              <a:t>14</a:t>
            </a:fld>
            <a:endParaRPr lang="en-US"/>
          </a:p>
        </p:txBody>
      </p:sp>
    </p:spTree>
    <p:extLst>
      <p:ext uri="{BB962C8B-B14F-4D97-AF65-F5344CB8AC3E}">
        <p14:creationId xmlns:p14="http://schemas.microsoft.com/office/powerpoint/2010/main" val="2723716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D8AA4D0-F4AA-45C0-BC88-1C4066979FA8}" type="slidenum">
              <a:rPr lang="en-US" smtClean="0"/>
              <a:t>15</a:t>
            </a:fld>
            <a:endParaRPr lang="en-US"/>
          </a:p>
        </p:txBody>
      </p:sp>
    </p:spTree>
    <p:extLst>
      <p:ext uri="{BB962C8B-B14F-4D97-AF65-F5344CB8AC3E}">
        <p14:creationId xmlns:p14="http://schemas.microsoft.com/office/powerpoint/2010/main" val="14340821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D8AA4D0-F4AA-45C0-BC88-1C4066979FA8}" type="slidenum">
              <a:rPr lang="en-US" smtClean="0"/>
              <a:t>19</a:t>
            </a:fld>
            <a:endParaRPr lang="en-US"/>
          </a:p>
        </p:txBody>
      </p:sp>
    </p:spTree>
    <p:extLst>
      <p:ext uri="{BB962C8B-B14F-4D97-AF65-F5344CB8AC3E}">
        <p14:creationId xmlns:p14="http://schemas.microsoft.com/office/powerpoint/2010/main" val="23465683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D8AA4D0-F4AA-45C0-BC88-1C4066979FA8}" type="slidenum">
              <a:rPr lang="en-US" smtClean="0"/>
              <a:t>20</a:t>
            </a:fld>
            <a:endParaRPr lang="en-US"/>
          </a:p>
        </p:txBody>
      </p:sp>
    </p:spTree>
    <p:extLst>
      <p:ext uri="{BB962C8B-B14F-4D97-AF65-F5344CB8AC3E}">
        <p14:creationId xmlns:p14="http://schemas.microsoft.com/office/powerpoint/2010/main" val="37166113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D8AA4D0-F4AA-45C0-BC88-1C4066979FA8}" type="slidenum">
              <a:rPr lang="en-US" smtClean="0"/>
              <a:t>21</a:t>
            </a:fld>
            <a:endParaRPr lang="en-US"/>
          </a:p>
        </p:txBody>
      </p:sp>
    </p:spTree>
    <p:extLst>
      <p:ext uri="{BB962C8B-B14F-4D97-AF65-F5344CB8AC3E}">
        <p14:creationId xmlns:p14="http://schemas.microsoft.com/office/powerpoint/2010/main" val="34588113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D8AA4D0-F4AA-45C0-BC88-1C4066979FA8}" type="slidenum">
              <a:rPr lang="en-US" smtClean="0"/>
              <a:t>22</a:t>
            </a:fld>
            <a:endParaRPr lang="en-US"/>
          </a:p>
        </p:txBody>
      </p:sp>
    </p:spTree>
    <p:extLst>
      <p:ext uri="{BB962C8B-B14F-4D97-AF65-F5344CB8AC3E}">
        <p14:creationId xmlns:p14="http://schemas.microsoft.com/office/powerpoint/2010/main" val="32910125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D8AA4D0-F4AA-45C0-BC88-1C4066979FA8}" type="slidenum">
              <a:rPr lang="en-US" smtClean="0"/>
              <a:t>23</a:t>
            </a:fld>
            <a:endParaRPr lang="en-US"/>
          </a:p>
        </p:txBody>
      </p:sp>
    </p:spTree>
    <p:extLst>
      <p:ext uri="{BB962C8B-B14F-4D97-AF65-F5344CB8AC3E}">
        <p14:creationId xmlns:p14="http://schemas.microsoft.com/office/powerpoint/2010/main" val="5856594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D8AA4D0-F4AA-45C0-BC88-1C4066979FA8}" type="slidenum">
              <a:rPr lang="en-US" smtClean="0"/>
              <a:t>24</a:t>
            </a:fld>
            <a:endParaRPr lang="en-US"/>
          </a:p>
        </p:txBody>
      </p:sp>
    </p:spTree>
    <p:extLst>
      <p:ext uri="{BB962C8B-B14F-4D97-AF65-F5344CB8AC3E}">
        <p14:creationId xmlns:p14="http://schemas.microsoft.com/office/powerpoint/2010/main" val="28048556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D8AA4D0-F4AA-45C0-BC88-1C4066979FA8}" type="slidenum">
              <a:rPr lang="en-US" smtClean="0"/>
              <a:t>2</a:t>
            </a:fld>
            <a:endParaRPr lang="en-US"/>
          </a:p>
        </p:txBody>
      </p:sp>
    </p:spTree>
    <p:extLst>
      <p:ext uri="{BB962C8B-B14F-4D97-AF65-F5344CB8AC3E}">
        <p14:creationId xmlns:p14="http://schemas.microsoft.com/office/powerpoint/2010/main" val="23521926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D8AA4D0-F4AA-45C0-BC88-1C4066979FA8}" type="slidenum">
              <a:rPr lang="en-US" smtClean="0"/>
              <a:t>25</a:t>
            </a:fld>
            <a:endParaRPr lang="en-US"/>
          </a:p>
        </p:txBody>
      </p:sp>
    </p:spTree>
    <p:extLst>
      <p:ext uri="{BB962C8B-B14F-4D97-AF65-F5344CB8AC3E}">
        <p14:creationId xmlns:p14="http://schemas.microsoft.com/office/powerpoint/2010/main" val="27618766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4/10 kids surveyed in 2019 said their parents spent more time online than parenting and they’re addicted to their devices.</a:t>
            </a:r>
          </a:p>
        </p:txBody>
      </p:sp>
      <p:sp>
        <p:nvSpPr>
          <p:cNvPr id="4" name="Slide Number Placeholder 3"/>
          <p:cNvSpPr>
            <a:spLocks noGrp="1"/>
          </p:cNvSpPr>
          <p:nvPr>
            <p:ph type="sldNum" sz="quarter" idx="5"/>
          </p:nvPr>
        </p:nvSpPr>
        <p:spPr/>
        <p:txBody>
          <a:bodyPr/>
          <a:lstStyle/>
          <a:p>
            <a:fld id="{9D8AA4D0-F4AA-45C0-BC88-1C4066979FA8}" type="slidenum">
              <a:rPr lang="en-US" smtClean="0"/>
              <a:t>28</a:t>
            </a:fld>
            <a:endParaRPr lang="en-US"/>
          </a:p>
        </p:txBody>
      </p:sp>
    </p:spTree>
    <p:extLst>
      <p:ext uri="{BB962C8B-B14F-4D97-AF65-F5344CB8AC3E}">
        <p14:creationId xmlns:p14="http://schemas.microsoft.com/office/powerpoint/2010/main" val="11242621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D8AA4D0-F4AA-45C0-BC88-1C4066979FA8}" type="slidenum">
              <a:rPr lang="en-US" smtClean="0"/>
              <a:t>29</a:t>
            </a:fld>
            <a:endParaRPr lang="en-US"/>
          </a:p>
        </p:txBody>
      </p:sp>
    </p:spTree>
    <p:extLst>
      <p:ext uri="{BB962C8B-B14F-4D97-AF65-F5344CB8AC3E}">
        <p14:creationId xmlns:p14="http://schemas.microsoft.com/office/powerpoint/2010/main" val="9041358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D8AA4D0-F4AA-45C0-BC88-1C4066979FA8}" type="slidenum">
              <a:rPr lang="en-US" smtClean="0"/>
              <a:t>30</a:t>
            </a:fld>
            <a:endParaRPr lang="en-US"/>
          </a:p>
        </p:txBody>
      </p:sp>
    </p:spTree>
    <p:extLst>
      <p:ext uri="{BB962C8B-B14F-4D97-AF65-F5344CB8AC3E}">
        <p14:creationId xmlns:p14="http://schemas.microsoft.com/office/powerpoint/2010/main" val="11856641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D8AA4D0-F4AA-45C0-BC88-1C4066979FA8}" type="slidenum">
              <a:rPr lang="en-US" smtClean="0"/>
              <a:t>33</a:t>
            </a:fld>
            <a:endParaRPr lang="en-US"/>
          </a:p>
        </p:txBody>
      </p:sp>
    </p:spTree>
    <p:extLst>
      <p:ext uri="{BB962C8B-B14F-4D97-AF65-F5344CB8AC3E}">
        <p14:creationId xmlns:p14="http://schemas.microsoft.com/office/powerpoint/2010/main" val="643730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D8AA4D0-F4AA-45C0-BC88-1C4066979FA8}" type="slidenum">
              <a:rPr lang="en-US" smtClean="0"/>
              <a:t>34</a:t>
            </a:fld>
            <a:endParaRPr lang="en-US"/>
          </a:p>
        </p:txBody>
      </p:sp>
    </p:spTree>
    <p:extLst>
      <p:ext uri="{BB962C8B-B14F-4D97-AF65-F5344CB8AC3E}">
        <p14:creationId xmlns:p14="http://schemas.microsoft.com/office/powerpoint/2010/main" val="3598569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D8AA4D0-F4AA-45C0-BC88-1C4066979FA8}" type="slidenum">
              <a:rPr lang="en-US" smtClean="0"/>
              <a:t>35</a:t>
            </a:fld>
            <a:endParaRPr lang="en-US"/>
          </a:p>
        </p:txBody>
      </p:sp>
    </p:spTree>
    <p:extLst>
      <p:ext uri="{BB962C8B-B14F-4D97-AF65-F5344CB8AC3E}">
        <p14:creationId xmlns:p14="http://schemas.microsoft.com/office/powerpoint/2010/main" val="14452535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D8AA4D0-F4AA-45C0-BC88-1C4066979FA8}" type="slidenum">
              <a:rPr lang="en-US" smtClean="0"/>
              <a:t>3</a:t>
            </a:fld>
            <a:endParaRPr lang="en-US"/>
          </a:p>
        </p:txBody>
      </p:sp>
    </p:spTree>
    <p:extLst>
      <p:ext uri="{BB962C8B-B14F-4D97-AF65-F5344CB8AC3E}">
        <p14:creationId xmlns:p14="http://schemas.microsoft.com/office/powerpoint/2010/main" val="19138126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D8AA4D0-F4AA-45C0-BC88-1C4066979FA8}" type="slidenum">
              <a:rPr lang="en-US" smtClean="0"/>
              <a:t>5</a:t>
            </a:fld>
            <a:endParaRPr lang="en-US"/>
          </a:p>
        </p:txBody>
      </p:sp>
    </p:spTree>
    <p:extLst>
      <p:ext uri="{BB962C8B-B14F-4D97-AF65-F5344CB8AC3E}">
        <p14:creationId xmlns:p14="http://schemas.microsoft.com/office/powerpoint/2010/main" val="5812866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D8AA4D0-F4AA-45C0-BC88-1C4066979FA8}" type="slidenum">
              <a:rPr lang="en-US" smtClean="0"/>
              <a:t>6</a:t>
            </a:fld>
            <a:endParaRPr lang="en-US"/>
          </a:p>
        </p:txBody>
      </p:sp>
    </p:spTree>
    <p:extLst>
      <p:ext uri="{BB962C8B-B14F-4D97-AF65-F5344CB8AC3E}">
        <p14:creationId xmlns:p14="http://schemas.microsoft.com/office/powerpoint/2010/main" val="15287770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D8AA4D0-F4AA-45C0-BC88-1C4066979FA8}" type="slidenum">
              <a:rPr lang="en-US" smtClean="0"/>
              <a:t>7</a:t>
            </a:fld>
            <a:endParaRPr lang="en-US"/>
          </a:p>
        </p:txBody>
      </p:sp>
    </p:spTree>
    <p:extLst>
      <p:ext uri="{BB962C8B-B14F-4D97-AF65-F5344CB8AC3E}">
        <p14:creationId xmlns:p14="http://schemas.microsoft.com/office/powerpoint/2010/main" val="42716203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D8AA4D0-F4AA-45C0-BC88-1C4066979FA8}" type="slidenum">
              <a:rPr lang="en-US" smtClean="0"/>
              <a:t>8</a:t>
            </a:fld>
            <a:endParaRPr lang="en-US"/>
          </a:p>
        </p:txBody>
      </p:sp>
    </p:spTree>
    <p:extLst>
      <p:ext uri="{BB962C8B-B14F-4D97-AF65-F5344CB8AC3E}">
        <p14:creationId xmlns:p14="http://schemas.microsoft.com/office/powerpoint/2010/main" val="12639028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D8AA4D0-F4AA-45C0-BC88-1C4066979FA8}" type="slidenum">
              <a:rPr lang="en-US" smtClean="0"/>
              <a:t>9</a:t>
            </a:fld>
            <a:endParaRPr lang="en-US"/>
          </a:p>
        </p:txBody>
      </p:sp>
    </p:spTree>
    <p:extLst>
      <p:ext uri="{BB962C8B-B14F-4D97-AF65-F5344CB8AC3E}">
        <p14:creationId xmlns:p14="http://schemas.microsoft.com/office/powerpoint/2010/main" val="34769563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D8AA4D0-F4AA-45C0-BC88-1C4066979FA8}" type="slidenum">
              <a:rPr lang="en-US" smtClean="0"/>
              <a:t>11</a:t>
            </a:fld>
            <a:endParaRPr lang="en-US"/>
          </a:p>
        </p:txBody>
      </p:sp>
    </p:spTree>
    <p:extLst>
      <p:ext uri="{BB962C8B-B14F-4D97-AF65-F5344CB8AC3E}">
        <p14:creationId xmlns:p14="http://schemas.microsoft.com/office/powerpoint/2010/main" val="17137050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4F9BECF-06C6-45F4-9059-8022FAB60831}" type="datetime1">
              <a:rPr lang="en-US" smtClean="0"/>
              <a:t>1/12/2024</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smtClean="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753618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3884402-A6E0-4FAB-AD3F-DD39955B9507}" type="datetime1">
              <a:rPr lang="en-US" smtClean="0"/>
              <a:t>1/12/2024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860506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43BA3DF-0040-4B7C-A957-7232A0899DCA}" type="datetime1">
              <a:rPr lang="en-US" smtClean="0"/>
              <a:t>1/12/2024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804309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E11373-BEC6-4EC6-8DD1-E1826BE07B4F}" type="datetime1">
              <a:rPr lang="en-US" smtClean="0"/>
              <a:t>1/12/2024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82820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F32C26-0145-4387-A1B2-67880C584103}" type="datetime1">
              <a:rPr lang="en-US" smtClean="0"/>
              <a:t>1/12/2024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225909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1B2A969-90CB-45D0-AE08-0BF256ED855D}" type="datetime1">
              <a:rPr lang="en-US" smtClean="0"/>
              <a:t>1/12/2024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7378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81F3D36-8F1F-40D7-8651-CCEFFEB9DBAC}" type="datetime1">
              <a:rPr lang="en-US" smtClean="0"/>
              <a:t>1/12/2024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808058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1DCF301-8EB7-4B05-AFE7-59849C7064C2}" type="datetime1">
              <a:rPr lang="en-US" smtClean="0"/>
              <a:t>1/12/2024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902925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589131-C304-4D98-B5DF-B93D3A61A5EE}" type="datetime1">
              <a:rPr lang="en-US" smtClean="0"/>
              <a:t>1/12/2024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605088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488CA49-4E3E-45D4-8B27-EC83C4631884}" type="datetime1">
              <a:rPr lang="en-US" smtClean="0"/>
              <a:t>1/12/2024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8362052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C19B58CC-B960-4129-B37E-BBA5296761E1}" type="datetime1">
              <a:rPr lang="en-US" smtClean="0"/>
              <a:t>1/12/2024</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8824886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A35D1103-73A9-4F86-89A4-BC3A4574FCB2}" type="datetime1">
              <a:rPr lang="en-US" smtClean="0"/>
              <a:t>1/12/2024</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smtClean="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353918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hyperlink" Target="https://healingfromcomplextraumaandptsd.wordpress.com/author/healingfromcomplextraumaandptsd/" TargetMode="External"/><Relationship Id="rId5" Type="http://schemas.microsoft.com/office/2007/relationships/hdphoto" Target="../media/hdphoto1.wdp"/><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hyperlink" Target="http://en.wikipedia.org/wiki/Tinder_(app)" TargetMode="External"/><Relationship Id="rId13" Type="http://schemas.openxmlformats.org/officeDocument/2006/relationships/image" Target="../media/image28.png"/><Relationship Id="rId18" Type="http://schemas.openxmlformats.org/officeDocument/2006/relationships/image" Target="../media/image32.jpeg"/><Relationship Id="rId3" Type="http://schemas.openxmlformats.org/officeDocument/2006/relationships/image" Target="../media/image22.jpeg"/><Relationship Id="rId21" Type="http://schemas.openxmlformats.org/officeDocument/2006/relationships/image" Target="../media/image35.png"/><Relationship Id="rId7" Type="http://schemas.openxmlformats.org/officeDocument/2006/relationships/image" Target="../media/image24.jpeg"/><Relationship Id="rId12" Type="http://schemas.openxmlformats.org/officeDocument/2006/relationships/image" Target="../media/image27.jpeg"/><Relationship Id="rId17" Type="http://schemas.openxmlformats.org/officeDocument/2006/relationships/image" Target="../media/image31.jpeg"/><Relationship Id="rId2" Type="http://schemas.openxmlformats.org/officeDocument/2006/relationships/notesSlide" Target="../notesSlides/notesSlide13.xml"/><Relationship Id="rId16" Type="http://schemas.openxmlformats.org/officeDocument/2006/relationships/hyperlink" Target="http://en.wikipedia.org/wiki/Whisper_(app)" TargetMode="External"/><Relationship Id="rId20" Type="http://schemas.openxmlformats.org/officeDocument/2006/relationships/image" Target="../media/image34.jpeg"/><Relationship Id="rId1" Type="http://schemas.openxmlformats.org/officeDocument/2006/relationships/slideLayout" Target="../slideLayouts/slideLayout2.xml"/><Relationship Id="rId6" Type="http://schemas.openxmlformats.org/officeDocument/2006/relationships/hyperlink" Target="http://www.omegle.com/" TargetMode="External"/><Relationship Id="rId11" Type="http://schemas.openxmlformats.org/officeDocument/2006/relationships/image" Target="../media/image26.jpeg"/><Relationship Id="rId5" Type="http://schemas.openxmlformats.org/officeDocument/2006/relationships/image" Target="../media/image23.jpeg"/><Relationship Id="rId15" Type="http://schemas.openxmlformats.org/officeDocument/2006/relationships/image" Target="../media/image30.jpeg"/><Relationship Id="rId23" Type="http://schemas.openxmlformats.org/officeDocument/2006/relationships/image" Target="../media/image36.jpeg"/><Relationship Id="rId10" Type="http://schemas.openxmlformats.org/officeDocument/2006/relationships/hyperlink" Target="http://www.tumblr.com/" TargetMode="External"/><Relationship Id="rId19" Type="http://schemas.openxmlformats.org/officeDocument/2006/relationships/image" Target="../media/image33.png"/><Relationship Id="rId4" Type="http://schemas.openxmlformats.org/officeDocument/2006/relationships/hyperlink" Target="http://www.meetme.com/" TargetMode="External"/><Relationship Id="rId9" Type="http://schemas.openxmlformats.org/officeDocument/2006/relationships/image" Target="../media/image25.jpeg"/><Relationship Id="rId14" Type="http://schemas.openxmlformats.org/officeDocument/2006/relationships/image" Target="../media/image29.png"/><Relationship Id="rId22" Type="http://schemas.openxmlformats.org/officeDocument/2006/relationships/hyperlink" Target="https://www.bing.com/images/search?q=what+parents+need+to+know+about+minecraft&amp;ufn=minecraft&amp;stid=a9646932-a188-6101-5549-da706613afa0&amp;cbn=EntityAnswer&amp;cbi=0&amp;FORM=IARRTH"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8" Type="http://schemas.openxmlformats.org/officeDocument/2006/relationships/hyperlink" Target="http://www.tumblr.com/" TargetMode="External"/><Relationship Id="rId3" Type="http://schemas.openxmlformats.org/officeDocument/2006/relationships/image" Target="../media/image37.png"/><Relationship Id="rId7"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www.meetme.com/" TargetMode="External"/><Relationship Id="rId11" Type="http://schemas.openxmlformats.org/officeDocument/2006/relationships/image" Target="../media/image25.jpeg"/><Relationship Id="rId5" Type="http://schemas.openxmlformats.org/officeDocument/2006/relationships/image" Target="../media/image39.png"/><Relationship Id="rId10" Type="http://schemas.openxmlformats.org/officeDocument/2006/relationships/hyperlink" Target="http://en.wikipedia.org/wiki/Tinder_(app)" TargetMode="External"/><Relationship Id="rId4" Type="http://schemas.openxmlformats.org/officeDocument/2006/relationships/image" Target="../media/image38.jpeg"/><Relationship Id="rId9" Type="http://schemas.openxmlformats.org/officeDocument/2006/relationships/image" Target="../media/image26.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en.wikipedia.org/wiki/Fortnite" TargetMode="External"/><Relationship Id="rId7" Type="http://schemas.openxmlformats.org/officeDocument/2006/relationships/image" Target="../media/image42.png"/><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36.jpeg"/><Relationship Id="rId5" Type="http://schemas.openxmlformats.org/officeDocument/2006/relationships/hyperlink" Target="https://www.bing.com/images/search?q=what+parents+need+to+know+about+minecraft&amp;ufn=minecraft&amp;stid=a9646932-a188-6101-5549-da706613afa0&amp;cbn=EntityAnswer&amp;cbi=0&amp;FORM=IARRTH" TargetMode="External"/><Relationship Id="rId4" Type="http://schemas.openxmlformats.org/officeDocument/2006/relationships/image" Target="../media/image41.jpeg"/></Relationships>
</file>

<file path=ppt/slides/_rels/slide2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9.sv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8.png"/><Relationship Id="rId17" Type="http://schemas.openxmlformats.org/officeDocument/2006/relationships/image" Target="../media/image13.svg"/><Relationship Id="rId2" Type="http://schemas.openxmlformats.org/officeDocument/2006/relationships/notesSlide" Target="../notesSlides/notesSlide3.xml"/><Relationship Id="rId16"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image" Target="../media/image7.svg"/><Relationship Id="rId5" Type="http://schemas.openxmlformats.org/officeDocument/2006/relationships/diagramQuickStyle" Target="../diagrams/quickStyle1.xml"/><Relationship Id="rId15" Type="http://schemas.openxmlformats.org/officeDocument/2006/relationships/image" Target="../media/image11.svg"/><Relationship Id="rId10" Type="http://schemas.openxmlformats.org/officeDocument/2006/relationships/image" Target="../media/image6.png"/><Relationship Id="rId4" Type="http://schemas.openxmlformats.org/officeDocument/2006/relationships/diagramLayout" Target="../diagrams/layout1.xml"/><Relationship Id="rId9" Type="http://schemas.openxmlformats.org/officeDocument/2006/relationships/image" Target="../media/image5.svg"/><Relationship Id="rId14" Type="http://schemas.openxmlformats.org/officeDocument/2006/relationships/image" Target="../media/image10.png"/></Relationships>
</file>

<file path=ppt/slides/_rels/slide30.xml.rels><?xml version="1.0" encoding="UTF-8" standalone="yes"?>
<Relationships xmlns="http://schemas.openxmlformats.org/package/2006/relationships"><Relationship Id="rId8" Type="http://schemas.openxmlformats.org/officeDocument/2006/relationships/hyperlink" Target="https://www.nextiva.com/blog/benefits-of-event-sponsorship.html#s3" TargetMode="External"/><Relationship Id="rId13" Type="http://schemas.openxmlformats.org/officeDocument/2006/relationships/hyperlink" Target="https://www.digitalmomblog.com/social-media-and-teens/" TargetMode="External"/><Relationship Id="rId18" Type="http://schemas.openxmlformats.org/officeDocument/2006/relationships/hyperlink" Target="https://www.internetmatters.org/resources/teens-and-online-dating-advice-hub-for-parents/online-dating-the-risks-for-teens/" TargetMode="External"/><Relationship Id="rId3" Type="http://schemas.openxmlformats.org/officeDocument/2006/relationships/hyperlink" Target="https://www.psychologytoday.com/us/basics/sexual-abuse" TargetMode="External"/><Relationship Id="rId7" Type="http://schemas.openxmlformats.org/officeDocument/2006/relationships/hyperlink" Target="https://www.childline.org.uk/info-advice/bullying-abuse-safety/online-mobile-safety/online-grooming/" TargetMode="External"/><Relationship Id="rId12" Type="http://schemas.openxmlformats.org/officeDocument/2006/relationships/hyperlink" Target="https://vpnoverview.com/internet-safety/kids-online/best-parental-control-apps/#qustodio" TargetMode="External"/><Relationship Id="rId17" Type="http://schemas.openxmlformats.org/officeDocument/2006/relationships/hyperlink" Target="https://www.pcmag.com/reviews/norton-family" TargetMode="External"/><Relationship Id="rId2" Type="http://schemas.openxmlformats.org/officeDocument/2006/relationships/notesSlide" Target="../notesSlides/notesSlide23.xml"/><Relationship Id="rId16" Type="http://schemas.openxmlformats.org/officeDocument/2006/relationships/hyperlink" Target="https://softwarelab.org/kaspersky-antivirus-review/" TargetMode="External"/><Relationship Id="rId1" Type="http://schemas.openxmlformats.org/officeDocument/2006/relationships/slideLayout" Target="../slideLayouts/slideLayout2.xml"/><Relationship Id="rId6" Type="http://schemas.openxmlformats.org/officeDocument/2006/relationships/hyperlink" Target="https://www.thetoptens.com/dangerous-social-media-apps/" TargetMode="External"/><Relationship Id="rId11" Type="http://schemas.openxmlformats.org/officeDocument/2006/relationships/hyperlink" Target="https://clario.co/blog/which-company-uses-most-data/" TargetMode="External"/><Relationship Id="rId5" Type="http://schemas.openxmlformats.org/officeDocument/2006/relationships/hyperlink" Target="https://www.fatherly.com/parenting/how-to-talk-about-internet-safety-with-kids/" TargetMode="External"/><Relationship Id="rId15" Type="http://schemas.openxmlformats.org/officeDocument/2006/relationships/hyperlink" Target="https://www.youtube.com/watch?v=zNTUMNKSNwk" TargetMode="External"/><Relationship Id="rId10" Type="http://schemas.openxmlformats.org/officeDocument/2006/relationships/hyperlink" Target="https://healingfromcomplextraumaandptsd.wordpress.com/author/healingfromcomplextraumaandptsd/" TargetMode="External"/><Relationship Id="rId4" Type="http://schemas.openxmlformats.org/officeDocument/2006/relationships/hyperlink" Target="https://www.ofcom.org.uk/tv-radio-and-on-demand/advice-for-consumers/television/protecting-children/advice-guides-for-parents/parental-controls-for-games-consoles" TargetMode="External"/><Relationship Id="rId9" Type="http://schemas.openxmlformats.org/officeDocument/2006/relationships/hyperlink" Target="https://www.kbsolutions.com/Grooming" TargetMode="External"/><Relationship Id="rId14" Type="http://schemas.openxmlformats.org/officeDocument/2006/relationships/hyperlink" Target="https://www.youtube.com/watch?v=8iTPPh1d2j8" TargetMode="External"/></Relationships>
</file>

<file path=ppt/slides/_rels/slide31.xml.rels><?xml version="1.0" encoding="UTF-8" standalone="yes"?>
<Relationships xmlns="http://schemas.openxmlformats.org/package/2006/relationships"><Relationship Id="rId8" Type="http://schemas.openxmlformats.org/officeDocument/2006/relationships/hyperlink" Target="https://www.verywellfamily.com/startling-facts-about-todays-teenagers-2608914" TargetMode="External"/><Relationship Id="rId3" Type="http://schemas.openxmlformats.org/officeDocument/2006/relationships/hyperlink" Target="https://intermountainhealthcare.org/blogs/topics/pediatrics/2018/01/the-difference-between-rude-mean-and-bullying/#:~:text=%20The%20Difference%20Between%20Rude%2C%20Mean%2C%20and%20Bullying,time%2C%20that%20involves%20an%20imbalance%20of...%20More%20" TargetMode="External"/><Relationship Id="rId7" Type="http://schemas.openxmlformats.org/officeDocument/2006/relationships/hyperlink" Target="https://kidlogger.net/features.html" TargetMode="External"/><Relationship Id="rId2" Type="http://schemas.openxmlformats.org/officeDocument/2006/relationships/hyperlink" Target="https://www.nytimes.com/2019/05/30/learning/are-your-parents-addicted-to-their-phones.html#:~:text=Today%2C%20about%20four%20in%2010%20teenagers%20believe%20their,children%20spend%20too%20much%20time%20on%20the%20devices." TargetMode="External"/><Relationship Id="rId1" Type="http://schemas.openxmlformats.org/officeDocument/2006/relationships/slideLayout" Target="../slideLayouts/slideLayout2.xml"/><Relationship Id="rId6" Type="http://schemas.openxmlformats.org/officeDocument/2006/relationships/hyperlink" Target="https://www.smartgensociety.org/resources/parents" TargetMode="External"/><Relationship Id="rId11" Type="http://schemas.openxmlformats.org/officeDocument/2006/relationships/hyperlink" Target="https://www.bark.us/learn/ps-bark-vs-norton-lp/?msclkid=6a77e9b5b57c12d5eb248de6726e60b8&amp;utm_source=bing&amp;utm_medium=cpc&amp;utm_campaign=Search%20US%20%7C%20Competitors&amp;utm_term=how%20mspy&amp;utm_content=mSpy" TargetMode="External"/><Relationship Id="rId5" Type="http://schemas.openxmlformats.org/officeDocument/2006/relationships/hyperlink" Target="https://www.romancescams.org/hily-dating-review/#:~:text=Hily%20is%20a%20free%20dating%20app%2C%20allowing%20its,perks%2C%20such%20as%20profile%20boosts%20and%20chat%20requests." TargetMode="External"/><Relationship Id="rId10" Type="http://schemas.openxmlformats.org/officeDocument/2006/relationships/hyperlink" Target="https://www.bark.us/learn/ps-bark-vs-mspy-lp/?msclkid=6a77e9b5b57c12d5eb248de6726e60b8&amp;utm_source=bing&amp;utm_medium=cpc&amp;utm_campaign=Search%20US%20%7C%20Competitors&amp;utm_term=how%20mspy&amp;utm_content=mSpy" TargetMode="External"/><Relationship Id="rId4" Type="http://schemas.openxmlformats.org/officeDocument/2006/relationships/hyperlink" Target="https://www.bark.us/blog/how-cyberbullying-is-different/#:~:text=%20Traditional%20Bullying%20vs.%20Cyberbullying%20%201%20Time,to%20be%20destructive%20forms%20of%20social...%20More%20" TargetMode="External"/><Relationship Id="rId9" Type="http://schemas.openxmlformats.org/officeDocument/2006/relationships/hyperlink" Target="https://www.usatoday.com/story/opinion/2023/03/10/how-social-media-emboldens-abusers/11413209002/"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www.safetydetectives.com/blog/best-really-free-parental-control-apps/" TargetMode="External"/><Relationship Id="rId2" Type="http://schemas.openxmlformats.org/officeDocument/2006/relationships/hyperlink" Target="https://parents.thorn.org/?msclkid=5cd008fc2a6a1272e47e6ca120a1062a&amp;utm_source=bing&amp;utm_medium=cpc&amp;utm_campaign=Thorn%20for%20Parents&amp;utm_term=Internet%20safety%20for%20parents&amp;utm_content=Child%20Internet%20Safety"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mailto:OVS@jud.ct.gov" TargetMode="External"/><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hyperlink" Target="https://report.cybertip.org/"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5.xml"/><Relationship Id="rId1" Type="http://schemas.openxmlformats.org/officeDocument/2006/relationships/slideLayout" Target="../slideLayouts/slideLayout6.xml"/><Relationship Id="rId5" Type="http://schemas.openxmlformats.org/officeDocument/2006/relationships/image" Target="../media/image45.png"/><Relationship Id="rId4" Type="http://schemas.openxmlformats.org/officeDocument/2006/relationships/image" Target="../media/image2.jpg"/></Relationships>
</file>

<file path=ppt/slides/_rels/slide3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6.xml"/><Relationship Id="rId1" Type="http://schemas.openxmlformats.org/officeDocument/2006/relationships/slideLayout" Target="../slideLayouts/slideLayout6.xml"/><Relationship Id="rId5" Type="http://schemas.openxmlformats.org/officeDocument/2006/relationships/image" Target="../media/image46.png"/><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9.sv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96330">
              <a:schemeClr val="tx2">
                <a:lumMod val="20000"/>
                <a:lumOff val="80000"/>
              </a:schemeClr>
            </a:gs>
            <a:gs pos="58000">
              <a:srgbClr val="0070C0"/>
            </a:gs>
            <a:gs pos="22000">
              <a:schemeClr val="bg2"/>
            </a:gs>
          </a:gsLst>
          <a:lin ang="5400000" scaled="1"/>
        </a:gradFill>
        <a:effectLst/>
      </p:bgPr>
    </p:bg>
    <p:spTree>
      <p:nvGrpSpPr>
        <p:cNvPr id="1" name=""/>
        <p:cNvGrpSpPr/>
        <p:nvPr/>
      </p:nvGrpSpPr>
      <p:grpSpPr>
        <a:xfrm>
          <a:off x="0" y="0"/>
          <a:ext cx="0" cy="0"/>
          <a:chOff x="0" y="0"/>
          <a:chExt cx="0" cy="0"/>
        </a:xfrm>
      </p:grpSpPr>
      <p:sp>
        <p:nvSpPr>
          <p:cNvPr id="27" name="Rectangle 9">
            <a:extLst>
              <a:ext uri="{FF2B5EF4-FFF2-40B4-BE49-F238E27FC236}">
                <a16:creationId xmlns:a16="http://schemas.microsoft.com/office/drawing/2014/main" id="{23522FE7-5A29-4EF6-B1EF-2CA55748A7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29" name="Picture 11">
            <a:extLst>
              <a:ext uri="{FF2B5EF4-FFF2-40B4-BE49-F238E27FC236}">
                <a16:creationId xmlns:a16="http://schemas.microsoft.com/office/drawing/2014/main" id="{C2192E09-EBC7-416C-B887-DFF915D7F4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31" name="Straight Connector 13">
            <a:extLst>
              <a:ext uri="{FF2B5EF4-FFF2-40B4-BE49-F238E27FC236}">
                <a16:creationId xmlns:a16="http://schemas.microsoft.com/office/drawing/2014/main" id="{2924498D-E084-44BE-A196-CFCE355643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32" name="Straight Connector 15">
            <a:extLst>
              <a:ext uri="{FF2B5EF4-FFF2-40B4-BE49-F238E27FC236}">
                <a16:creationId xmlns:a16="http://schemas.microsoft.com/office/drawing/2014/main" id="{3BBC7667-C352-4842-9AFD-E5C16AD002F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33" name="Rectangle 17">
            <a:extLst>
              <a:ext uri="{FF2B5EF4-FFF2-40B4-BE49-F238E27FC236}">
                <a16:creationId xmlns:a16="http://schemas.microsoft.com/office/drawing/2014/main" id="{1BF0792A-0F2B-4A2E-AB38-0A4F18A307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19">
            <a:extLst>
              <a:ext uri="{FF2B5EF4-FFF2-40B4-BE49-F238E27FC236}">
                <a16:creationId xmlns:a16="http://schemas.microsoft.com/office/drawing/2014/main" id="{F57DB18D-C2F1-4C8C-8808-9C01ECE683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pSp>
        <p:nvGrpSpPr>
          <p:cNvPr id="35" name="Group 21">
            <a:extLst>
              <a:ext uri="{FF2B5EF4-FFF2-40B4-BE49-F238E27FC236}">
                <a16:creationId xmlns:a16="http://schemas.microsoft.com/office/drawing/2014/main" id="{E5D935FA-3336-4941-9214-E250A5727F4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45671" y="644327"/>
            <a:ext cx="9299965" cy="4811366"/>
            <a:chOff x="7639235" y="600024"/>
            <a:chExt cx="3898557" cy="6878929"/>
          </a:xfrm>
        </p:grpSpPr>
        <p:sp>
          <p:nvSpPr>
            <p:cNvPr id="23" name="Rectangle 22">
              <a:extLst>
                <a:ext uri="{FF2B5EF4-FFF2-40B4-BE49-F238E27FC236}">
                  <a16:creationId xmlns:a16="http://schemas.microsoft.com/office/drawing/2014/main" id="{45D9E2ED-FF90-4200-A7EE-6D41D6526F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639235" y="600024"/>
              <a:ext cx="3898557" cy="6878929"/>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ectangle 23">
              <a:extLst>
                <a:ext uri="{FF2B5EF4-FFF2-40B4-BE49-F238E27FC236}">
                  <a16:creationId xmlns:a16="http://schemas.microsoft.com/office/drawing/2014/main" id="{3A4BEB8D-68AD-4314-8A2B-F8DC85A530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70263" y="1062693"/>
              <a:ext cx="3635738" cy="59547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2391408" y="1590734"/>
            <a:ext cx="7405874" cy="1755021"/>
          </a:xfrm>
          <a:solidFill>
            <a:schemeClr val="bg2"/>
          </a:solidFill>
        </p:spPr>
        <p:txBody>
          <a:bodyPr vert="horz" lIns="91440" tIns="45720" rIns="91440" bIns="0" rtlCol="0" anchor="ctr">
            <a:normAutofit/>
          </a:bodyPr>
          <a:lstStyle/>
          <a:p>
            <a:pPr algn="ctr"/>
            <a:r>
              <a:rPr lang="en-US" sz="6000" dirty="0">
                <a:solidFill>
                  <a:schemeClr val="tx2"/>
                </a:solidFill>
              </a:rPr>
              <a:t>Internet safety</a:t>
            </a:r>
          </a:p>
        </p:txBody>
      </p:sp>
      <p:sp>
        <p:nvSpPr>
          <p:cNvPr id="3" name="Subtitle 2"/>
          <p:cNvSpPr>
            <a:spLocks noGrp="1"/>
          </p:cNvSpPr>
          <p:nvPr>
            <p:ph type="body" idx="1"/>
          </p:nvPr>
        </p:nvSpPr>
        <p:spPr>
          <a:xfrm>
            <a:off x="2417779" y="4427183"/>
            <a:ext cx="7379502" cy="522928"/>
          </a:xfrm>
        </p:spPr>
        <p:txBody>
          <a:bodyPr vert="horz" lIns="91440" tIns="91440" rIns="91440" bIns="91440" rtlCol="0">
            <a:normAutofit/>
          </a:bodyPr>
          <a:lstStyle/>
          <a:p>
            <a:pPr algn="ctr"/>
            <a:r>
              <a:rPr lang="en-US" sz="2000" cap="all" dirty="0">
                <a:solidFill>
                  <a:schemeClr val="accent1">
                    <a:lumMod val="50000"/>
                  </a:schemeClr>
                </a:solidFill>
              </a:rPr>
              <a:t>Helping CHILDREN stay safe online – an overview</a:t>
            </a:r>
          </a:p>
        </p:txBody>
      </p:sp>
      <p:cxnSp>
        <p:nvCxnSpPr>
          <p:cNvPr id="26" name="Straight Connector 25">
            <a:extLst>
              <a:ext uri="{FF2B5EF4-FFF2-40B4-BE49-F238E27FC236}">
                <a16:creationId xmlns:a16="http://schemas.microsoft.com/office/drawing/2014/main" id="{87F797D1-251E-41FE-9FF8-AD487DEF28A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391407" y="1416139"/>
            <a:ext cx="7405874" cy="0"/>
          </a:xfrm>
          <a:prstGeom prst="line">
            <a:avLst/>
          </a:prstGeom>
          <a:ln w="31750"/>
        </p:spPr>
        <p:style>
          <a:lnRef idx="3">
            <a:schemeClr val="accent1"/>
          </a:lnRef>
          <a:fillRef idx="0">
            <a:schemeClr val="accent1"/>
          </a:fillRef>
          <a:effectRef idx="2">
            <a:schemeClr val="accent1"/>
          </a:effectRef>
          <a:fontRef idx="minor">
            <a:schemeClr val="tx1"/>
          </a:fontRef>
        </p:style>
      </p:cxnSp>
      <p:cxnSp>
        <p:nvCxnSpPr>
          <p:cNvPr id="28" name="Straight Connector 27">
            <a:extLst>
              <a:ext uri="{FF2B5EF4-FFF2-40B4-BE49-F238E27FC236}">
                <a16:creationId xmlns:a16="http://schemas.microsoft.com/office/drawing/2014/main" id="{09A0CE28-0E59-4F4D-9855-8A8DCE9A8EF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391407" y="4285341"/>
            <a:ext cx="7405874"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30" name="Picture 29">
            <a:extLst>
              <a:ext uri="{FF2B5EF4-FFF2-40B4-BE49-F238E27FC236}">
                <a16:creationId xmlns:a16="http://schemas.microsoft.com/office/drawing/2014/main" id="{75CC23F7-9F20-4C4B-8608-BD4DE9728FA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4" name="TextBox 3">
            <a:extLst>
              <a:ext uri="{FF2B5EF4-FFF2-40B4-BE49-F238E27FC236}">
                <a16:creationId xmlns:a16="http://schemas.microsoft.com/office/drawing/2014/main" id="{FE4D66A3-B5E2-4D60-B04D-F52FF1255469}"/>
              </a:ext>
            </a:extLst>
          </p:cNvPr>
          <p:cNvSpPr txBox="1"/>
          <p:nvPr/>
        </p:nvSpPr>
        <p:spPr>
          <a:xfrm>
            <a:off x="1220828" y="5395342"/>
            <a:ext cx="6811730" cy="1077218"/>
          </a:xfrm>
          <a:prstGeom prst="rect">
            <a:avLst/>
          </a:prstGeom>
          <a:noFill/>
        </p:spPr>
        <p:txBody>
          <a:bodyPr wrap="square" rtlCol="0">
            <a:spAutoFit/>
          </a:bodyPr>
          <a:lstStyle/>
          <a:p>
            <a:pPr algn="ctr"/>
            <a:r>
              <a:rPr lang="en-US" b="1" dirty="0"/>
              <a:t>Teri York Brown</a:t>
            </a:r>
            <a:endParaRPr lang="en-US" dirty="0"/>
          </a:p>
          <a:p>
            <a:pPr algn="ctr"/>
            <a:r>
              <a:rPr lang="en-US" sz="1400" dirty="0"/>
              <a:t>Chemung County Child Advocacy Center</a:t>
            </a:r>
          </a:p>
          <a:p>
            <a:pPr algn="ctr"/>
            <a:r>
              <a:rPr lang="en-US" sz="1400" dirty="0"/>
              <a:t>Community Education &amp; Awareness Coordinator</a:t>
            </a:r>
          </a:p>
          <a:p>
            <a:pPr>
              <a:spcAft>
                <a:spcPts val="600"/>
              </a:spcAft>
            </a:pPr>
            <a:endParaRPr lang="en-US" dirty="0"/>
          </a:p>
        </p:txBody>
      </p:sp>
      <p:sp>
        <p:nvSpPr>
          <p:cNvPr id="11" name="Slide Number Placeholder 10">
            <a:extLst>
              <a:ext uri="{FF2B5EF4-FFF2-40B4-BE49-F238E27FC236}">
                <a16:creationId xmlns:a16="http://schemas.microsoft.com/office/drawing/2014/main" id="{35ABA068-BC8A-4E96-8316-65CF1B90B0D3}"/>
              </a:ext>
            </a:extLst>
          </p:cNvPr>
          <p:cNvSpPr>
            <a:spLocks noGrp="1"/>
          </p:cNvSpPr>
          <p:nvPr>
            <p:ph type="sldNum" sz="quarter" idx="12"/>
          </p:nvPr>
        </p:nvSpPr>
        <p:spPr/>
        <p:txBody>
          <a:bodyPr/>
          <a:lstStyle/>
          <a:p>
            <a:fld id="{6D22F896-40B5-4ADD-8801-0D06FADFA095}" type="slidenum">
              <a:rPr lang="en-US" smtClean="0"/>
              <a:t>1</a:t>
            </a:fld>
            <a:endParaRPr lang="en-US" dirty="0"/>
          </a:p>
        </p:txBody>
      </p:sp>
      <p:pic>
        <p:nvPicPr>
          <p:cNvPr id="5" name="image4.jpg">
            <a:extLst>
              <a:ext uri="{FF2B5EF4-FFF2-40B4-BE49-F238E27FC236}">
                <a16:creationId xmlns:a16="http://schemas.microsoft.com/office/drawing/2014/main" id="{9686542D-525D-1A17-9695-EB3922B608DF}"/>
              </a:ext>
            </a:extLst>
          </p:cNvPr>
          <p:cNvPicPr>
            <a:picLocks noChangeAspect="1"/>
          </p:cNvPicPr>
          <p:nvPr/>
        </p:nvPicPr>
        <p:blipFill>
          <a:blip r:embed="rId4">
            <a:extLst>
              <a:ext uri="{28A0092B-C50C-407E-A947-70E740481C1C}">
                <a14:useLocalDpi xmlns:a14="http://schemas.microsoft.com/office/drawing/2010/main" val="0"/>
              </a:ext>
            </a:extLst>
          </a:blip>
          <a:srcRect l="2344"/>
          <a:stretch>
            <a:fillRect/>
          </a:stretch>
        </p:blipFill>
        <p:spPr bwMode="auto">
          <a:xfrm>
            <a:off x="7031736" y="5500086"/>
            <a:ext cx="1965232" cy="581709"/>
          </a:xfrm>
          <a:prstGeom prst="rect">
            <a:avLst/>
          </a:prstGeom>
          <a:noFill/>
          <a:ln>
            <a:noFill/>
          </a:ln>
        </p:spPr>
      </p:pic>
      <p:sp>
        <p:nvSpPr>
          <p:cNvPr id="6" name="TextBox 5">
            <a:extLst>
              <a:ext uri="{FF2B5EF4-FFF2-40B4-BE49-F238E27FC236}">
                <a16:creationId xmlns:a16="http://schemas.microsoft.com/office/drawing/2014/main" id="{FE1A2E1A-7125-A6F3-7025-3D6F7EB13EF5}"/>
              </a:ext>
            </a:extLst>
          </p:cNvPr>
          <p:cNvSpPr txBox="1"/>
          <p:nvPr/>
        </p:nvSpPr>
        <p:spPr>
          <a:xfrm>
            <a:off x="2049523" y="3602804"/>
            <a:ext cx="8089641" cy="400110"/>
          </a:xfrm>
          <a:prstGeom prst="rect">
            <a:avLst/>
          </a:prstGeom>
          <a:noFill/>
        </p:spPr>
        <p:txBody>
          <a:bodyPr wrap="square" rtlCol="0">
            <a:spAutoFit/>
          </a:bodyPr>
          <a:lstStyle/>
          <a:p>
            <a:pPr algn="ctr"/>
            <a:r>
              <a:rPr lang="en-US" sz="2000" i="1" dirty="0">
                <a:solidFill>
                  <a:schemeClr val="tx2"/>
                </a:solidFill>
              </a:rPr>
              <a:t>Z:\CAC\Training &amp; Education\Online Safety</a:t>
            </a:r>
            <a:endParaRPr lang="en-US" sz="2000" i="1" dirty="0"/>
          </a:p>
        </p:txBody>
      </p:sp>
    </p:spTree>
    <p:extLst>
      <p:ext uri="{BB962C8B-B14F-4D97-AF65-F5344CB8AC3E}">
        <p14:creationId xmlns:p14="http://schemas.microsoft.com/office/powerpoint/2010/main" val="1286326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7008A-1528-346C-7133-96602F5988E5}"/>
              </a:ext>
            </a:extLst>
          </p:cNvPr>
          <p:cNvSpPr>
            <a:spLocks noGrp="1"/>
          </p:cNvSpPr>
          <p:nvPr>
            <p:ph type="title"/>
          </p:nvPr>
        </p:nvSpPr>
        <p:spPr>
          <a:xfrm>
            <a:off x="1438517" y="1050762"/>
            <a:ext cx="9603275" cy="756474"/>
          </a:xfrm>
        </p:spPr>
        <p:txBody>
          <a:bodyPr/>
          <a:lstStyle/>
          <a:p>
            <a:pPr algn="ctr"/>
            <a:r>
              <a:rPr lang="en-US" dirty="0"/>
              <a:t>Is it Rude, Mean, or Bullying</a:t>
            </a:r>
          </a:p>
        </p:txBody>
      </p:sp>
      <p:sp>
        <p:nvSpPr>
          <p:cNvPr id="4" name="Slide Number Placeholder 3">
            <a:extLst>
              <a:ext uri="{FF2B5EF4-FFF2-40B4-BE49-F238E27FC236}">
                <a16:creationId xmlns:a16="http://schemas.microsoft.com/office/drawing/2014/main" id="{C7217CB8-A0DC-0518-D42B-82A80B1D4910}"/>
              </a:ext>
            </a:extLst>
          </p:cNvPr>
          <p:cNvSpPr>
            <a:spLocks noGrp="1"/>
          </p:cNvSpPr>
          <p:nvPr>
            <p:ph type="sldNum" sz="quarter" idx="12"/>
          </p:nvPr>
        </p:nvSpPr>
        <p:spPr/>
        <p:txBody>
          <a:bodyPr/>
          <a:lstStyle/>
          <a:p>
            <a:fld id="{6D22F896-40B5-4ADD-8801-0D06FADFA095}" type="slidenum">
              <a:rPr lang="en-US" smtClean="0"/>
              <a:t>10</a:t>
            </a:fld>
            <a:endParaRPr lang="en-US" dirty="0"/>
          </a:p>
        </p:txBody>
      </p:sp>
      <p:sp>
        <p:nvSpPr>
          <p:cNvPr id="5" name="TextBox 4">
            <a:extLst>
              <a:ext uri="{FF2B5EF4-FFF2-40B4-BE49-F238E27FC236}">
                <a16:creationId xmlns:a16="http://schemas.microsoft.com/office/drawing/2014/main" id="{D693D889-DCD7-91A1-CE24-93ECFBA59230}"/>
              </a:ext>
            </a:extLst>
          </p:cNvPr>
          <p:cNvSpPr txBox="1"/>
          <p:nvPr/>
        </p:nvSpPr>
        <p:spPr>
          <a:xfrm>
            <a:off x="672084" y="2068531"/>
            <a:ext cx="2528316" cy="3600986"/>
          </a:xfrm>
          <a:prstGeom prst="rect">
            <a:avLst/>
          </a:prstGeom>
          <a:noFill/>
        </p:spPr>
        <p:txBody>
          <a:bodyPr wrap="square" rtlCol="0">
            <a:spAutoFit/>
          </a:bodyPr>
          <a:lstStyle/>
          <a:p>
            <a:pPr algn="ctr"/>
            <a:r>
              <a:rPr lang="en-US" sz="2000" b="1" dirty="0">
                <a:solidFill>
                  <a:schemeClr val="accent1">
                    <a:lumMod val="75000"/>
                  </a:schemeClr>
                </a:solidFill>
              </a:rPr>
              <a:t>Rude</a:t>
            </a:r>
          </a:p>
          <a:p>
            <a:pPr algn="ctr"/>
            <a:endParaRPr lang="en-US" sz="1200" dirty="0"/>
          </a:p>
          <a:p>
            <a:pPr marL="285750" indent="-285750" algn="ctr">
              <a:buClr>
                <a:srgbClr val="FF9900"/>
              </a:buClr>
              <a:buFont typeface="Arial" panose="020B0604020202020204" pitchFamily="34" charset="0"/>
              <a:buChar char="•"/>
            </a:pPr>
            <a:r>
              <a:rPr lang="en-US" b="0" i="0" dirty="0">
                <a:solidFill>
                  <a:srgbClr val="333333"/>
                </a:solidFill>
                <a:effectLst/>
                <a:latin typeface="adobe-caslon-pro"/>
              </a:rPr>
              <a:t>Usually an unplanned, thoughtless comment</a:t>
            </a:r>
          </a:p>
          <a:p>
            <a:pPr marL="285750" indent="-285750" algn="ctr">
              <a:buClr>
                <a:srgbClr val="FF9900"/>
              </a:buClr>
              <a:buFont typeface="Arial" panose="020B0604020202020204" pitchFamily="34" charset="0"/>
              <a:buChar char="•"/>
            </a:pPr>
            <a:endParaRPr lang="en-US" b="0" i="0" dirty="0">
              <a:solidFill>
                <a:srgbClr val="333333"/>
              </a:solidFill>
              <a:effectLst/>
              <a:latin typeface="adobe-caslon-pro"/>
            </a:endParaRPr>
          </a:p>
          <a:p>
            <a:pPr marL="285750" indent="-285750" algn="ctr">
              <a:buClr>
                <a:srgbClr val="FF9900"/>
              </a:buClr>
              <a:buFont typeface="Arial" panose="020B0604020202020204" pitchFamily="34" charset="0"/>
              <a:buChar char="•"/>
            </a:pPr>
            <a:r>
              <a:rPr lang="en-US" dirty="0">
                <a:solidFill>
                  <a:srgbClr val="333333"/>
                </a:solidFill>
                <a:latin typeface="adobe-caslon-pro"/>
              </a:rPr>
              <a:t>Often rooted in ignorance or lack of respect for other’s feelings</a:t>
            </a:r>
            <a:r>
              <a:rPr lang="en-US" b="0" i="0" dirty="0">
                <a:solidFill>
                  <a:srgbClr val="333333"/>
                </a:solidFill>
                <a:effectLst/>
                <a:latin typeface="adobe-caslon-pro"/>
              </a:rPr>
              <a:t> </a:t>
            </a:r>
          </a:p>
          <a:p>
            <a:pPr marL="285750" indent="-285750" algn="ctr">
              <a:buClr>
                <a:srgbClr val="FF9900"/>
              </a:buClr>
              <a:buFont typeface="Arial" panose="020B0604020202020204" pitchFamily="34" charset="0"/>
              <a:buChar char="•"/>
            </a:pPr>
            <a:endParaRPr lang="en-US" dirty="0">
              <a:solidFill>
                <a:srgbClr val="333333"/>
              </a:solidFill>
              <a:latin typeface="adobe-caslon-pro"/>
            </a:endParaRPr>
          </a:p>
          <a:p>
            <a:pPr marL="285750" indent="-285750" algn="ctr">
              <a:buClr>
                <a:srgbClr val="FF9900"/>
              </a:buClr>
              <a:buFont typeface="Arial" panose="020B0604020202020204" pitchFamily="34" charset="0"/>
              <a:buChar char="•"/>
            </a:pPr>
            <a:r>
              <a:rPr lang="en-US" b="0" i="0" dirty="0">
                <a:solidFill>
                  <a:srgbClr val="333333"/>
                </a:solidFill>
                <a:effectLst/>
                <a:latin typeface="adobe-caslon-pro"/>
              </a:rPr>
              <a:t>Not meant to hurt someone</a:t>
            </a:r>
            <a:endParaRPr lang="en-US" dirty="0"/>
          </a:p>
        </p:txBody>
      </p:sp>
      <p:sp>
        <p:nvSpPr>
          <p:cNvPr id="6" name="TextBox 5">
            <a:extLst>
              <a:ext uri="{FF2B5EF4-FFF2-40B4-BE49-F238E27FC236}">
                <a16:creationId xmlns:a16="http://schemas.microsoft.com/office/drawing/2014/main" id="{6878F3D7-9F60-B649-2BC8-43ACCAC9096B}"/>
              </a:ext>
            </a:extLst>
          </p:cNvPr>
          <p:cNvSpPr txBox="1"/>
          <p:nvPr/>
        </p:nvSpPr>
        <p:spPr>
          <a:xfrm>
            <a:off x="5003292" y="2066053"/>
            <a:ext cx="2185416" cy="3600986"/>
          </a:xfrm>
          <a:prstGeom prst="rect">
            <a:avLst/>
          </a:prstGeom>
          <a:noFill/>
        </p:spPr>
        <p:txBody>
          <a:bodyPr wrap="square" rtlCol="0">
            <a:spAutoFit/>
          </a:bodyPr>
          <a:lstStyle/>
          <a:p>
            <a:pPr algn="ctr"/>
            <a:r>
              <a:rPr lang="en-US" sz="2000" b="1" dirty="0">
                <a:solidFill>
                  <a:schemeClr val="accent1">
                    <a:lumMod val="75000"/>
                  </a:schemeClr>
                </a:solidFill>
              </a:rPr>
              <a:t>Mean</a:t>
            </a:r>
          </a:p>
          <a:p>
            <a:pPr algn="ctr"/>
            <a:endParaRPr lang="en-US" sz="1200" dirty="0"/>
          </a:p>
          <a:p>
            <a:pPr marL="285750" indent="-285750" algn="ctr">
              <a:buClr>
                <a:srgbClr val="FF9900"/>
              </a:buClr>
              <a:buFont typeface="Arial" panose="020B0604020202020204" pitchFamily="34" charset="0"/>
              <a:buChar char="•"/>
            </a:pPr>
            <a:r>
              <a:rPr lang="en-US" b="0" i="0" dirty="0">
                <a:solidFill>
                  <a:srgbClr val="333333"/>
                </a:solidFill>
                <a:effectLst/>
                <a:latin typeface="adobe-caslon-pro"/>
              </a:rPr>
              <a:t>Spontaneous or poorly thought out</a:t>
            </a:r>
          </a:p>
          <a:p>
            <a:pPr marL="285750" indent="-285750" algn="ctr">
              <a:buClr>
                <a:srgbClr val="FF9900"/>
              </a:buClr>
              <a:buFont typeface="Arial" panose="020B0604020202020204" pitchFamily="34" charset="0"/>
              <a:buChar char="•"/>
            </a:pPr>
            <a:endParaRPr lang="en-US" dirty="0">
              <a:solidFill>
                <a:srgbClr val="333333"/>
              </a:solidFill>
              <a:latin typeface="adobe-caslon-pro"/>
            </a:endParaRPr>
          </a:p>
          <a:p>
            <a:pPr marL="285750" indent="-285750" algn="ctr">
              <a:buClr>
                <a:srgbClr val="FF9900"/>
              </a:buClr>
              <a:buFont typeface="Arial" panose="020B0604020202020204" pitchFamily="34" charset="0"/>
              <a:buChar char="•"/>
            </a:pPr>
            <a:r>
              <a:rPr lang="en-US" b="0" i="0" dirty="0">
                <a:solidFill>
                  <a:srgbClr val="333333"/>
                </a:solidFill>
                <a:effectLst/>
                <a:latin typeface="adobe-caslon-pro"/>
              </a:rPr>
              <a:t>Driven by anger and/or to put another person down</a:t>
            </a:r>
            <a:endParaRPr lang="en-US" dirty="0"/>
          </a:p>
          <a:p>
            <a:pPr marL="285750" indent="-285750" algn="ctr">
              <a:buClr>
                <a:srgbClr val="FF9900"/>
              </a:buClr>
              <a:buFont typeface="Arial" panose="020B0604020202020204" pitchFamily="34" charset="0"/>
              <a:buChar char="•"/>
            </a:pPr>
            <a:endParaRPr lang="en-US" b="0" i="0" dirty="0">
              <a:solidFill>
                <a:srgbClr val="333333"/>
              </a:solidFill>
              <a:effectLst/>
              <a:latin typeface="adobe-caslon-pro"/>
            </a:endParaRPr>
          </a:p>
          <a:p>
            <a:pPr marL="285750" indent="-285750" algn="ctr">
              <a:buClr>
                <a:srgbClr val="FF9900"/>
              </a:buClr>
              <a:buFont typeface="Arial" panose="020B0604020202020204" pitchFamily="34" charset="0"/>
              <a:buChar char="•"/>
            </a:pPr>
            <a:r>
              <a:rPr lang="en-US" b="0" i="0" dirty="0">
                <a:solidFill>
                  <a:srgbClr val="333333"/>
                </a:solidFill>
                <a:effectLst/>
                <a:latin typeface="adobe-caslon-pro"/>
              </a:rPr>
              <a:t>Aims to hurt someone else</a:t>
            </a:r>
            <a:endParaRPr lang="en-US" dirty="0"/>
          </a:p>
        </p:txBody>
      </p:sp>
      <p:sp>
        <p:nvSpPr>
          <p:cNvPr id="7" name="TextBox 6">
            <a:extLst>
              <a:ext uri="{FF2B5EF4-FFF2-40B4-BE49-F238E27FC236}">
                <a16:creationId xmlns:a16="http://schemas.microsoft.com/office/drawing/2014/main" id="{41B4EF70-0A0B-8CEA-35F0-25208C50B865}"/>
              </a:ext>
            </a:extLst>
          </p:cNvPr>
          <p:cNvSpPr txBox="1"/>
          <p:nvPr/>
        </p:nvSpPr>
        <p:spPr>
          <a:xfrm>
            <a:off x="8732520" y="2066053"/>
            <a:ext cx="2787396" cy="4185761"/>
          </a:xfrm>
          <a:prstGeom prst="rect">
            <a:avLst/>
          </a:prstGeom>
          <a:noFill/>
        </p:spPr>
        <p:txBody>
          <a:bodyPr wrap="square" rtlCol="0">
            <a:spAutoFit/>
          </a:bodyPr>
          <a:lstStyle/>
          <a:p>
            <a:pPr algn="ctr"/>
            <a:r>
              <a:rPr lang="en-US" sz="2000" b="1" dirty="0">
                <a:solidFill>
                  <a:schemeClr val="accent1">
                    <a:lumMod val="75000"/>
                  </a:schemeClr>
                </a:solidFill>
              </a:rPr>
              <a:t>Bullying</a:t>
            </a:r>
          </a:p>
          <a:p>
            <a:pPr algn="ctr"/>
            <a:endParaRPr lang="en-US" sz="1200" dirty="0"/>
          </a:p>
          <a:p>
            <a:pPr marL="285750" indent="-285750" algn="ctr">
              <a:buClr>
                <a:srgbClr val="FF9900"/>
              </a:buClr>
              <a:buFont typeface="Arial" panose="020B0604020202020204" pitchFamily="34" charset="0"/>
              <a:buChar char="•"/>
            </a:pPr>
            <a:r>
              <a:rPr lang="en-US" b="0" i="0" dirty="0">
                <a:solidFill>
                  <a:srgbClr val="333333"/>
                </a:solidFill>
                <a:effectLst/>
                <a:latin typeface="adobe-caslon-pro"/>
              </a:rPr>
              <a:t>Intentional, aggressive acts that are </a:t>
            </a:r>
            <a:r>
              <a:rPr lang="en-US" b="1" i="1" dirty="0">
                <a:solidFill>
                  <a:srgbClr val="FF9900"/>
                </a:solidFill>
                <a:effectLst/>
                <a:latin typeface="adobe-caslon-pro"/>
              </a:rPr>
              <a:t>repeated</a:t>
            </a:r>
            <a:endParaRPr lang="en-US" b="0" i="0" dirty="0">
              <a:solidFill>
                <a:srgbClr val="FF9900"/>
              </a:solidFill>
              <a:effectLst/>
              <a:latin typeface="adobe-caslon-pro"/>
            </a:endParaRPr>
          </a:p>
          <a:p>
            <a:pPr marL="285750" indent="-285750" algn="ctr">
              <a:buClr>
                <a:srgbClr val="FF9900"/>
              </a:buClr>
              <a:buFont typeface="Arial" panose="020B0604020202020204" pitchFamily="34" charset="0"/>
              <a:buChar char="•"/>
            </a:pPr>
            <a:endParaRPr lang="en-US" b="0" i="0" dirty="0">
              <a:solidFill>
                <a:srgbClr val="333333"/>
              </a:solidFill>
              <a:effectLst/>
              <a:latin typeface="adobe-caslon-pro"/>
            </a:endParaRPr>
          </a:p>
          <a:p>
            <a:pPr algn="ctr">
              <a:buClr>
                <a:srgbClr val="FF9900"/>
              </a:buClr>
            </a:pPr>
            <a:endParaRPr lang="en-US" b="0" i="0" dirty="0">
              <a:solidFill>
                <a:srgbClr val="333333"/>
              </a:solidFill>
              <a:effectLst/>
              <a:latin typeface="adobe-caslon-pro"/>
            </a:endParaRPr>
          </a:p>
          <a:p>
            <a:pPr marL="285750" indent="-285750" algn="ctr">
              <a:buClr>
                <a:srgbClr val="FF9900"/>
              </a:buClr>
              <a:buFont typeface="Arial" panose="020B0604020202020204" pitchFamily="34" charset="0"/>
              <a:buChar char="•"/>
            </a:pPr>
            <a:r>
              <a:rPr lang="en-US" b="0" i="0" dirty="0">
                <a:solidFill>
                  <a:srgbClr val="333333"/>
                </a:solidFill>
                <a:effectLst/>
                <a:latin typeface="adobe-caslon-pro"/>
              </a:rPr>
              <a:t>Involves power imbalance, bully feels need to assert self over the victim</a:t>
            </a:r>
          </a:p>
          <a:p>
            <a:pPr marL="285750" indent="-285750" algn="ctr">
              <a:buClr>
                <a:srgbClr val="FF9900"/>
              </a:buClr>
              <a:buFont typeface="Arial" panose="020B0604020202020204" pitchFamily="34" charset="0"/>
              <a:buChar char="•"/>
            </a:pPr>
            <a:endParaRPr lang="en-US" dirty="0">
              <a:solidFill>
                <a:srgbClr val="333333"/>
              </a:solidFill>
              <a:latin typeface="adobe-caslon-pro"/>
            </a:endParaRPr>
          </a:p>
          <a:p>
            <a:pPr marL="285750" indent="-285750" algn="ctr">
              <a:buClr>
                <a:srgbClr val="FF9900"/>
              </a:buClr>
              <a:buFont typeface="Arial" panose="020B0604020202020204" pitchFamily="34" charset="0"/>
              <a:buChar char="•"/>
            </a:pPr>
            <a:r>
              <a:rPr lang="en-US" b="0" i="0" dirty="0">
                <a:solidFill>
                  <a:srgbClr val="333333"/>
                </a:solidFill>
                <a:effectLst/>
                <a:latin typeface="adobe-caslon-pro"/>
              </a:rPr>
              <a:t>Intentionally hurting others, </a:t>
            </a:r>
            <a:r>
              <a:rPr lang="en-US" dirty="0">
                <a:solidFill>
                  <a:srgbClr val="333333"/>
                </a:solidFill>
                <a:latin typeface="adobe-caslon-pro"/>
              </a:rPr>
              <a:t>no</a:t>
            </a:r>
            <a:r>
              <a:rPr lang="en-US" b="0" i="0" dirty="0">
                <a:solidFill>
                  <a:srgbClr val="333333"/>
                </a:solidFill>
                <a:effectLst/>
                <a:latin typeface="adobe-caslon-pro"/>
              </a:rPr>
              <a:t> regret or remorse no matter what victim’s response is</a:t>
            </a:r>
            <a:endParaRPr lang="en-US" dirty="0"/>
          </a:p>
        </p:txBody>
      </p:sp>
    </p:spTree>
    <p:extLst>
      <p:ext uri="{BB962C8B-B14F-4D97-AF65-F5344CB8AC3E}">
        <p14:creationId xmlns:p14="http://schemas.microsoft.com/office/powerpoint/2010/main" val="31992010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bg>
      <p:bgPr>
        <a:gradFill rotWithShape="1">
          <a:gsLst>
            <a:gs pos="49000">
              <a:schemeClr val="bg2">
                <a:tint val="94000"/>
                <a:satMod val="80000"/>
                <a:lumMod val="106000"/>
              </a:schemeClr>
            </a:gs>
            <a:gs pos="100000">
              <a:schemeClr val="accent1">
                <a:lumMod val="40000"/>
                <a:lumOff val="60000"/>
              </a:schemeClr>
            </a:gs>
            <a:gs pos="86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904F2-315D-445A-8195-D26ED482F37A}"/>
              </a:ext>
            </a:extLst>
          </p:cNvPr>
          <p:cNvSpPr>
            <a:spLocks noGrp="1"/>
          </p:cNvSpPr>
          <p:nvPr>
            <p:ph type="title"/>
          </p:nvPr>
        </p:nvSpPr>
        <p:spPr>
          <a:xfrm>
            <a:off x="1447331" y="1050762"/>
            <a:ext cx="9605635" cy="661771"/>
          </a:xfrm>
        </p:spPr>
        <p:txBody>
          <a:bodyPr/>
          <a:lstStyle/>
          <a:p>
            <a:pPr algn="ctr"/>
            <a:r>
              <a:rPr lang="en-US" dirty="0"/>
              <a:t>cyberbullying</a:t>
            </a:r>
          </a:p>
        </p:txBody>
      </p:sp>
      <p:sp>
        <p:nvSpPr>
          <p:cNvPr id="3" name="Content Placeholder 2">
            <a:extLst>
              <a:ext uri="{FF2B5EF4-FFF2-40B4-BE49-F238E27FC236}">
                <a16:creationId xmlns:a16="http://schemas.microsoft.com/office/drawing/2014/main" id="{929F98FE-1E9E-42D8-A869-35E7F1DCA1E2}"/>
              </a:ext>
            </a:extLst>
          </p:cNvPr>
          <p:cNvSpPr>
            <a:spLocks noGrp="1"/>
          </p:cNvSpPr>
          <p:nvPr>
            <p:ph sz="half" idx="1"/>
          </p:nvPr>
        </p:nvSpPr>
        <p:spPr>
          <a:xfrm>
            <a:off x="6519672" y="2017238"/>
            <a:ext cx="4533294" cy="4024162"/>
          </a:xfrm>
        </p:spPr>
        <p:txBody>
          <a:bodyPr>
            <a:normAutofit/>
          </a:bodyPr>
          <a:lstStyle/>
          <a:p>
            <a:pPr>
              <a:buClr>
                <a:srgbClr val="FF9900"/>
              </a:buClr>
            </a:pPr>
            <a:r>
              <a:rPr lang="en-US" i="0" dirty="0">
                <a:solidFill>
                  <a:schemeClr val="accent1">
                    <a:lumMod val="75000"/>
                  </a:schemeClr>
                </a:solidFill>
                <a:effectLst/>
              </a:rPr>
              <a:t>Time and Location Mean Nothing</a:t>
            </a:r>
          </a:p>
          <a:p>
            <a:pPr lvl="1">
              <a:buClr>
                <a:srgbClr val="FF9900"/>
              </a:buClr>
            </a:pPr>
            <a:r>
              <a:rPr lang="en-US" i="0" dirty="0">
                <a:solidFill>
                  <a:srgbClr val="1E1E1E"/>
                </a:solidFill>
                <a:effectLst/>
              </a:rPr>
              <a:t>Access to Devices</a:t>
            </a:r>
          </a:p>
          <a:p>
            <a:pPr lvl="1">
              <a:buClr>
                <a:srgbClr val="FF9900"/>
              </a:buClr>
            </a:pPr>
            <a:r>
              <a:rPr lang="en-US" dirty="0">
                <a:solidFill>
                  <a:srgbClr val="1E1E1E"/>
                </a:solidFill>
              </a:rPr>
              <a:t>Apps, Social Media, Chat Rooms, Emails</a:t>
            </a:r>
          </a:p>
          <a:p>
            <a:pPr lvl="1">
              <a:buClr>
                <a:srgbClr val="FF9900"/>
              </a:buClr>
            </a:pPr>
            <a:endParaRPr lang="en-US" i="0" dirty="0">
              <a:solidFill>
                <a:srgbClr val="1E1E1E"/>
              </a:solidFill>
              <a:effectLst/>
            </a:endParaRPr>
          </a:p>
          <a:p>
            <a:pPr>
              <a:buClr>
                <a:srgbClr val="FF9900"/>
              </a:buClr>
            </a:pPr>
            <a:r>
              <a:rPr lang="en-US" dirty="0">
                <a:solidFill>
                  <a:schemeClr val="accent1">
                    <a:lumMod val="75000"/>
                  </a:schemeClr>
                </a:solidFill>
              </a:rPr>
              <a:t>Anonymous and Impersonal</a:t>
            </a:r>
          </a:p>
          <a:p>
            <a:pPr lvl="1">
              <a:buClr>
                <a:srgbClr val="FF9900"/>
              </a:buClr>
            </a:pPr>
            <a:r>
              <a:rPr lang="en-US" dirty="0"/>
              <a:t>Harassment/Ghosting</a:t>
            </a:r>
          </a:p>
          <a:p>
            <a:pPr lvl="1">
              <a:buClr>
                <a:srgbClr val="FF9900"/>
              </a:buClr>
            </a:pPr>
            <a:r>
              <a:rPr lang="en-US" dirty="0"/>
              <a:t>Masquerading/Doxing/Trolling</a:t>
            </a:r>
          </a:p>
        </p:txBody>
      </p:sp>
      <p:sp>
        <p:nvSpPr>
          <p:cNvPr id="4" name="Content Placeholder 3">
            <a:extLst>
              <a:ext uri="{FF2B5EF4-FFF2-40B4-BE49-F238E27FC236}">
                <a16:creationId xmlns:a16="http://schemas.microsoft.com/office/drawing/2014/main" id="{2AD40DAE-5FE9-46E8-B999-37D56C1172DE}"/>
              </a:ext>
            </a:extLst>
          </p:cNvPr>
          <p:cNvSpPr>
            <a:spLocks noGrp="1"/>
          </p:cNvSpPr>
          <p:nvPr>
            <p:ph sz="half" idx="2"/>
          </p:nvPr>
        </p:nvSpPr>
        <p:spPr>
          <a:xfrm>
            <a:off x="885569" y="2017238"/>
            <a:ext cx="4417951" cy="4024162"/>
          </a:xfrm>
        </p:spPr>
        <p:txBody>
          <a:bodyPr>
            <a:normAutofit/>
          </a:bodyPr>
          <a:lstStyle/>
          <a:p>
            <a:pPr lvl="1">
              <a:buClr>
                <a:srgbClr val="FF9900"/>
              </a:buClr>
            </a:pPr>
            <a:r>
              <a:rPr lang="en-US" sz="2000" b="1" i="1" dirty="0">
                <a:solidFill>
                  <a:srgbClr val="FF9900"/>
                </a:solidFill>
                <a:effectLst/>
              </a:rPr>
              <a:t>Repeated,</a:t>
            </a:r>
            <a:r>
              <a:rPr lang="en-US" sz="2000" b="0" i="0" dirty="0">
                <a:solidFill>
                  <a:srgbClr val="1E1E1E"/>
                </a:solidFill>
                <a:effectLst/>
              </a:rPr>
              <a:t> aggressive, hurtful, threatening, or offensive texts, emails, DMs, comments, posts on social media or the web where there is a clear aggressor and target</a:t>
            </a:r>
          </a:p>
          <a:p>
            <a:pPr lvl="1">
              <a:buClr>
                <a:srgbClr val="FF9900"/>
              </a:buClr>
            </a:pPr>
            <a:endParaRPr lang="en-US" sz="2000" b="0" i="0" dirty="0">
              <a:solidFill>
                <a:srgbClr val="1E1E1E"/>
              </a:solidFill>
              <a:effectLst/>
            </a:endParaRPr>
          </a:p>
          <a:p>
            <a:pPr lvl="1">
              <a:buClr>
                <a:srgbClr val="FF9900"/>
              </a:buClr>
            </a:pPr>
            <a:r>
              <a:rPr lang="en-US" sz="2000" b="0" i="0" dirty="0">
                <a:solidFill>
                  <a:srgbClr val="1E1E1E"/>
                </a:solidFill>
                <a:effectLst/>
              </a:rPr>
              <a:t>May be an individual or group(s) of kids harassing someone together (aka “brigading”)</a:t>
            </a:r>
            <a:endParaRPr lang="en-US" sz="2000" dirty="0"/>
          </a:p>
        </p:txBody>
      </p:sp>
      <p:sp>
        <p:nvSpPr>
          <p:cNvPr id="5" name="Slide Number Placeholder 4">
            <a:extLst>
              <a:ext uri="{FF2B5EF4-FFF2-40B4-BE49-F238E27FC236}">
                <a16:creationId xmlns:a16="http://schemas.microsoft.com/office/drawing/2014/main" id="{B34990B4-01D1-4095-B5C9-B9BBF00B2B50}"/>
              </a:ext>
            </a:extLst>
          </p:cNvPr>
          <p:cNvSpPr>
            <a:spLocks noGrp="1"/>
          </p:cNvSpPr>
          <p:nvPr>
            <p:ph type="sldNum" sz="quarter" idx="12"/>
          </p:nvPr>
        </p:nvSpPr>
        <p:spPr/>
        <p:txBody>
          <a:bodyPr/>
          <a:lstStyle/>
          <a:p>
            <a:fld id="{6D22F896-40B5-4ADD-8801-0D06FADFA095}" type="slidenum">
              <a:rPr lang="en-US" smtClean="0"/>
              <a:t>11</a:t>
            </a:fld>
            <a:endParaRPr lang="en-US" dirty="0"/>
          </a:p>
        </p:txBody>
      </p:sp>
    </p:spTree>
    <p:extLst>
      <p:ext uri="{BB962C8B-B14F-4D97-AF65-F5344CB8AC3E}">
        <p14:creationId xmlns:p14="http://schemas.microsoft.com/office/powerpoint/2010/main" val="26513120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show="0">
  <p:cSld>
    <p:bg>
      <p:bgPr>
        <a:gradFill flip="none" rotWithShape="1">
          <a:gsLst>
            <a:gs pos="18000">
              <a:schemeClr val="bg2">
                <a:tint val="94000"/>
                <a:satMod val="80000"/>
                <a:lumMod val="106000"/>
              </a:schemeClr>
            </a:gs>
            <a:gs pos="100000">
              <a:schemeClr val="tx2">
                <a:lumMod val="40000"/>
                <a:lumOff val="60000"/>
              </a:schemeClr>
            </a:gs>
            <a:gs pos="100000">
              <a:schemeClr val="bg1"/>
            </a:gs>
            <a:gs pos="49000">
              <a:schemeClr val="bg2">
                <a:shade val="80000"/>
              </a:schemeClr>
            </a:gs>
          </a:gsLst>
          <a:lin ang="27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0A3F3-2F7E-4676-B0B3-CAD2B6678F90}"/>
              </a:ext>
            </a:extLst>
          </p:cNvPr>
          <p:cNvSpPr>
            <a:spLocks noGrp="1"/>
          </p:cNvSpPr>
          <p:nvPr>
            <p:ph type="title"/>
          </p:nvPr>
        </p:nvSpPr>
        <p:spPr>
          <a:xfrm>
            <a:off x="1311251" y="779521"/>
            <a:ext cx="9603275" cy="614039"/>
          </a:xfrm>
        </p:spPr>
        <p:txBody>
          <a:bodyPr>
            <a:normAutofit fontScale="90000"/>
          </a:bodyPr>
          <a:lstStyle/>
          <a:p>
            <a:pPr algn="ctr"/>
            <a:r>
              <a:rPr lang="en-US" dirty="0"/>
              <a:t>“What’s the big deal?:” possible consequences</a:t>
            </a:r>
            <a:br>
              <a:rPr lang="en-US" dirty="0"/>
            </a:br>
            <a:endParaRPr lang="en-US" dirty="0"/>
          </a:p>
        </p:txBody>
      </p:sp>
      <p:sp>
        <p:nvSpPr>
          <p:cNvPr id="3" name="Content Placeholder 2">
            <a:extLst>
              <a:ext uri="{FF2B5EF4-FFF2-40B4-BE49-F238E27FC236}">
                <a16:creationId xmlns:a16="http://schemas.microsoft.com/office/drawing/2014/main" id="{B01B92DA-4ECE-436A-A37E-26F7F8BC4683}"/>
              </a:ext>
            </a:extLst>
          </p:cNvPr>
          <p:cNvSpPr>
            <a:spLocks noGrp="1"/>
          </p:cNvSpPr>
          <p:nvPr>
            <p:ph idx="1"/>
          </p:nvPr>
        </p:nvSpPr>
        <p:spPr>
          <a:xfrm>
            <a:off x="1291079" y="2300097"/>
            <a:ext cx="3921533" cy="3529759"/>
          </a:xfrm>
        </p:spPr>
        <p:txBody>
          <a:bodyPr>
            <a:normAutofit/>
          </a:bodyPr>
          <a:lstStyle/>
          <a:p>
            <a:pPr algn="ctr"/>
            <a:r>
              <a:rPr lang="en-US" sz="2200" dirty="0"/>
              <a:t>Embarrassment</a:t>
            </a:r>
          </a:p>
          <a:p>
            <a:pPr algn="ctr"/>
            <a:r>
              <a:rPr lang="en-US" sz="2200" dirty="0"/>
              <a:t>Physical Injury</a:t>
            </a:r>
          </a:p>
          <a:p>
            <a:pPr algn="ctr"/>
            <a:r>
              <a:rPr lang="en-US" sz="2200" dirty="0"/>
              <a:t>Criminal Charges</a:t>
            </a:r>
          </a:p>
          <a:p>
            <a:pPr algn="ctr"/>
            <a:r>
              <a:rPr lang="en-US" sz="2200" dirty="0"/>
              <a:t>Self-Harm</a:t>
            </a:r>
          </a:p>
          <a:p>
            <a:pPr algn="ctr"/>
            <a:r>
              <a:rPr lang="en-US" sz="2200" dirty="0"/>
              <a:t>Sexual Abuse or Assault</a:t>
            </a:r>
          </a:p>
          <a:p>
            <a:pPr algn="ctr"/>
            <a:r>
              <a:rPr lang="en-US" sz="2200" dirty="0"/>
              <a:t>Trauma/PTSD</a:t>
            </a:r>
          </a:p>
        </p:txBody>
      </p:sp>
      <p:sp>
        <p:nvSpPr>
          <p:cNvPr id="4" name="Content Placeholder 2">
            <a:extLst>
              <a:ext uri="{FF2B5EF4-FFF2-40B4-BE49-F238E27FC236}">
                <a16:creationId xmlns:a16="http://schemas.microsoft.com/office/drawing/2014/main" id="{1721696B-45F8-471E-813E-F2A5E0072EE6}"/>
              </a:ext>
            </a:extLst>
          </p:cNvPr>
          <p:cNvSpPr txBox="1">
            <a:spLocks/>
          </p:cNvSpPr>
          <p:nvPr/>
        </p:nvSpPr>
        <p:spPr>
          <a:xfrm>
            <a:off x="6345631" y="2300097"/>
            <a:ext cx="4568895" cy="3529760"/>
          </a:xfrm>
          <a:prstGeom prst="rect">
            <a:avLst/>
          </a:prstGeom>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algn="ctr"/>
            <a:r>
              <a:rPr lang="en-US" sz="2200" dirty="0"/>
              <a:t>Disciplinary Actions</a:t>
            </a:r>
          </a:p>
          <a:p>
            <a:pPr algn="ctr"/>
            <a:r>
              <a:rPr lang="en-US" sz="2200" dirty="0"/>
              <a:t>Ruined Reputation</a:t>
            </a:r>
          </a:p>
          <a:p>
            <a:pPr algn="ctr"/>
            <a:r>
              <a:rPr lang="en-US" sz="2200" dirty="0"/>
              <a:t>Sexual Exploitation/Trafficking</a:t>
            </a:r>
          </a:p>
          <a:p>
            <a:pPr algn="ctr"/>
            <a:r>
              <a:rPr lang="en-US" sz="2200" dirty="0"/>
              <a:t>Military Ineligibility</a:t>
            </a:r>
          </a:p>
          <a:p>
            <a:pPr algn="ctr"/>
            <a:r>
              <a:rPr lang="en-US" sz="2200" dirty="0"/>
              <a:t>Lost Scholarships/Trade Schools </a:t>
            </a:r>
          </a:p>
          <a:p>
            <a:pPr algn="ctr"/>
            <a:r>
              <a:rPr lang="en-US" sz="2200" dirty="0"/>
              <a:t>Suicide</a:t>
            </a:r>
          </a:p>
        </p:txBody>
      </p:sp>
      <p:sp>
        <p:nvSpPr>
          <p:cNvPr id="9" name="Slide Number Placeholder 8">
            <a:extLst>
              <a:ext uri="{FF2B5EF4-FFF2-40B4-BE49-F238E27FC236}">
                <a16:creationId xmlns:a16="http://schemas.microsoft.com/office/drawing/2014/main" id="{C8829E46-E3E8-464C-A919-D613FC91ADFD}"/>
              </a:ext>
            </a:extLst>
          </p:cNvPr>
          <p:cNvSpPr>
            <a:spLocks noGrp="1"/>
          </p:cNvSpPr>
          <p:nvPr>
            <p:ph type="sldNum" sz="quarter" idx="12"/>
          </p:nvPr>
        </p:nvSpPr>
        <p:spPr/>
        <p:txBody>
          <a:bodyPr/>
          <a:lstStyle/>
          <a:p>
            <a:fld id="{6D22F896-40B5-4ADD-8801-0D06FADFA095}" type="slidenum">
              <a:rPr lang="en-US" smtClean="0"/>
              <a:t>12</a:t>
            </a:fld>
            <a:endParaRPr lang="en-US" dirty="0"/>
          </a:p>
        </p:txBody>
      </p:sp>
      <p:cxnSp>
        <p:nvCxnSpPr>
          <p:cNvPr id="7" name="Straight Connector 6">
            <a:extLst>
              <a:ext uri="{FF2B5EF4-FFF2-40B4-BE49-F238E27FC236}">
                <a16:creationId xmlns:a16="http://schemas.microsoft.com/office/drawing/2014/main" id="{7FBEFF86-6ED4-4C19-914E-33BB181E5327}"/>
              </a:ext>
            </a:extLst>
          </p:cNvPr>
          <p:cNvCxnSpPr/>
          <p:nvPr/>
        </p:nvCxnSpPr>
        <p:spPr>
          <a:xfrm>
            <a:off x="1291079" y="1517106"/>
            <a:ext cx="9643621" cy="0"/>
          </a:xfrm>
          <a:prstGeom prst="line">
            <a:avLst/>
          </a:prstGeom>
          <a:ln w="38100">
            <a:solidFill>
              <a:srgbClr val="FF99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33327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bg>
      <p:bgPr>
        <a:gradFill rotWithShape="1">
          <a:gsLst>
            <a:gs pos="0">
              <a:schemeClr val="tx2">
                <a:lumMod val="60000"/>
                <a:lumOff val="40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92" name="Rectangle 191">
            <a:extLst>
              <a:ext uri="{FF2B5EF4-FFF2-40B4-BE49-F238E27FC236}">
                <a16:creationId xmlns:a16="http://schemas.microsoft.com/office/drawing/2014/main" id="{C63C853E-3842-4594-86A9-051FFAF4D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193" name="Picture 192">
            <a:extLst>
              <a:ext uri="{FF2B5EF4-FFF2-40B4-BE49-F238E27FC236}">
                <a16:creationId xmlns:a16="http://schemas.microsoft.com/office/drawing/2014/main" id="{B591CDC5-6B61-4116-B3B5-0FF42B6E60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94" name="Straight Connector 193">
            <a:extLst>
              <a:ext uri="{FF2B5EF4-FFF2-40B4-BE49-F238E27FC236}">
                <a16:creationId xmlns:a16="http://schemas.microsoft.com/office/drawing/2014/main" id="{25B08984-5BEB-422F-A364-2B41E6A516E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a:extLst>
              <a:ext uri="{FF2B5EF4-FFF2-40B4-BE49-F238E27FC236}">
                <a16:creationId xmlns:a16="http://schemas.microsoft.com/office/drawing/2014/main" id="{A8F413B1-54E0-4B16-92AB-1CC5C7D645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96" name="Rectangle 195">
            <a:extLst>
              <a:ext uri="{FF2B5EF4-FFF2-40B4-BE49-F238E27FC236}">
                <a16:creationId xmlns:a16="http://schemas.microsoft.com/office/drawing/2014/main" id="{34CC1970-1E35-45E4-9949-6B7293F25A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See the source image">
            <a:extLst>
              <a:ext uri="{FF2B5EF4-FFF2-40B4-BE49-F238E27FC236}">
                <a16:creationId xmlns:a16="http://schemas.microsoft.com/office/drawing/2014/main" id="{EB85FD70-41CC-4C6C-9B69-5433074C2220}"/>
              </a:ext>
            </a:extLst>
          </p:cNvPr>
          <p:cNvPicPr>
            <a:picLocks noChangeAspect="1" noChangeArrowheads="1"/>
          </p:cNvPicPr>
          <p:nvPr/>
        </p:nvPicPr>
        <p:blipFill rotWithShape="1">
          <a:blip r:embed="rId4">
            <a:duotone>
              <a:schemeClr val="bg2">
                <a:shade val="45000"/>
                <a:satMod val="135000"/>
              </a:schemeClr>
              <a:prstClr val="white"/>
            </a:duotone>
            <a:alphaModFix amt="50000"/>
            <a:extLst>
              <a:ext uri="{BEBA8EAE-BF5A-486C-A8C5-ECC9F3942E4B}">
                <a14:imgProps xmlns:a14="http://schemas.microsoft.com/office/drawing/2010/main">
                  <a14:imgLayer r:embed="rId5">
                    <a14:imgEffect>
                      <a14:sharpenSoften amount="-25000"/>
                    </a14:imgEffect>
                    <a14:imgEffect>
                      <a14:colorTemperature colorTemp="5900"/>
                    </a14:imgEffect>
                    <a14:imgEffect>
                      <a14:brightnessContrast bright="30000" contrast="34000"/>
                    </a14:imgEffect>
                  </a14:imgLayer>
                </a14:imgProps>
              </a:ext>
              <a:ext uri="{28A0092B-C50C-407E-A947-70E740481C1C}">
                <a14:useLocalDpi xmlns:a14="http://schemas.microsoft.com/office/drawing/2010/main" val="0"/>
              </a:ext>
            </a:extLst>
          </a:blip>
          <a:srcRect l="5780"/>
          <a:stretch/>
        </p:blipFill>
        <p:spPr bwMode="auto">
          <a:xfrm>
            <a:off x="-690" y="-13452"/>
            <a:ext cx="12192000" cy="6857990"/>
          </a:xfrm>
          <a:prstGeom prst="rect">
            <a:avLst/>
          </a:prstGeom>
          <a:solidFill>
            <a:schemeClr val="bg1"/>
          </a:solidFill>
          <a:ln w="38100">
            <a:noFill/>
          </a:ln>
        </p:spPr>
      </p:pic>
      <p:sp>
        <p:nvSpPr>
          <p:cNvPr id="197" name="Rectangle 196">
            <a:extLst>
              <a:ext uri="{FF2B5EF4-FFF2-40B4-BE49-F238E27FC236}">
                <a16:creationId xmlns:a16="http://schemas.microsoft.com/office/drawing/2014/main" id="{1436771B-111D-4828-B5AF-4463622BCA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C2A3E7CB-D446-4D8F-942C-6C7A102920A4}"/>
              </a:ext>
            </a:extLst>
          </p:cNvPr>
          <p:cNvSpPr>
            <a:spLocks noGrp="1"/>
          </p:cNvSpPr>
          <p:nvPr>
            <p:ph type="sldNum" sz="quarter" idx="12"/>
          </p:nvPr>
        </p:nvSpPr>
        <p:spPr>
          <a:xfrm>
            <a:off x="11172445" y="226008"/>
            <a:ext cx="811019" cy="503578"/>
          </a:xfrm>
        </p:spPr>
        <p:txBody>
          <a:bodyPr vert="horz" lIns="91440" tIns="45720" rIns="91440" bIns="45720" rtlCol="0" anchor="t">
            <a:normAutofit/>
          </a:bodyPr>
          <a:lstStyle/>
          <a:p>
            <a:pPr>
              <a:lnSpc>
                <a:spcPct val="90000"/>
              </a:lnSpc>
              <a:spcAft>
                <a:spcPts val="600"/>
              </a:spcAft>
            </a:pPr>
            <a:fld id="{6D22F896-40B5-4ADD-8801-0D06FADFA095}" type="slidenum">
              <a:rPr lang="en-US"/>
              <a:pPr>
                <a:lnSpc>
                  <a:spcPct val="90000"/>
                </a:lnSpc>
                <a:spcAft>
                  <a:spcPts val="600"/>
                </a:spcAft>
              </a:pPr>
              <a:t>13</a:t>
            </a:fld>
            <a:endParaRPr lang="en-US" dirty="0"/>
          </a:p>
        </p:txBody>
      </p:sp>
      <p:cxnSp>
        <p:nvCxnSpPr>
          <p:cNvPr id="1035" name="Straight Connector 197">
            <a:extLst>
              <a:ext uri="{FF2B5EF4-FFF2-40B4-BE49-F238E27FC236}">
                <a16:creationId xmlns:a16="http://schemas.microsoft.com/office/drawing/2014/main" id="{09FFB475-10D2-4E7C-9CAA-ECC9537BB1F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776728" y="4735528"/>
            <a:ext cx="8643010"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1036" name="Picture 198">
            <a:extLst>
              <a:ext uri="{FF2B5EF4-FFF2-40B4-BE49-F238E27FC236}">
                <a16:creationId xmlns:a16="http://schemas.microsoft.com/office/drawing/2014/main" id="{A508B81A-504C-436A-B98B-586DE0D982D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037" name="Straight Connector 199">
            <a:extLst>
              <a:ext uri="{FF2B5EF4-FFF2-40B4-BE49-F238E27FC236}">
                <a16:creationId xmlns:a16="http://schemas.microsoft.com/office/drawing/2014/main" id="{56EF4496-926A-4C74-AC4A-387E8952B4E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B9738E61-C04E-4243-955D-38E065495B0C}"/>
              </a:ext>
            </a:extLst>
          </p:cNvPr>
          <p:cNvSpPr txBox="1"/>
          <p:nvPr/>
        </p:nvSpPr>
        <p:spPr>
          <a:xfrm>
            <a:off x="2860660" y="6382704"/>
            <a:ext cx="6793992" cy="264175"/>
          </a:xfrm>
          <a:prstGeom prst="rect">
            <a:avLst/>
          </a:prstGeom>
          <a:noFill/>
          <a:ln>
            <a:solidFill>
              <a:schemeClr val="tx2">
                <a:lumMod val="60000"/>
                <a:lumOff val="40000"/>
              </a:schemeClr>
            </a:solidFill>
          </a:ln>
        </p:spPr>
        <p:txBody>
          <a:bodyPr wrap="square">
            <a:spAutoFit/>
          </a:bodyPr>
          <a:lstStyle/>
          <a:p>
            <a:pPr marL="0" marR="0">
              <a:lnSpc>
                <a:spcPct val="106000"/>
              </a:lnSpc>
              <a:spcBef>
                <a:spcPts val="0"/>
              </a:spcBef>
              <a:spcAft>
                <a:spcPts val="800"/>
              </a:spcAft>
            </a:pPr>
            <a:r>
              <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hlinkClick r:id="rId6">
                  <a:extLst>
                    <a:ext uri="{A12FA001-AC4F-418D-AE19-62706E023703}">
                      <ahyp:hlinkClr xmlns:ahyp="http://schemas.microsoft.com/office/drawing/2018/hyperlinkcolor" val="tx"/>
                    </a:ext>
                  </a:extLst>
                </a:hlinkClick>
              </a:rPr>
              <a:t>Source: </a:t>
            </a:r>
            <a:r>
              <a:rPr lang="en-US" sz="1100" u="sng"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hlinkClick r:id="rId6">
                  <a:extLst>
                    <a:ext uri="{A12FA001-AC4F-418D-AE19-62706E023703}">
                      <ahyp:hlinkClr xmlns:ahyp="http://schemas.microsoft.com/office/drawing/2018/hyperlinkcolor" val="tx"/>
                    </a:ext>
                  </a:extLst>
                </a:hlinkClick>
              </a:rPr>
              <a:t>https://healingfromcomplextraumaandptsd.wordpress.com/author/healingfromcomplextraumaandptsd/</a:t>
            </a:r>
            <a:endParaRPr lang="en-US"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79FB3D6A-0213-4837-929C-421F4D06055F}"/>
              </a:ext>
            </a:extLst>
          </p:cNvPr>
          <p:cNvSpPr txBox="1"/>
          <p:nvPr/>
        </p:nvSpPr>
        <p:spPr>
          <a:xfrm>
            <a:off x="2739224" y="266156"/>
            <a:ext cx="7036863" cy="584775"/>
          </a:xfrm>
          <a:prstGeom prst="rect">
            <a:avLst/>
          </a:prstGeom>
          <a:noFill/>
        </p:spPr>
        <p:txBody>
          <a:bodyPr wrap="none" rtlCol="0">
            <a:spAutoFit/>
          </a:bodyPr>
          <a:lstStyle/>
          <a:p>
            <a:r>
              <a:rPr lang="en-US" sz="3200" dirty="0">
                <a:latin typeface="+mj-lt"/>
              </a:rPr>
              <a:t>GROOMING: PREDATORS’ PLANNING</a:t>
            </a:r>
          </a:p>
        </p:txBody>
      </p:sp>
      <p:cxnSp>
        <p:nvCxnSpPr>
          <p:cNvPr id="9" name="Straight Connector 8">
            <a:extLst>
              <a:ext uri="{FF2B5EF4-FFF2-40B4-BE49-F238E27FC236}">
                <a16:creationId xmlns:a16="http://schemas.microsoft.com/office/drawing/2014/main" id="{3B2CC260-9BD6-4197-B373-CEE6898E1B7C}"/>
              </a:ext>
            </a:extLst>
          </p:cNvPr>
          <p:cNvCxnSpPr>
            <a:cxnSpLocks/>
          </p:cNvCxnSpPr>
          <p:nvPr/>
        </p:nvCxnSpPr>
        <p:spPr>
          <a:xfrm>
            <a:off x="2860660" y="869758"/>
            <a:ext cx="6793992" cy="0"/>
          </a:xfrm>
          <a:prstGeom prst="line">
            <a:avLst/>
          </a:prstGeom>
          <a:ln w="38100">
            <a:solidFill>
              <a:srgbClr val="FF9900"/>
            </a:solidFill>
          </a:ln>
        </p:spPr>
        <p:style>
          <a:lnRef idx="3">
            <a:schemeClr val="accent1"/>
          </a:lnRef>
          <a:fillRef idx="0">
            <a:schemeClr val="accent1"/>
          </a:fillRef>
          <a:effectRef idx="2">
            <a:schemeClr val="accent1"/>
          </a:effectRef>
          <a:fontRef idx="minor">
            <a:schemeClr val="tx1"/>
          </a:fontRef>
        </p:style>
      </p:cxnSp>
      <p:sp>
        <p:nvSpPr>
          <p:cNvPr id="39" name="Oval 38" descr="oval shape">
            <a:extLst>
              <a:ext uri="{FF2B5EF4-FFF2-40B4-BE49-F238E27FC236}">
                <a16:creationId xmlns:a16="http://schemas.microsoft.com/office/drawing/2014/main" id="{77931C7A-6412-403B-952A-FF5E281C105B}"/>
              </a:ext>
            </a:extLst>
          </p:cNvPr>
          <p:cNvSpPr>
            <a:spLocks noChangeAspect="1"/>
          </p:cNvSpPr>
          <p:nvPr/>
        </p:nvSpPr>
        <p:spPr>
          <a:xfrm>
            <a:off x="4242668" y="3932095"/>
            <a:ext cx="1606866" cy="1606866"/>
          </a:xfrm>
          <a:prstGeom prst="ellipse">
            <a:avLst/>
          </a:prstGeom>
          <a:solidFill>
            <a:schemeClr val="tx2">
              <a:lumMod val="60000"/>
              <a:lumOff val="4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06000"/>
              </a:lnSpc>
              <a:spcBef>
                <a:spcPts val="0"/>
              </a:spcBef>
              <a:spcAft>
                <a:spcPts val="0"/>
              </a:spcAft>
            </a:pPr>
            <a:r>
              <a:rPr lang="en-US" sz="1600" dirty="0">
                <a:solidFill>
                  <a:schemeClr val="bg2">
                    <a:lumMod val="25000"/>
                  </a:schemeClr>
                </a:solidFill>
                <a:effectLst/>
                <a:ea typeface="Times New Roman" panose="02020603050405020304" pitchFamily="18" charset="0"/>
                <a:cs typeface="Segoe UI Historic" panose="020B0502040204020203" pitchFamily="34" charset="0"/>
              </a:rPr>
              <a:t>STAGE 3: </a:t>
            </a:r>
            <a:r>
              <a:rPr lang="en-US" sz="1600" dirty="0">
                <a:solidFill>
                  <a:schemeClr val="accent1">
                    <a:lumMod val="50000"/>
                  </a:schemeClr>
                </a:solidFill>
                <a:effectLst/>
                <a:ea typeface="Times New Roman" panose="02020603050405020304" pitchFamily="18" charset="0"/>
                <a:cs typeface="Segoe UI Historic" panose="020B0502040204020203" pitchFamily="34" charset="0"/>
              </a:rPr>
              <a:t>Fill a Need</a:t>
            </a:r>
            <a:endParaRPr lang="en-US" sz="1600" dirty="0">
              <a:solidFill>
                <a:schemeClr val="accent1">
                  <a:lumMod val="50000"/>
                </a:schemeClr>
              </a:solidFill>
              <a:effectLst/>
              <a:ea typeface="Calibri" panose="020F0502020204030204" pitchFamily="34" charset="0"/>
              <a:cs typeface="Times New Roman" panose="02020603050405020304" pitchFamily="18" charset="0"/>
            </a:endParaRPr>
          </a:p>
        </p:txBody>
      </p:sp>
      <p:sp>
        <p:nvSpPr>
          <p:cNvPr id="40" name="Oval 39" descr="oval shape">
            <a:extLst>
              <a:ext uri="{FF2B5EF4-FFF2-40B4-BE49-F238E27FC236}">
                <a16:creationId xmlns:a16="http://schemas.microsoft.com/office/drawing/2014/main" id="{7C6B5316-7C01-418F-9901-CEE9CA5D321D}"/>
              </a:ext>
            </a:extLst>
          </p:cNvPr>
          <p:cNvSpPr>
            <a:spLocks noChangeAspect="1"/>
          </p:cNvSpPr>
          <p:nvPr/>
        </p:nvSpPr>
        <p:spPr>
          <a:xfrm>
            <a:off x="358390" y="4453416"/>
            <a:ext cx="1606866" cy="1606866"/>
          </a:xfrm>
          <a:prstGeom prst="ellipse">
            <a:avLst/>
          </a:prstGeom>
          <a:solidFill>
            <a:schemeClr val="tx2">
              <a:lumMod val="60000"/>
              <a:lumOff val="4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06000"/>
              </a:lnSpc>
              <a:spcBef>
                <a:spcPts val="0"/>
              </a:spcBef>
              <a:spcAft>
                <a:spcPts val="0"/>
              </a:spcAft>
            </a:pPr>
            <a:r>
              <a:rPr lang="en-US" sz="1600" dirty="0">
                <a:solidFill>
                  <a:schemeClr val="bg2">
                    <a:lumMod val="25000"/>
                  </a:schemeClr>
                </a:solidFill>
                <a:effectLst/>
                <a:ea typeface="Times New Roman" panose="02020603050405020304" pitchFamily="18" charset="0"/>
                <a:cs typeface="Segoe UI Historic" panose="020B0502040204020203" pitchFamily="34" charset="0"/>
              </a:rPr>
              <a:t>STAGE 1: </a:t>
            </a:r>
            <a:r>
              <a:rPr lang="en-US" sz="1600" dirty="0">
                <a:solidFill>
                  <a:schemeClr val="accent1">
                    <a:lumMod val="50000"/>
                  </a:schemeClr>
                </a:solidFill>
                <a:effectLst/>
                <a:ea typeface="Times New Roman" panose="02020603050405020304" pitchFamily="18" charset="0"/>
                <a:cs typeface="Segoe UI Historic" panose="020B0502040204020203" pitchFamily="34" charset="0"/>
              </a:rPr>
              <a:t>Target the Victim</a:t>
            </a:r>
            <a:endParaRPr lang="en-US" sz="1600" dirty="0">
              <a:solidFill>
                <a:schemeClr val="accent1">
                  <a:lumMod val="50000"/>
                </a:schemeClr>
              </a:solidFill>
              <a:effectLst/>
              <a:ea typeface="Calibri" panose="020F0502020204030204" pitchFamily="34" charset="0"/>
              <a:cs typeface="Times New Roman" panose="02020603050405020304" pitchFamily="18" charset="0"/>
            </a:endParaRPr>
          </a:p>
        </p:txBody>
      </p:sp>
      <p:sp>
        <p:nvSpPr>
          <p:cNvPr id="41" name="Oval 40" descr="oval shape">
            <a:extLst>
              <a:ext uri="{FF2B5EF4-FFF2-40B4-BE49-F238E27FC236}">
                <a16:creationId xmlns:a16="http://schemas.microsoft.com/office/drawing/2014/main" id="{D0E7343F-032A-448C-B0DC-69BC1ED364D5}"/>
              </a:ext>
            </a:extLst>
          </p:cNvPr>
          <p:cNvSpPr>
            <a:spLocks noChangeAspect="1"/>
          </p:cNvSpPr>
          <p:nvPr/>
        </p:nvSpPr>
        <p:spPr>
          <a:xfrm>
            <a:off x="2300529" y="4088623"/>
            <a:ext cx="1606866" cy="1606866"/>
          </a:xfrm>
          <a:prstGeom prst="ellipse">
            <a:avLst/>
          </a:prstGeom>
          <a:solidFill>
            <a:schemeClr val="tx2">
              <a:lumMod val="60000"/>
              <a:lumOff val="4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06000"/>
              </a:lnSpc>
              <a:spcBef>
                <a:spcPts val="0"/>
              </a:spcBef>
              <a:spcAft>
                <a:spcPts val="0"/>
              </a:spcAft>
            </a:pPr>
            <a:r>
              <a:rPr lang="en-US" sz="1600" dirty="0">
                <a:solidFill>
                  <a:schemeClr val="bg2">
                    <a:lumMod val="25000"/>
                  </a:schemeClr>
                </a:solidFill>
                <a:effectLst/>
                <a:ea typeface="Times New Roman" panose="02020603050405020304" pitchFamily="18" charset="0"/>
                <a:cs typeface="Segoe UI Historic" panose="020B0502040204020203" pitchFamily="34" charset="0"/>
              </a:rPr>
              <a:t>STAGE 2: </a:t>
            </a:r>
            <a:r>
              <a:rPr lang="en-US" sz="1600" dirty="0">
                <a:solidFill>
                  <a:schemeClr val="accent1">
                    <a:lumMod val="50000"/>
                  </a:schemeClr>
                </a:solidFill>
                <a:effectLst/>
                <a:ea typeface="Times New Roman" panose="02020603050405020304" pitchFamily="18" charset="0"/>
                <a:cs typeface="Segoe UI Historic" panose="020B0502040204020203" pitchFamily="34" charset="0"/>
              </a:rPr>
              <a:t>Gain the Victim’s Trust</a:t>
            </a:r>
            <a:endParaRPr lang="en-US" sz="1600" dirty="0">
              <a:solidFill>
                <a:schemeClr val="accent1">
                  <a:lumMod val="50000"/>
                </a:schemeClr>
              </a:solidFill>
              <a:effectLst/>
              <a:ea typeface="Calibri" panose="020F0502020204030204" pitchFamily="34" charset="0"/>
              <a:cs typeface="Times New Roman" panose="02020603050405020304" pitchFamily="18" charset="0"/>
            </a:endParaRPr>
          </a:p>
        </p:txBody>
      </p:sp>
      <p:sp>
        <p:nvSpPr>
          <p:cNvPr id="42" name="Oval 41" descr="oval shape">
            <a:extLst>
              <a:ext uri="{FF2B5EF4-FFF2-40B4-BE49-F238E27FC236}">
                <a16:creationId xmlns:a16="http://schemas.microsoft.com/office/drawing/2014/main" id="{3EF261AD-7503-4788-9EF2-43CE2B209B96}"/>
              </a:ext>
            </a:extLst>
          </p:cNvPr>
          <p:cNvSpPr>
            <a:spLocks noChangeAspect="1"/>
          </p:cNvSpPr>
          <p:nvPr/>
        </p:nvSpPr>
        <p:spPr>
          <a:xfrm>
            <a:off x="8126947" y="4048936"/>
            <a:ext cx="1706266" cy="1706266"/>
          </a:xfrm>
          <a:prstGeom prst="ellipse">
            <a:avLst/>
          </a:prstGeom>
          <a:solidFill>
            <a:schemeClr val="tx2">
              <a:lumMod val="60000"/>
              <a:lumOff val="4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06000"/>
              </a:lnSpc>
              <a:spcBef>
                <a:spcPts val="0"/>
              </a:spcBef>
              <a:spcAft>
                <a:spcPts val="0"/>
              </a:spcAft>
            </a:pPr>
            <a:r>
              <a:rPr lang="en-US" sz="1600" dirty="0">
                <a:solidFill>
                  <a:schemeClr val="bg2">
                    <a:lumMod val="25000"/>
                  </a:schemeClr>
                </a:solidFill>
                <a:effectLst/>
                <a:ea typeface="Times New Roman" panose="02020603050405020304" pitchFamily="18" charset="0"/>
                <a:cs typeface="Segoe UI Historic" panose="020B0502040204020203" pitchFamily="34" charset="0"/>
              </a:rPr>
              <a:t>STAGE 5: </a:t>
            </a:r>
            <a:r>
              <a:rPr lang="en-US" sz="1600" dirty="0">
                <a:solidFill>
                  <a:schemeClr val="accent1">
                    <a:lumMod val="50000"/>
                  </a:schemeClr>
                </a:solidFill>
                <a:effectLst/>
                <a:ea typeface="Times New Roman" panose="02020603050405020304" pitchFamily="18" charset="0"/>
                <a:cs typeface="Segoe UI Historic" panose="020B0502040204020203" pitchFamily="34" charset="0"/>
              </a:rPr>
              <a:t>Sexualize the Relationship</a:t>
            </a:r>
            <a:endParaRPr lang="en-US" sz="1600" dirty="0">
              <a:solidFill>
                <a:schemeClr val="accent1">
                  <a:lumMod val="50000"/>
                </a:schemeClr>
              </a:solidFill>
              <a:effectLst/>
              <a:ea typeface="Calibri" panose="020F0502020204030204" pitchFamily="34" charset="0"/>
              <a:cs typeface="Times New Roman" panose="02020603050405020304" pitchFamily="18" charset="0"/>
            </a:endParaRPr>
          </a:p>
        </p:txBody>
      </p:sp>
      <p:sp>
        <p:nvSpPr>
          <p:cNvPr id="43" name="Oval 42" descr="oval shape">
            <a:extLst>
              <a:ext uri="{FF2B5EF4-FFF2-40B4-BE49-F238E27FC236}">
                <a16:creationId xmlns:a16="http://schemas.microsoft.com/office/drawing/2014/main" id="{81AF37EC-5999-4503-A225-80F944778A21}"/>
              </a:ext>
            </a:extLst>
          </p:cNvPr>
          <p:cNvSpPr>
            <a:spLocks noChangeAspect="1"/>
          </p:cNvSpPr>
          <p:nvPr/>
        </p:nvSpPr>
        <p:spPr>
          <a:xfrm>
            <a:off x="6173849" y="3842263"/>
            <a:ext cx="1606866" cy="1606866"/>
          </a:xfrm>
          <a:prstGeom prst="ellipse">
            <a:avLst/>
          </a:prstGeom>
          <a:solidFill>
            <a:schemeClr val="tx2">
              <a:lumMod val="60000"/>
              <a:lumOff val="4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06000"/>
              </a:lnSpc>
              <a:spcBef>
                <a:spcPts val="0"/>
              </a:spcBef>
              <a:spcAft>
                <a:spcPts val="0"/>
              </a:spcAft>
            </a:pPr>
            <a:r>
              <a:rPr lang="en-US" sz="1600" dirty="0">
                <a:solidFill>
                  <a:schemeClr val="bg2">
                    <a:lumMod val="25000"/>
                  </a:schemeClr>
                </a:solidFill>
                <a:effectLst/>
                <a:ea typeface="Times New Roman" panose="02020603050405020304" pitchFamily="18" charset="0"/>
                <a:cs typeface="Segoe UI Historic" panose="020B0502040204020203" pitchFamily="34" charset="0"/>
              </a:rPr>
              <a:t>STAGE 4: </a:t>
            </a:r>
            <a:r>
              <a:rPr lang="en-US" sz="1600" dirty="0">
                <a:solidFill>
                  <a:schemeClr val="accent1">
                    <a:lumMod val="50000"/>
                  </a:schemeClr>
                </a:solidFill>
                <a:effectLst/>
                <a:ea typeface="Times New Roman" panose="02020603050405020304" pitchFamily="18" charset="0"/>
                <a:cs typeface="Segoe UI Historic" panose="020B0502040204020203" pitchFamily="34" charset="0"/>
              </a:rPr>
              <a:t>Isolate the Child</a:t>
            </a:r>
            <a:endParaRPr lang="en-US" sz="1600" dirty="0">
              <a:solidFill>
                <a:schemeClr val="accent1">
                  <a:lumMod val="50000"/>
                </a:schemeClr>
              </a:solidFill>
              <a:effectLst/>
              <a:ea typeface="Calibri" panose="020F0502020204030204" pitchFamily="34" charset="0"/>
              <a:cs typeface="Times New Roman" panose="02020603050405020304" pitchFamily="18" charset="0"/>
            </a:endParaRPr>
          </a:p>
        </p:txBody>
      </p:sp>
      <p:sp>
        <p:nvSpPr>
          <p:cNvPr id="44" name="Oval 43" descr="oval shape">
            <a:extLst>
              <a:ext uri="{FF2B5EF4-FFF2-40B4-BE49-F238E27FC236}">
                <a16:creationId xmlns:a16="http://schemas.microsoft.com/office/drawing/2014/main" id="{F4FF9B28-9FF5-4F81-812D-8DE93CC23EB4}"/>
              </a:ext>
            </a:extLst>
          </p:cNvPr>
          <p:cNvSpPr>
            <a:spLocks noChangeAspect="1"/>
          </p:cNvSpPr>
          <p:nvPr/>
        </p:nvSpPr>
        <p:spPr>
          <a:xfrm>
            <a:off x="10206933" y="4471577"/>
            <a:ext cx="1606866" cy="1606866"/>
          </a:xfrm>
          <a:prstGeom prst="ellipse">
            <a:avLst/>
          </a:prstGeom>
          <a:solidFill>
            <a:schemeClr val="tx2">
              <a:lumMod val="60000"/>
              <a:lumOff val="4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ctr">
              <a:lnSpc>
                <a:spcPct val="106000"/>
              </a:lnSpc>
              <a:spcBef>
                <a:spcPts val="0"/>
              </a:spcBef>
              <a:spcAft>
                <a:spcPts val="375"/>
              </a:spcAft>
            </a:pPr>
            <a:r>
              <a:rPr lang="en-US" sz="1600" dirty="0">
                <a:solidFill>
                  <a:schemeClr val="bg2">
                    <a:lumMod val="25000"/>
                  </a:schemeClr>
                </a:solidFill>
                <a:effectLst/>
                <a:ea typeface="Times New Roman" panose="02020603050405020304" pitchFamily="18" charset="0"/>
                <a:cs typeface="Segoe UI Historic" panose="020B0502040204020203" pitchFamily="34" charset="0"/>
              </a:rPr>
              <a:t>STAGE 6: </a:t>
            </a:r>
            <a:r>
              <a:rPr lang="en-US" sz="1600" dirty="0">
                <a:solidFill>
                  <a:schemeClr val="accent1">
                    <a:lumMod val="50000"/>
                  </a:schemeClr>
                </a:solidFill>
                <a:effectLst/>
                <a:ea typeface="Times New Roman" panose="02020603050405020304" pitchFamily="18" charset="0"/>
                <a:cs typeface="Segoe UI Historic" panose="020B0502040204020203" pitchFamily="34" charset="0"/>
              </a:rPr>
              <a:t>Maintain Control</a:t>
            </a:r>
            <a:endParaRPr lang="en-US" sz="1600" dirty="0">
              <a:solidFill>
                <a:schemeClr val="accent1">
                  <a:lumMod val="50000"/>
                </a:schemeClr>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544615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down)">
                                      <p:cBhvr>
                                        <p:cTn id="11" dur="500"/>
                                        <p:tgtEl>
                                          <p:spTgt spid="40"/>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wipe(down)">
                                      <p:cBhvr>
                                        <p:cTn id="16" dur="500"/>
                                        <p:tgtEl>
                                          <p:spTgt spid="4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wipe(down)">
                                      <p:cBhvr>
                                        <p:cTn id="21" dur="500"/>
                                        <p:tgtEl>
                                          <p:spTgt spid="3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43"/>
                                        </p:tgtEl>
                                        <p:attrNameLst>
                                          <p:attrName>style.visibility</p:attrName>
                                        </p:attrNameLst>
                                      </p:cBhvr>
                                      <p:to>
                                        <p:strVal val="visible"/>
                                      </p:to>
                                    </p:set>
                                    <p:animEffect transition="in" filter="wipe(down)">
                                      <p:cBhvr>
                                        <p:cTn id="26" dur="500"/>
                                        <p:tgtEl>
                                          <p:spTgt spid="4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wipe(down)">
                                      <p:cBhvr>
                                        <p:cTn id="31" dur="500"/>
                                        <p:tgtEl>
                                          <p:spTgt spid="42"/>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wipe(down)">
                                      <p:cBhvr>
                                        <p:cTn id="36"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42" grpId="0" animBg="1"/>
      <p:bldP spid="43" grpId="0" animBg="1"/>
      <p:bldP spid="44"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7B09991-9466-4284-8409-8788FA6CDD55}"/>
              </a:ext>
            </a:extLst>
          </p:cNvPr>
          <p:cNvSpPr>
            <a:spLocks noGrp="1"/>
          </p:cNvSpPr>
          <p:nvPr>
            <p:ph type="sldNum" sz="quarter" idx="12"/>
          </p:nvPr>
        </p:nvSpPr>
        <p:spPr/>
        <p:txBody>
          <a:bodyPr/>
          <a:lstStyle/>
          <a:p>
            <a:fld id="{6D22F896-40B5-4ADD-8801-0D06FADFA095}" type="slidenum">
              <a:rPr lang="en-US" smtClean="0"/>
              <a:t>14</a:t>
            </a:fld>
            <a:endParaRPr lang="en-US" dirty="0"/>
          </a:p>
        </p:txBody>
      </p:sp>
      <p:sp>
        <p:nvSpPr>
          <p:cNvPr id="3" name="Rectangle 2">
            <a:extLst>
              <a:ext uri="{FF2B5EF4-FFF2-40B4-BE49-F238E27FC236}">
                <a16:creationId xmlns:a16="http://schemas.microsoft.com/office/drawing/2014/main" id="{8B355225-8614-46A9-B60D-8889E453181B}"/>
              </a:ext>
              <a:ext uri="{C183D7F6-B498-43B3-948B-1728B52AA6E4}">
                <adec:decorative xmlns:adec="http://schemas.microsoft.com/office/drawing/2017/decorative" val="1"/>
              </a:ext>
            </a:extLst>
          </p:cNvPr>
          <p:cNvSpPr/>
          <p:nvPr/>
        </p:nvSpPr>
        <p:spPr bwMode="auto">
          <a:xfrm rot="10800000">
            <a:off x="-3594" y="5152128"/>
            <a:ext cx="12192000" cy="1712361"/>
          </a:xfrm>
          <a:prstGeom prst="rect">
            <a:avLst/>
          </a:prstGeom>
          <a:gradFill flip="none" rotWithShape="1">
            <a:gsLst>
              <a:gs pos="0">
                <a:srgbClr val="D9CFBB"/>
              </a:gs>
              <a:gs pos="100000">
                <a:srgbClr val="AE9878"/>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a:p>
        </p:txBody>
      </p:sp>
      <p:pic>
        <p:nvPicPr>
          <p:cNvPr id="70" name="Picture 69">
            <a:extLst>
              <a:ext uri="{FF2B5EF4-FFF2-40B4-BE49-F238E27FC236}">
                <a16:creationId xmlns:a16="http://schemas.microsoft.com/office/drawing/2014/main" id="{3E337A5C-633A-4414-8CEF-680400AA142D}"/>
              </a:ext>
              <a:ext uri="{C183D7F6-B498-43B3-948B-1728B52AA6E4}">
                <adec:decorative xmlns:adec="http://schemas.microsoft.com/office/drawing/2017/decorative" val="1"/>
              </a:ext>
            </a:extLst>
          </p:cNvPr>
          <p:cNvPicPr>
            <a:picLocks noChangeAspect="1"/>
          </p:cNvPicPr>
          <p:nvPr/>
        </p:nvPicPr>
        <p:blipFill>
          <a:blip r:embed="rId3" cstate="screen">
            <a:lum/>
            <a:alphaModFix amt="70000"/>
          </a:blip>
          <a:srcRect/>
          <a:stretch>
            <a:fillRect/>
          </a:stretch>
        </p:blipFill>
        <p:spPr>
          <a:xfrm>
            <a:off x="0" y="8709"/>
            <a:ext cx="12192000" cy="3962400"/>
          </a:xfrm>
          <a:prstGeom prst="rect">
            <a:avLst/>
          </a:prstGeom>
        </p:spPr>
      </p:pic>
      <p:grpSp>
        <p:nvGrpSpPr>
          <p:cNvPr id="71" name="Group 70">
            <a:extLst>
              <a:ext uri="{FF2B5EF4-FFF2-40B4-BE49-F238E27FC236}">
                <a16:creationId xmlns:a16="http://schemas.microsoft.com/office/drawing/2014/main" id="{FE268CC9-BD93-4E8F-859E-A5F8E5C148FA}"/>
              </a:ext>
              <a:ext uri="{C183D7F6-B498-43B3-948B-1728B52AA6E4}">
                <adec:decorative xmlns:adec="http://schemas.microsoft.com/office/drawing/2017/decorative" val="1"/>
              </a:ext>
            </a:extLst>
          </p:cNvPr>
          <p:cNvGrpSpPr/>
          <p:nvPr/>
        </p:nvGrpSpPr>
        <p:grpSpPr>
          <a:xfrm>
            <a:off x="-742764" y="-381889"/>
            <a:ext cx="7040527" cy="6352674"/>
            <a:chOff x="-838200" y="-370838"/>
            <a:chExt cx="7040527" cy="6352674"/>
          </a:xfrm>
        </p:grpSpPr>
        <p:sp>
          <p:nvSpPr>
            <p:cNvPr id="72" name="Trapezoid 71">
              <a:extLst>
                <a:ext uri="{FF2B5EF4-FFF2-40B4-BE49-F238E27FC236}">
                  <a16:creationId xmlns:a16="http://schemas.microsoft.com/office/drawing/2014/main" id="{F1E642E8-C7EF-45C4-BBA6-6A6E4F672855}"/>
                </a:ext>
              </a:extLst>
            </p:cNvPr>
            <p:cNvSpPr/>
            <p:nvPr/>
          </p:nvSpPr>
          <p:spPr>
            <a:xfrm rot="18900000">
              <a:off x="1181236" y="787536"/>
              <a:ext cx="3200400" cy="4343400"/>
            </a:xfrm>
            <a:prstGeom prst="trapezoid">
              <a:avLst>
                <a:gd name="adj" fmla="val 36290"/>
              </a:avLst>
            </a:prstGeom>
            <a:gradFill flip="none" rotWithShape="1">
              <a:gsLst>
                <a:gs pos="0">
                  <a:srgbClr val="FFFFFF">
                    <a:alpha val="0"/>
                  </a:srgbClr>
                </a:gs>
                <a:gs pos="100000">
                  <a:srgbClr val="FFFB2B">
                    <a:alpha val="50000"/>
                  </a:srgbClr>
                </a:gs>
              </a:gsLst>
              <a:lin ang="16200000" scaled="0"/>
              <a:tileRect/>
            </a:gradFill>
            <a:ln>
              <a:noFill/>
            </a:ln>
            <a:effectLst>
              <a:softEdge rad="127000"/>
            </a:effectLst>
          </p:spPr>
          <p:style>
            <a:lnRef idx="1">
              <a:schemeClr val="accent1"/>
            </a:lnRef>
            <a:fillRef idx="3">
              <a:schemeClr val="accent1"/>
            </a:fillRef>
            <a:effectRef idx="2">
              <a:schemeClr val="accent1"/>
            </a:effectRef>
            <a:fontRef idx="minor">
              <a:schemeClr val="lt1"/>
            </a:fontRef>
          </p:style>
          <p:txBody>
            <a:bodyPr lIns="0" tIns="0" rIns="0" bIns="0" rtlCol="0" anchor="ctr" anchorCtr="1"/>
            <a:lstStyle/>
            <a:p>
              <a:pPr algn="ctr"/>
              <a:endParaRPr lang="en-US" sz="3600" dirty="0">
                <a:solidFill>
                  <a:srgbClr val="3E3619"/>
                </a:solidFill>
                <a:latin typeface="Arial Narrow"/>
                <a:cs typeface="Arial Narrow"/>
              </a:endParaRPr>
            </a:p>
          </p:txBody>
        </p:sp>
        <p:sp>
          <p:nvSpPr>
            <p:cNvPr id="73" name="Trapezoid 72">
              <a:extLst>
                <a:ext uri="{FF2B5EF4-FFF2-40B4-BE49-F238E27FC236}">
                  <a16:creationId xmlns:a16="http://schemas.microsoft.com/office/drawing/2014/main" id="{7AD7AC8E-EFB2-433F-967A-7B35FDD126A3}"/>
                </a:ext>
              </a:extLst>
            </p:cNvPr>
            <p:cNvSpPr/>
            <p:nvPr/>
          </p:nvSpPr>
          <p:spPr>
            <a:xfrm>
              <a:off x="-838200" y="1638436"/>
              <a:ext cx="3200400" cy="4343400"/>
            </a:xfrm>
            <a:prstGeom prst="trapezoid">
              <a:avLst>
                <a:gd name="adj" fmla="val 36290"/>
              </a:avLst>
            </a:prstGeom>
            <a:gradFill flip="none" rotWithShape="1">
              <a:gsLst>
                <a:gs pos="0">
                  <a:srgbClr val="FFFFFF">
                    <a:alpha val="0"/>
                  </a:srgbClr>
                </a:gs>
                <a:gs pos="100000">
                  <a:srgbClr val="FFFB2B">
                    <a:alpha val="50000"/>
                  </a:srgbClr>
                </a:gs>
              </a:gsLst>
              <a:lin ang="16200000" scaled="0"/>
              <a:tileRect/>
            </a:gradFill>
            <a:ln>
              <a:noFill/>
            </a:ln>
            <a:effectLst>
              <a:softEdge rad="127000"/>
            </a:effectLst>
          </p:spPr>
          <p:style>
            <a:lnRef idx="1">
              <a:schemeClr val="accent1"/>
            </a:lnRef>
            <a:fillRef idx="3">
              <a:schemeClr val="accent1"/>
            </a:fillRef>
            <a:effectRef idx="2">
              <a:schemeClr val="accent1"/>
            </a:effectRef>
            <a:fontRef idx="minor">
              <a:schemeClr val="lt1"/>
            </a:fontRef>
          </p:style>
          <p:txBody>
            <a:bodyPr lIns="0" tIns="0" rIns="0" bIns="0" rtlCol="0" anchor="ctr" anchorCtr="1"/>
            <a:lstStyle/>
            <a:p>
              <a:pPr algn="ctr"/>
              <a:endParaRPr lang="en-US" sz="3600" dirty="0">
                <a:solidFill>
                  <a:srgbClr val="3E3619"/>
                </a:solidFill>
                <a:latin typeface="Arial Narrow"/>
                <a:cs typeface="Arial Narrow"/>
              </a:endParaRPr>
            </a:p>
          </p:txBody>
        </p:sp>
        <p:sp>
          <p:nvSpPr>
            <p:cNvPr id="74" name="Trapezoid 73">
              <a:extLst>
                <a:ext uri="{FF2B5EF4-FFF2-40B4-BE49-F238E27FC236}">
                  <a16:creationId xmlns:a16="http://schemas.microsoft.com/office/drawing/2014/main" id="{D57C4F04-904F-4B95-A573-E566FF73692C}"/>
                </a:ext>
              </a:extLst>
            </p:cNvPr>
            <p:cNvSpPr/>
            <p:nvPr/>
          </p:nvSpPr>
          <p:spPr>
            <a:xfrm rot="16200000">
              <a:off x="2430427" y="-942338"/>
              <a:ext cx="3200400" cy="4343400"/>
            </a:xfrm>
            <a:prstGeom prst="trapezoid">
              <a:avLst>
                <a:gd name="adj" fmla="val 41052"/>
              </a:avLst>
            </a:prstGeom>
            <a:gradFill flip="none" rotWithShape="1">
              <a:gsLst>
                <a:gs pos="0">
                  <a:srgbClr val="FFFFFF">
                    <a:alpha val="0"/>
                  </a:srgbClr>
                </a:gs>
                <a:gs pos="100000">
                  <a:srgbClr val="FFFB2B">
                    <a:alpha val="50000"/>
                  </a:srgbClr>
                </a:gs>
              </a:gsLst>
              <a:lin ang="16200000" scaled="0"/>
              <a:tileRect/>
            </a:gradFill>
            <a:ln>
              <a:noFill/>
            </a:ln>
            <a:effectLst>
              <a:softEdge rad="127000"/>
            </a:effectLst>
          </p:spPr>
          <p:style>
            <a:lnRef idx="1">
              <a:schemeClr val="accent1"/>
            </a:lnRef>
            <a:fillRef idx="3">
              <a:schemeClr val="accent1"/>
            </a:fillRef>
            <a:effectRef idx="2">
              <a:schemeClr val="accent1"/>
            </a:effectRef>
            <a:fontRef idx="minor">
              <a:schemeClr val="lt1"/>
            </a:fontRef>
          </p:style>
          <p:txBody>
            <a:bodyPr lIns="0" tIns="0" rIns="0" bIns="0" rtlCol="0" anchor="ctr" anchorCtr="1"/>
            <a:lstStyle/>
            <a:p>
              <a:pPr algn="ctr"/>
              <a:endParaRPr lang="en-US" sz="3600" dirty="0">
                <a:solidFill>
                  <a:srgbClr val="3E3619"/>
                </a:solidFill>
                <a:latin typeface="Arial Narrow"/>
                <a:cs typeface="Arial Narrow"/>
              </a:endParaRPr>
            </a:p>
          </p:txBody>
        </p:sp>
      </p:grpSp>
      <p:grpSp>
        <p:nvGrpSpPr>
          <p:cNvPr id="75" name="Group 74">
            <a:extLst>
              <a:ext uri="{FF2B5EF4-FFF2-40B4-BE49-F238E27FC236}">
                <a16:creationId xmlns:a16="http://schemas.microsoft.com/office/drawing/2014/main" id="{44B4C813-73D1-4200-84C8-093221FBB85D}"/>
              </a:ext>
              <a:ext uri="{C183D7F6-B498-43B3-948B-1728B52AA6E4}">
                <adec:decorative xmlns:adec="http://schemas.microsoft.com/office/drawing/2017/decorative" val="1"/>
              </a:ext>
            </a:extLst>
          </p:cNvPr>
          <p:cNvGrpSpPr/>
          <p:nvPr/>
        </p:nvGrpSpPr>
        <p:grpSpPr>
          <a:xfrm>
            <a:off x="5182683" y="5190582"/>
            <a:ext cx="497062" cy="458808"/>
            <a:chOff x="2703513" y="2783417"/>
            <a:chExt cx="4414308" cy="4074583"/>
          </a:xfrm>
        </p:grpSpPr>
        <p:sp>
          <p:nvSpPr>
            <p:cNvPr id="76" name="Freeform 5">
              <a:extLst>
                <a:ext uri="{FF2B5EF4-FFF2-40B4-BE49-F238E27FC236}">
                  <a16:creationId xmlns:a16="http://schemas.microsoft.com/office/drawing/2014/main" id="{FC4B1976-46DC-4F0E-9A87-29D1EB620CF3}"/>
                </a:ext>
              </a:extLst>
            </p:cNvPr>
            <p:cNvSpPr>
              <a:spLocks/>
            </p:cNvSpPr>
            <p:nvPr/>
          </p:nvSpPr>
          <p:spPr bwMode="auto">
            <a:xfrm>
              <a:off x="2807758" y="2783417"/>
              <a:ext cx="4310063" cy="3614738"/>
            </a:xfrm>
            <a:custGeom>
              <a:avLst/>
              <a:gdLst/>
              <a:ahLst/>
              <a:cxnLst>
                <a:cxn ang="0">
                  <a:pos x="5260" y="2301"/>
                </a:cxn>
                <a:cxn ang="0">
                  <a:pos x="5069" y="1997"/>
                </a:cxn>
                <a:cxn ang="0">
                  <a:pos x="4833" y="1718"/>
                </a:cxn>
                <a:cxn ang="0">
                  <a:pos x="4560" y="1457"/>
                </a:cxn>
                <a:cxn ang="0">
                  <a:pos x="4256" y="1217"/>
                </a:cxn>
                <a:cxn ang="0">
                  <a:pos x="3927" y="993"/>
                </a:cxn>
                <a:cxn ang="0">
                  <a:pos x="3580" y="782"/>
                </a:cxn>
                <a:cxn ang="0">
                  <a:pos x="3041" y="485"/>
                </a:cxn>
                <a:cxn ang="0">
                  <a:pos x="2631" y="297"/>
                </a:cxn>
                <a:cxn ang="0">
                  <a:pos x="2231" y="164"/>
                </a:cxn>
                <a:cxn ang="0">
                  <a:pos x="1852" y="75"/>
                </a:cxn>
                <a:cxn ang="0">
                  <a:pos x="1505" y="23"/>
                </a:cxn>
                <a:cxn ang="0">
                  <a:pos x="1202" y="2"/>
                </a:cxn>
                <a:cxn ang="0">
                  <a:pos x="954" y="4"/>
                </a:cxn>
                <a:cxn ang="0">
                  <a:pos x="709" y="28"/>
                </a:cxn>
                <a:cxn ang="0">
                  <a:pos x="636" y="49"/>
                </a:cxn>
                <a:cxn ang="0">
                  <a:pos x="530" y="72"/>
                </a:cxn>
                <a:cxn ang="0">
                  <a:pos x="403" y="72"/>
                </a:cxn>
                <a:cxn ang="0">
                  <a:pos x="139" y="42"/>
                </a:cxn>
                <a:cxn ang="0">
                  <a:pos x="10" y="42"/>
                </a:cxn>
                <a:cxn ang="0">
                  <a:pos x="0" y="49"/>
                </a:cxn>
                <a:cxn ang="0">
                  <a:pos x="695" y="291"/>
                </a:cxn>
                <a:cxn ang="0">
                  <a:pos x="1463" y="591"/>
                </a:cxn>
                <a:cxn ang="0">
                  <a:pos x="1910" y="788"/>
                </a:cxn>
                <a:cxn ang="0">
                  <a:pos x="2311" y="993"/>
                </a:cxn>
                <a:cxn ang="0">
                  <a:pos x="2624" y="1194"/>
                </a:cxn>
                <a:cxn ang="0">
                  <a:pos x="2806" y="1354"/>
                </a:cxn>
                <a:cxn ang="0">
                  <a:pos x="3310" y="1836"/>
                </a:cxn>
                <a:cxn ang="0">
                  <a:pos x="3708" y="2251"/>
                </a:cxn>
                <a:cxn ang="0">
                  <a:pos x="4110" y="2713"/>
                </a:cxn>
                <a:cxn ang="0">
                  <a:pos x="4476" y="3197"/>
                </a:cxn>
                <a:cxn ang="0">
                  <a:pos x="4669" y="3501"/>
                </a:cxn>
                <a:cxn ang="0">
                  <a:pos x="4798" y="3739"/>
                </a:cxn>
                <a:cxn ang="0">
                  <a:pos x="4897" y="3970"/>
                </a:cxn>
                <a:cxn ang="0">
                  <a:pos x="4961" y="4191"/>
                </a:cxn>
                <a:cxn ang="0">
                  <a:pos x="4986" y="4399"/>
                </a:cxn>
                <a:cxn ang="0">
                  <a:pos x="4977" y="4545"/>
                </a:cxn>
                <a:cxn ang="0">
                  <a:pos x="5048" y="4554"/>
                </a:cxn>
                <a:cxn ang="0">
                  <a:pos x="5083" y="4531"/>
                </a:cxn>
                <a:cxn ang="0">
                  <a:pos x="5095" y="4491"/>
                </a:cxn>
                <a:cxn ang="0">
                  <a:pos x="5140" y="4401"/>
                </a:cxn>
                <a:cxn ang="0">
                  <a:pos x="5269" y="4121"/>
                </a:cxn>
                <a:cxn ang="0">
                  <a:pos x="5364" y="3850"/>
                </a:cxn>
                <a:cxn ang="0">
                  <a:pos x="5396" y="3694"/>
                </a:cxn>
                <a:cxn ang="0">
                  <a:pos x="5417" y="3405"/>
                </a:cxn>
                <a:cxn ang="0">
                  <a:pos x="5431" y="3004"/>
                </a:cxn>
                <a:cxn ang="0">
                  <a:pos x="5408" y="2719"/>
                </a:cxn>
                <a:cxn ang="0">
                  <a:pos x="5375" y="2567"/>
                </a:cxn>
                <a:cxn ang="0">
                  <a:pos x="5338" y="2463"/>
                </a:cxn>
              </a:cxnLst>
              <a:rect l="0" t="0" r="r" b="b"/>
              <a:pathLst>
                <a:path w="5431" h="4556">
                  <a:moveTo>
                    <a:pt x="5338" y="2463"/>
                  </a:moveTo>
                  <a:lnTo>
                    <a:pt x="5338" y="2463"/>
                  </a:lnTo>
                  <a:lnTo>
                    <a:pt x="5302" y="2381"/>
                  </a:lnTo>
                  <a:lnTo>
                    <a:pt x="5260" y="2301"/>
                  </a:lnTo>
                  <a:lnTo>
                    <a:pt x="5217" y="2223"/>
                  </a:lnTo>
                  <a:lnTo>
                    <a:pt x="5170" y="2147"/>
                  </a:lnTo>
                  <a:lnTo>
                    <a:pt x="5121" y="2070"/>
                  </a:lnTo>
                  <a:lnTo>
                    <a:pt x="5069" y="1997"/>
                  </a:lnTo>
                  <a:lnTo>
                    <a:pt x="5013" y="1924"/>
                  </a:lnTo>
                  <a:lnTo>
                    <a:pt x="4956" y="1855"/>
                  </a:lnTo>
                  <a:lnTo>
                    <a:pt x="4895" y="1785"/>
                  </a:lnTo>
                  <a:lnTo>
                    <a:pt x="4833" y="1718"/>
                  </a:lnTo>
                  <a:lnTo>
                    <a:pt x="4767" y="1650"/>
                  </a:lnTo>
                  <a:lnTo>
                    <a:pt x="4701" y="1585"/>
                  </a:lnTo>
                  <a:lnTo>
                    <a:pt x="4631" y="1521"/>
                  </a:lnTo>
                  <a:lnTo>
                    <a:pt x="4560" y="1457"/>
                  </a:lnTo>
                  <a:lnTo>
                    <a:pt x="4487" y="1396"/>
                  </a:lnTo>
                  <a:lnTo>
                    <a:pt x="4410" y="1335"/>
                  </a:lnTo>
                  <a:lnTo>
                    <a:pt x="4334" y="1276"/>
                  </a:lnTo>
                  <a:lnTo>
                    <a:pt x="4256" y="1217"/>
                  </a:lnTo>
                  <a:lnTo>
                    <a:pt x="4176" y="1160"/>
                  </a:lnTo>
                  <a:lnTo>
                    <a:pt x="4094" y="1104"/>
                  </a:lnTo>
                  <a:lnTo>
                    <a:pt x="4011" y="1048"/>
                  </a:lnTo>
                  <a:lnTo>
                    <a:pt x="3927" y="993"/>
                  </a:lnTo>
                  <a:lnTo>
                    <a:pt x="3842" y="939"/>
                  </a:lnTo>
                  <a:lnTo>
                    <a:pt x="3755" y="887"/>
                  </a:lnTo>
                  <a:lnTo>
                    <a:pt x="3668" y="833"/>
                  </a:lnTo>
                  <a:lnTo>
                    <a:pt x="3580" y="782"/>
                  </a:lnTo>
                  <a:lnTo>
                    <a:pt x="3402" y="680"/>
                  </a:lnTo>
                  <a:lnTo>
                    <a:pt x="3222" y="583"/>
                  </a:lnTo>
                  <a:lnTo>
                    <a:pt x="3041" y="485"/>
                  </a:lnTo>
                  <a:lnTo>
                    <a:pt x="3041" y="485"/>
                  </a:lnTo>
                  <a:lnTo>
                    <a:pt x="2938" y="433"/>
                  </a:lnTo>
                  <a:lnTo>
                    <a:pt x="2834" y="384"/>
                  </a:lnTo>
                  <a:lnTo>
                    <a:pt x="2733" y="339"/>
                  </a:lnTo>
                  <a:lnTo>
                    <a:pt x="2631" y="297"/>
                  </a:lnTo>
                  <a:lnTo>
                    <a:pt x="2530" y="259"/>
                  </a:lnTo>
                  <a:lnTo>
                    <a:pt x="2429" y="224"/>
                  </a:lnTo>
                  <a:lnTo>
                    <a:pt x="2328" y="191"/>
                  </a:lnTo>
                  <a:lnTo>
                    <a:pt x="2231" y="164"/>
                  </a:lnTo>
                  <a:lnTo>
                    <a:pt x="2134" y="138"/>
                  </a:lnTo>
                  <a:lnTo>
                    <a:pt x="2038" y="113"/>
                  </a:lnTo>
                  <a:lnTo>
                    <a:pt x="1944" y="92"/>
                  </a:lnTo>
                  <a:lnTo>
                    <a:pt x="1852" y="75"/>
                  </a:lnTo>
                  <a:lnTo>
                    <a:pt x="1762" y="59"/>
                  </a:lnTo>
                  <a:lnTo>
                    <a:pt x="1673" y="45"/>
                  </a:lnTo>
                  <a:lnTo>
                    <a:pt x="1588" y="33"/>
                  </a:lnTo>
                  <a:lnTo>
                    <a:pt x="1505" y="23"/>
                  </a:lnTo>
                  <a:lnTo>
                    <a:pt x="1425" y="16"/>
                  </a:lnTo>
                  <a:lnTo>
                    <a:pt x="1347" y="11"/>
                  </a:lnTo>
                  <a:lnTo>
                    <a:pt x="1274" y="5"/>
                  </a:lnTo>
                  <a:lnTo>
                    <a:pt x="1202" y="2"/>
                  </a:lnTo>
                  <a:lnTo>
                    <a:pt x="1135" y="0"/>
                  </a:lnTo>
                  <a:lnTo>
                    <a:pt x="1070" y="0"/>
                  </a:lnTo>
                  <a:lnTo>
                    <a:pt x="1009" y="2"/>
                  </a:lnTo>
                  <a:lnTo>
                    <a:pt x="954" y="4"/>
                  </a:lnTo>
                  <a:lnTo>
                    <a:pt x="853" y="9"/>
                  </a:lnTo>
                  <a:lnTo>
                    <a:pt x="771" y="18"/>
                  </a:lnTo>
                  <a:lnTo>
                    <a:pt x="737" y="23"/>
                  </a:lnTo>
                  <a:lnTo>
                    <a:pt x="709" y="28"/>
                  </a:lnTo>
                  <a:lnTo>
                    <a:pt x="684" y="33"/>
                  </a:lnTo>
                  <a:lnTo>
                    <a:pt x="665" y="39"/>
                  </a:lnTo>
                  <a:lnTo>
                    <a:pt x="665" y="39"/>
                  </a:lnTo>
                  <a:lnTo>
                    <a:pt x="636" y="49"/>
                  </a:lnTo>
                  <a:lnTo>
                    <a:pt x="608" y="56"/>
                  </a:lnTo>
                  <a:lnTo>
                    <a:pt x="580" y="63"/>
                  </a:lnTo>
                  <a:lnTo>
                    <a:pt x="554" y="68"/>
                  </a:lnTo>
                  <a:lnTo>
                    <a:pt x="530" y="72"/>
                  </a:lnTo>
                  <a:lnTo>
                    <a:pt x="504" y="73"/>
                  </a:lnTo>
                  <a:lnTo>
                    <a:pt x="479" y="73"/>
                  </a:lnTo>
                  <a:lnTo>
                    <a:pt x="455" y="73"/>
                  </a:lnTo>
                  <a:lnTo>
                    <a:pt x="403" y="72"/>
                  </a:lnTo>
                  <a:lnTo>
                    <a:pt x="347" y="66"/>
                  </a:lnTo>
                  <a:lnTo>
                    <a:pt x="210" y="49"/>
                  </a:lnTo>
                  <a:lnTo>
                    <a:pt x="210" y="49"/>
                  </a:lnTo>
                  <a:lnTo>
                    <a:pt x="139" y="42"/>
                  </a:lnTo>
                  <a:lnTo>
                    <a:pt x="87" y="39"/>
                  </a:lnTo>
                  <a:lnTo>
                    <a:pt x="50" y="39"/>
                  </a:lnTo>
                  <a:lnTo>
                    <a:pt x="24" y="40"/>
                  </a:lnTo>
                  <a:lnTo>
                    <a:pt x="10" y="42"/>
                  </a:lnTo>
                  <a:lnTo>
                    <a:pt x="1" y="45"/>
                  </a:lnTo>
                  <a:lnTo>
                    <a:pt x="0" y="49"/>
                  </a:lnTo>
                  <a:lnTo>
                    <a:pt x="0" y="49"/>
                  </a:lnTo>
                  <a:lnTo>
                    <a:pt x="0" y="49"/>
                  </a:lnTo>
                  <a:lnTo>
                    <a:pt x="90" y="80"/>
                  </a:lnTo>
                  <a:lnTo>
                    <a:pt x="337" y="164"/>
                  </a:lnTo>
                  <a:lnTo>
                    <a:pt x="504" y="223"/>
                  </a:lnTo>
                  <a:lnTo>
                    <a:pt x="695" y="291"/>
                  </a:lnTo>
                  <a:lnTo>
                    <a:pt x="902" y="369"/>
                  </a:lnTo>
                  <a:lnTo>
                    <a:pt x="1121" y="452"/>
                  </a:lnTo>
                  <a:lnTo>
                    <a:pt x="1348" y="543"/>
                  </a:lnTo>
                  <a:lnTo>
                    <a:pt x="1463" y="591"/>
                  </a:lnTo>
                  <a:lnTo>
                    <a:pt x="1576" y="638"/>
                  </a:lnTo>
                  <a:lnTo>
                    <a:pt x="1689" y="689"/>
                  </a:lnTo>
                  <a:lnTo>
                    <a:pt x="1800" y="737"/>
                  </a:lnTo>
                  <a:lnTo>
                    <a:pt x="1910" y="788"/>
                  </a:lnTo>
                  <a:lnTo>
                    <a:pt x="2016" y="840"/>
                  </a:lnTo>
                  <a:lnTo>
                    <a:pt x="2120" y="890"/>
                  </a:lnTo>
                  <a:lnTo>
                    <a:pt x="2217" y="942"/>
                  </a:lnTo>
                  <a:lnTo>
                    <a:pt x="2311" y="993"/>
                  </a:lnTo>
                  <a:lnTo>
                    <a:pt x="2400" y="1043"/>
                  </a:lnTo>
                  <a:lnTo>
                    <a:pt x="2481" y="1095"/>
                  </a:lnTo>
                  <a:lnTo>
                    <a:pt x="2556" y="1146"/>
                  </a:lnTo>
                  <a:lnTo>
                    <a:pt x="2624" y="1194"/>
                  </a:lnTo>
                  <a:lnTo>
                    <a:pt x="2653" y="1219"/>
                  </a:lnTo>
                  <a:lnTo>
                    <a:pt x="2683" y="1243"/>
                  </a:lnTo>
                  <a:lnTo>
                    <a:pt x="2683" y="1243"/>
                  </a:lnTo>
                  <a:lnTo>
                    <a:pt x="2806" y="1354"/>
                  </a:lnTo>
                  <a:lnTo>
                    <a:pt x="2956" y="1493"/>
                  </a:lnTo>
                  <a:lnTo>
                    <a:pt x="3126" y="1655"/>
                  </a:lnTo>
                  <a:lnTo>
                    <a:pt x="3216" y="1744"/>
                  </a:lnTo>
                  <a:lnTo>
                    <a:pt x="3310" y="1836"/>
                  </a:lnTo>
                  <a:lnTo>
                    <a:pt x="3408" y="1935"/>
                  </a:lnTo>
                  <a:lnTo>
                    <a:pt x="3507" y="2037"/>
                  </a:lnTo>
                  <a:lnTo>
                    <a:pt x="3608" y="2142"/>
                  </a:lnTo>
                  <a:lnTo>
                    <a:pt x="3708" y="2251"/>
                  </a:lnTo>
                  <a:lnTo>
                    <a:pt x="3811" y="2362"/>
                  </a:lnTo>
                  <a:lnTo>
                    <a:pt x="3912" y="2477"/>
                  </a:lnTo>
                  <a:lnTo>
                    <a:pt x="4011" y="2593"/>
                  </a:lnTo>
                  <a:lnTo>
                    <a:pt x="4110" y="2713"/>
                  </a:lnTo>
                  <a:lnTo>
                    <a:pt x="4207" y="2832"/>
                  </a:lnTo>
                  <a:lnTo>
                    <a:pt x="4299" y="2953"/>
                  </a:lnTo>
                  <a:lnTo>
                    <a:pt x="4390" y="3075"/>
                  </a:lnTo>
                  <a:lnTo>
                    <a:pt x="4476" y="3197"/>
                  </a:lnTo>
                  <a:lnTo>
                    <a:pt x="4558" y="3318"/>
                  </a:lnTo>
                  <a:lnTo>
                    <a:pt x="4596" y="3379"/>
                  </a:lnTo>
                  <a:lnTo>
                    <a:pt x="4635" y="3440"/>
                  </a:lnTo>
                  <a:lnTo>
                    <a:pt x="4669" y="3501"/>
                  </a:lnTo>
                  <a:lnTo>
                    <a:pt x="4704" y="3560"/>
                  </a:lnTo>
                  <a:lnTo>
                    <a:pt x="4737" y="3621"/>
                  </a:lnTo>
                  <a:lnTo>
                    <a:pt x="4768" y="3680"/>
                  </a:lnTo>
                  <a:lnTo>
                    <a:pt x="4798" y="3739"/>
                  </a:lnTo>
                  <a:lnTo>
                    <a:pt x="4826" y="3798"/>
                  </a:lnTo>
                  <a:lnTo>
                    <a:pt x="4852" y="3855"/>
                  </a:lnTo>
                  <a:lnTo>
                    <a:pt x="4874" y="3913"/>
                  </a:lnTo>
                  <a:lnTo>
                    <a:pt x="4897" y="3970"/>
                  </a:lnTo>
                  <a:lnTo>
                    <a:pt x="4916" y="4026"/>
                  </a:lnTo>
                  <a:lnTo>
                    <a:pt x="4933" y="4081"/>
                  </a:lnTo>
                  <a:lnTo>
                    <a:pt x="4949" y="4137"/>
                  </a:lnTo>
                  <a:lnTo>
                    <a:pt x="4961" y="4191"/>
                  </a:lnTo>
                  <a:lnTo>
                    <a:pt x="4972" y="4245"/>
                  </a:lnTo>
                  <a:lnTo>
                    <a:pt x="4979" y="4297"/>
                  </a:lnTo>
                  <a:lnTo>
                    <a:pt x="4984" y="4349"/>
                  </a:lnTo>
                  <a:lnTo>
                    <a:pt x="4986" y="4399"/>
                  </a:lnTo>
                  <a:lnTo>
                    <a:pt x="4986" y="4448"/>
                  </a:lnTo>
                  <a:lnTo>
                    <a:pt x="4982" y="4497"/>
                  </a:lnTo>
                  <a:lnTo>
                    <a:pt x="4977" y="4545"/>
                  </a:lnTo>
                  <a:lnTo>
                    <a:pt x="4977" y="4545"/>
                  </a:lnTo>
                  <a:lnTo>
                    <a:pt x="4998" y="4551"/>
                  </a:lnTo>
                  <a:lnTo>
                    <a:pt x="5017" y="4554"/>
                  </a:lnTo>
                  <a:lnTo>
                    <a:pt x="5034" y="4556"/>
                  </a:lnTo>
                  <a:lnTo>
                    <a:pt x="5048" y="4554"/>
                  </a:lnTo>
                  <a:lnTo>
                    <a:pt x="5060" y="4551"/>
                  </a:lnTo>
                  <a:lnTo>
                    <a:pt x="5069" y="4545"/>
                  </a:lnTo>
                  <a:lnTo>
                    <a:pt x="5076" y="4538"/>
                  </a:lnTo>
                  <a:lnTo>
                    <a:pt x="5083" y="4531"/>
                  </a:lnTo>
                  <a:lnTo>
                    <a:pt x="5086" y="4525"/>
                  </a:lnTo>
                  <a:lnTo>
                    <a:pt x="5090" y="4518"/>
                  </a:lnTo>
                  <a:lnTo>
                    <a:pt x="5093" y="4504"/>
                  </a:lnTo>
                  <a:lnTo>
                    <a:pt x="5095" y="4491"/>
                  </a:lnTo>
                  <a:lnTo>
                    <a:pt x="5095" y="4488"/>
                  </a:lnTo>
                  <a:lnTo>
                    <a:pt x="5095" y="4488"/>
                  </a:lnTo>
                  <a:lnTo>
                    <a:pt x="5107" y="4465"/>
                  </a:lnTo>
                  <a:lnTo>
                    <a:pt x="5140" y="4401"/>
                  </a:lnTo>
                  <a:lnTo>
                    <a:pt x="5187" y="4304"/>
                  </a:lnTo>
                  <a:lnTo>
                    <a:pt x="5213" y="4246"/>
                  </a:lnTo>
                  <a:lnTo>
                    <a:pt x="5241" y="4186"/>
                  </a:lnTo>
                  <a:lnTo>
                    <a:pt x="5269" y="4121"/>
                  </a:lnTo>
                  <a:lnTo>
                    <a:pt x="5295" y="4053"/>
                  </a:lnTo>
                  <a:lnTo>
                    <a:pt x="5321" y="3986"/>
                  </a:lnTo>
                  <a:lnTo>
                    <a:pt x="5344" y="3916"/>
                  </a:lnTo>
                  <a:lnTo>
                    <a:pt x="5364" y="3850"/>
                  </a:lnTo>
                  <a:lnTo>
                    <a:pt x="5380" y="3784"/>
                  </a:lnTo>
                  <a:lnTo>
                    <a:pt x="5387" y="3753"/>
                  </a:lnTo>
                  <a:lnTo>
                    <a:pt x="5392" y="3723"/>
                  </a:lnTo>
                  <a:lnTo>
                    <a:pt x="5396" y="3694"/>
                  </a:lnTo>
                  <a:lnTo>
                    <a:pt x="5397" y="3666"/>
                  </a:lnTo>
                  <a:lnTo>
                    <a:pt x="5397" y="3666"/>
                  </a:lnTo>
                  <a:lnTo>
                    <a:pt x="5406" y="3546"/>
                  </a:lnTo>
                  <a:lnTo>
                    <a:pt x="5417" y="3405"/>
                  </a:lnTo>
                  <a:lnTo>
                    <a:pt x="5425" y="3250"/>
                  </a:lnTo>
                  <a:lnTo>
                    <a:pt x="5429" y="3169"/>
                  </a:lnTo>
                  <a:lnTo>
                    <a:pt x="5431" y="3087"/>
                  </a:lnTo>
                  <a:lnTo>
                    <a:pt x="5431" y="3004"/>
                  </a:lnTo>
                  <a:lnTo>
                    <a:pt x="5427" y="2920"/>
                  </a:lnTo>
                  <a:lnTo>
                    <a:pt x="5422" y="2839"/>
                  </a:lnTo>
                  <a:lnTo>
                    <a:pt x="5413" y="2759"/>
                  </a:lnTo>
                  <a:lnTo>
                    <a:pt x="5408" y="2719"/>
                  </a:lnTo>
                  <a:lnTo>
                    <a:pt x="5401" y="2679"/>
                  </a:lnTo>
                  <a:lnTo>
                    <a:pt x="5394" y="2640"/>
                  </a:lnTo>
                  <a:lnTo>
                    <a:pt x="5385" y="2604"/>
                  </a:lnTo>
                  <a:lnTo>
                    <a:pt x="5375" y="2567"/>
                  </a:lnTo>
                  <a:lnTo>
                    <a:pt x="5364" y="2531"/>
                  </a:lnTo>
                  <a:lnTo>
                    <a:pt x="5352" y="2496"/>
                  </a:lnTo>
                  <a:lnTo>
                    <a:pt x="5338" y="2463"/>
                  </a:lnTo>
                  <a:lnTo>
                    <a:pt x="5338" y="2463"/>
                  </a:lnTo>
                  <a:close/>
                </a:path>
              </a:pathLst>
            </a:custGeom>
            <a:gradFill flip="none" rotWithShape="1">
              <a:gsLst>
                <a:gs pos="0">
                  <a:srgbClr val="99846D"/>
                </a:gs>
                <a:gs pos="100000">
                  <a:srgbClr val="755D3E"/>
                </a:gs>
                <a:gs pos="40000">
                  <a:srgbClr val="B39375"/>
                </a:gs>
              </a:gsLst>
              <a:lin ang="0" scaled="1"/>
              <a:tileRect/>
            </a:gradFill>
            <a:ln w="9525">
              <a:noFill/>
              <a:round/>
              <a:headEnd/>
              <a:tailEnd/>
            </a:ln>
            <a:effectLst>
              <a:innerShdw blurRad="111125" dist="50800" dir="2700000">
                <a:srgbClr val="000000">
                  <a:alpha val="50000"/>
                </a:srgbClr>
              </a:innerShdw>
            </a:effectLst>
          </p:spPr>
          <p:txBody>
            <a:bodyPr vert="horz" wrap="square" lIns="91440" tIns="45720" rIns="91440" bIns="45720" numCol="1" anchor="t" anchorCtr="0" compatLnSpc="1">
              <a:prstTxWarp prst="textNoShape">
                <a:avLst/>
              </a:prstTxWarp>
            </a:bodyPr>
            <a:lstStyle/>
            <a:p>
              <a:endParaRPr lang="en-US"/>
            </a:p>
          </p:txBody>
        </p:sp>
        <p:sp>
          <p:nvSpPr>
            <p:cNvPr id="77" name="Freeform 6">
              <a:extLst>
                <a:ext uri="{FF2B5EF4-FFF2-40B4-BE49-F238E27FC236}">
                  <a16:creationId xmlns:a16="http://schemas.microsoft.com/office/drawing/2014/main" id="{33A84868-F21F-4525-B4B2-FD31A0830A36}"/>
                </a:ext>
              </a:extLst>
            </p:cNvPr>
            <p:cNvSpPr>
              <a:spLocks/>
            </p:cNvSpPr>
            <p:nvPr/>
          </p:nvSpPr>
          <p:spPr bwMode="auto">
            <a:xfrm>
              <a:off x="2703513" y="2813050"/>
              <a:ext cx="4070350" cy="4044950"/>
            </a:xfrm>
            <a:custGeom>
              <a:avLst/>
              <a:gdLst/>
              <a:ahLst/>
              <a:cxnLst>
                <a:cxn ang="0">
                  <a:pos x="2794" y="1170"/>
                </a:cxn>
                <a:cxn ang="0">
                  <a:pos x="2622" y="1046"/>
                </a:cxn>
                <a:cxn ang="0">
                  <a:pos x="2358" y="893"/>
                </a:cxn>
                <a:cxn ang="0">
                  <a:pos x="2051" y="739"/>
                </a:cxn>
                <a:cxn ang="0">
                  <a:pos x="1717" y="589"/>
                </a:cxn>
                <a:cxn ang="0">
                  <a:pos x="1262" y="403"/>
                </a:cxn>
                <a:cxn ang="0">
                  <a:pos x="645" y="174"/>
                </a:cxn>
                <a:cxn ang="0">
                  <a:pos x="141" y="0"/>
                </a:cxn>
                <a:cxn ang="0">
                  <a:pos x="132" y="9"/>
                </a:cxn>
                <a:cxn ang="0">
                  <a:pos x="116" y="36"/>
                </a:cxn>
                <a:cxn ang="0">
                  <a:pos x="111" y="78"/>
                </a:cxn>
                <a:cxn ang="0">
                  <a:pos x="122" y="139"/>
                </a:cxn>
                <a:cxn ang="0">
                  <a:pos x="141" y="195"/>
                </a:cxn>
                <a:cxn ang="0">
                  <a:pos x="144" y="240"/>
                </a:cxn>
                <a:cxn ang="0">
                  <a:pos x="118" y="419"/>
                </a:cxn>
                <a:cxn ang="0">
                  <a:pos x="52" y="773"/>
                </a:cxn>
                <a:cxn ang="0">
                  <a:pos x="17" y="1041"/>
                </a:cxn>
                <a:cxn ang="0">
                  <a:pos x="0" y="1337"/>
                </a:cxn>
                <a:cxn ang="0">
                  <a:pos x="7" y="1597"/>
                </a:cxn>
                <a:cxn ang="0">
                  <a:pos x="23" y="1757"/>
                </a:cxn>
                <a:cxn ang="0">
                  <a:pos x="50" y="1921"/>
                </a:cxn>
                <a:cxn ang="0">
                  <a:pos x="92" y="2082"/>
                </a:cxn>
                <a:cxn ang="0">
                  <a:pos x="146" y="2244"/>
                </a:cxn>
                <a:cxn ang="0">
                  <a:pos x="215" y="2404"/>
                </a:cxn>
                <a:cxn ang="0">
                  <a:pos x="302" y="2560"/>
                </a:cxn>
                <a:cxn ang="0">
                  <a:pos x="407" y="2711"/>
                </a:cxn>
                <a:cxn ang="0">
                  <a:pos x="532" y="2857"/>
                </a:cxn>
                <a:cxn ang="0">
                  <a:pos x="674" y="3003"/>
                </a:cxn>
                <a:cxn ang="0">
                  <a:pos x="980" y="3330"/>
                </a:cxn>
                <a:cxn ang="0">
                  <a:pos x="1427" y="3812"/>
                </a:cxn>
                <a:cxn ang="0">
                  <a:pos x="1790" y="4175"/>
                </a:cxn>
                <a:cxn ang="0">
                  <a:pos x="1983" y="4347"/>
                </a:cxn>
                <a:cxn ang="0">
                  <a:pos x="2181" y="4510"/>
                </a:cxn>
                <a:cxn ang="0">
                  <a:pos x="2386" y="4660"/>
                </a:cxn>
                <a:cxn ang="0">
                  <a:pos x="2600" y="4792"/>
                </a:cxn>
                <a:cxn ang="0">
                  <a:pos x="2819" y="4905"/>
                </a:cxn>
                <a:cxn ang="0">
                  <a:pos x="3045" y="4993"/>
                </a:cxn>
                <a:cxn ang="0">
                  <a:pos x="3278" y="5058"/>
                </a:cxn>
                <a:cxn ang="0">
                  <a:pos x="3519" y="5091"/>
                </a:cxn>
                <a:cxn ang="0">
                  <a:pos x="3766" y="5093"/>
                </a:cxn>
                <a:cxn ang="0">
                  <a:pos x="4021" y="5058"/>
                </a:cxn>
                <a:cxn ang="0">
                  <a:pos x="4240" y="4999"/>
                </a:cxn>
                <a:cxn ang="0">
                  <a:pos x="4374" y="4950"/>
                </a:cxn>
                <a:cxn ang="0">
                  <a:pos x="4555" y="4868"/>
                </a:cxn>
                <a:cxn ang="0">
                  <a:pos x="4833" y="4707"/>
                </a:cxn>
                <a:cxn ang="0">
                  <a:pos x="5118" y="4496"/>
                </a:cxn>
                <a:cxn ang="0">
                  <a:pos x="5127" y="4399"/>
                </a:cxn>
                <a:cxn ang="0">
                  <a:pos x="5120" y="4248"/>
                </a:cxn>
                <a:cxn ang="0">
                  <a:pos x="5090" y="4088"/>
                </a:cxn>
                <a:cxn ang="0">
                  <a:pos x="5038" y="3921"/>
                </a:cxn>
                <a:cxn ang="0">
                  <a:pos x="4967" y="3749"/>
                </a:cxn>
                <a:cxn ang="0">
                  <a:pos x="4878" y="3572"/>
                </a:cxn>
                <a:cxn ang="0">
                  <a:pos x="4776" y="3391"/>
                </a:cxn>
                <a:cxn ang="0">
                  <a:pos x="4617" y="3148"/>
                </a:cxn>
                <a:cxn ang="0">
                  <a:pos x="4348" y="2783"/>
                </a:cxn>
                <a:cxn ang="0">
                  <a:pos x="4053" y="2428"/>
                </a:cxn>
                <a:cxn ang="0">
                  <a:pos x="3749" y="2093"/>
                </a:cxn>
                <a:cxn ang="0">
                  <a:pos x="3451" y="1787"/>
                </a:cxn>
                <a:cxn ang="0">
                  <a:pos x="3097" y="1444"/>
                </a:cxn>
                <a:cxn ang="0">
                  <a:pos x="2824" y="1194"/>
                </a:cxn>
              </a:cxnLst>
              <a:rect l="0" t="0" r="r" b="b"/>
              <a:pathLst>
                <a:path w="5127" h="5096">
                  <a:moveTo>
                    <a:pt x="2824" y="1194"/>
                  </a:moveTo>
                  <a:lnTo>
                    <a:pt x="2824" y="1194"/>
                  </a:lnTo>
                  <a:lnTo>
                    <a:pt x="2794" y="1170"/>
                  </a:lnTo>
                  <a:lnTo>
                    <a:pt x="2765" y="1145"/>
                  </a:lnTo>
                  <a:lnTo>
                    <a:pt x="2697" y="1097"/>
                  </a:lnTo>
                  <a:lnTo>
                    <a:pt x="2622" y="1046"/>
                  </a:lnTo>
                  <a:lnTo>
                    <a:pt x="2541" y="994"/>
                  </a:lnTo>
                  <a:lnTo>
                    <a:pt x="2452" y="944"/>
                  </a:lnTo>
                  <a:lnTo>
                    <a:pt x="2358" y="893"/>
                  </a:lnTo>
                  <a:lnTo>
                    <a:pt x="2261" y="841"/>
                  </a:lnTo>
                  <a:lnTo>
                    <a:pt x="2157" y="791"/>
                  </a:lnTo>
                  <a:lnTo>
                    <a:pt x="2051" y="739"/>
                  </a:lnTo>
                  <a:lnTo>
                    <a:pt x="1941" y="688"/>
                  </a:lnTo>
                  <a:lnTo>
                    <a:pt x="1830" y="640"/>
                  </a:lnTo>
                  <a:lnTo>
                    <a:pt x="1717" y="589"/>
                  </a:lnTo>
                  <a:lnTo>
                    <a:pt x="1604" y="542"/>
                  </a:lnTo>
                  <a:lnTo>
                    <a:pt x="1489" y="494"/>
                  </a:lnTo>
                  <a:lnTo>
                    <a:pt x="1262" y="403"/>
                  </a:lnTo>
                  <a:lnTo>
                    <a:pt x="1043" y="320"/>
                  </a:lnTo>
                  <a:lnTo>
                    <a:pt x="836" y="242"/>
                  </a:lnTo>
                  <a:lnTo>
                    <a:pt x="645" y="174"/>
                  </a:lnTo>
                  <a:lnTo>
                    <a:pt x="478" y="115"/>
                  </a:lnTo>
                  <a:lnTo>
                    <a:pt x="231" y="31"/>
                  </a:lnTo>
                  <a:lnTo>
                    <a:pt x="141" y="0"/>
                  </a:lnTo>
                  <a:lnTo>
                    <a:pt x="141" y="0"/>
                  </a:lnTo>
                  <a:lnTo>
                    <a:pt x="137" y="2"/>
                  </a:lnTo>
                  <a:lnTo>
                    <a:pt x="132" y="9"/>
                  </a:lnTo>
                  <a:lnTo>
                    <a:pt x="123" y="19"/>
                  </a:lnTo>
                  <a:lnTo>
                    <a:pt x="120" y="28"/>
                  </a:lnTo>
                  <a:lnTo>
                    <a:pt x="116" y="36"/>
                  </a:lnTo>
                  <a:lnTo>
                    <a:pt x="113" y="49"/>
                  </a:lnTo>
                  <a:lnTo>
                    <a:pt x="113" y="63"/>
                  </a:lnTo>
                  <a:lnTo>
                    <a:pt x="111" y="78"/>
                  </a:lnTo>
                  <a:lnTo>
                    <a:pt x="113" y="96"/>
                  </a:lnTo>
                  <a:lnTo>
                    <a:pt x="116" y="116"/>
                  </a:lnTo>
                  <a:lnTo>
                    <a:pt x="122" y="139"/>
                  </a:lnTo>
                  <a:lnTo>
                    <a:pt x="130" y="165"/>
                  </a:lnTo>
                  <a:lnTo>
                    <a:pt x="141" y="195"/>
                  </a:lnTo>
                  <a:lnTo>
                    <a:pt x="141" y="195"/>
                  </a:lnTo>
                  <a:lnTo>
                    <a:pt x="142" y="203"/>
                  </a:lnTo>
                  <a:lnTo>
                    <a:pt x="144" y="214"/>
                  </a:lnTo>
                  <a:lnTo>
                    <a:pt x="144" y="240"/>
                  </a:lnTo>
                  <a:lnTo>
                    <a:pt x="142" y="275"/>
                  </a:lnTo>
                  <a:lnTo>
                    <a:pt x="135" y="316"/>
                  </a:lnTo>
                  <a:lnTo>
                    <a:pt x="118" y="419"/>
                  </a:lnTo>
                  <a:lnTo>
                    <a:pt x="94" y="546"/>
                  </a:lnTo>
                  <a:lnTo>
                    <a:pt x="66" y="693"/>
                  </a:lnTo>
                  <a:lnTo>
                    <a:pt x="52" y="773"/>
                  </a:lnTo>
                  <a:lnTo>
                    <a:pt x="40" y="859"/>
                  </a:lnTo>
                  <a:lnTo>
                    <a:pt x="28" y="947"/>
                  </a:lnTo>
                  <a:lnTo>
                    <a:pt x="17" y="1041"/>
                  </a:lnTo>
                  <a:lnTo>
                    <a:pt x="9" y="1137"/>
                  </a:lnTo>
                  <a:lnTo>
                    <a:pt x="3" y="1236"/>
                  </a:lnTo>
                  <a:lnTo>
                    <a:pt x="0" y="1337"/>
                  </a:lnTo>
                  <a:lnTo>
                    <a:pt x="0" y="1439"/>
                  </a:lnTo>
                  <a:lnTo>
                    <a:pt x="3" y="1543"/>
                  </a:lnTo>
                  <a:lnTo>
                    <a:pt x="7" y="1597"/>
                  </a:lnTo>
                  <a:lnTo>
                    <a:pt x="10" y="1649"/>
                  </a:lnTo>
                  <a:lnTo>
                    <a:pt x="17" y="1703"/>
                  </a:lnTo>
                  <a:lnTo>
                    <a:pt x="23" y="1757"/>
                  </a:lnTo>
                  <a:lnTo>
                    <a:pt x="31" y="1811"/>
                  </a:lnTo>
                  <a:lnTo>
                    <a:pt x="40" y="1865"/>
                  </a:lnTo>
                  <a:lnTo>
                    <a:pt x="50" y="1921"/>
                  </a:lnTo>
                  <a:lnTo>
                    <a:pt x="62" y="1974"/>
                  </a:lnTo>
                  <a:lnTo>
                    <a:pt x="76" y="2028"/>
                  </a:lnTo>
                  <a:lnTo>
                    <a:pt x="92" y="2082"/>
                  </a:lnTo>
                  <a:lnTo>
                    <a:pt x="108" y="2136"/>
                  </a:lnTo>
                  <a:lnTo>
                    <a:pt x="125" y="2190"/>
                  </a:lnTo>
                  <a:lnTo>
                    <a:pt x="146" y="2244"/>
                  </a:lnTo>
                  <a:lnTo>
                    <a:pt x="167" y="2298"/>
                  </a:lnTo>
                  <a:lnTo>
                    <a:pt x="189" y="2350"/>
                  </a:lnTo>
                  <a:lnTo>
                    <a:pt x="215" y="2404"/>
                  </a:lnTo>
                  <a:lnTo>
                    <a:pt x="241" y="2456"/>
                  </a:lnTo>
                  <a:lnTo>
                    <a:pt x="271" y="2508"/>
                  </a:lnTo>
                  <a:lnTo>
                    <a:pt x="302" y="2560"/>
                  </a:lnTo>
                  <a:lnTo>
                    <a:pt x="335" y="2611"/>
                  </a:lnTo>
                  <a:lnTo>
                    <a:pt x="370" y="2661"/>
                  </a:lnTo>
                  <a:lnTo>
                    <a:pt x="407" y="2711"/>
                  </a:lnTo>
                  <a:lnTo>
                    <a:pt x="447" y="2762"/>
                  </a:lnTo>
                  <a:lnTo>
                    <a:pt x="488" y="2810"/>
                  </a:lnTo>
                  <a:lnTo>
                    <a:pt x="532" y="2857"/>
                  </a:lnTo>
                  <a:lnTo>
                    <a:pt x="579" y="2906"/>
                  </a:lnTo>
                  <a:lnTo>
                    <a:pt x="579" y="2906"/>
                  </a:lnTo>
                  <a:lnTo>
                    <a:pt x="674" y="3003"/>
                  </a:lnTo>
                  <a:lnTo>
                    <a:pt x="773" y="3106"/>
                  </a:lnTo>
                  <a:lnTo>
                    <a:pt x="876" y="3215"/>
                  </a:lnTo>
                  <a:lnTo>
                    <a:pt x="980" y="3330"/>
                  </a:lnTo>
                  <a:lnTo>
                    <a:pt x="1197" y="3568"/>
                  </a:lnTo>
                  <a:lnTo>
                    <a:pt x="1310" y="3690"/>
                  </a:lnTo>
                  <a:lnTo>
                    <a:pt x="1427" y="3812"/>
                  </a:lnTo>
                  <a:lnTo>
                    <a:pt x="1545" y="3935"/>
                  </a:lnTo>
                  <a:lnTo>
                    <a:pt x="1667" y="4055"/>
                  </a:lnTo>
                  <a:lnTo>
                    <a:pt x="1790" y="4175"/>
                  </a:lnTo>
                  <a:lnTo>
                    <a:pt x="1854" y="4234"/>
                  </a:lnTo>
                  <a:lnTo>
                    <a:pt x="1919" y="4291"/>
                  </a:lnTo>
                  <a:lnTo>
                    <a:pt x="1983" y="4347"/>
                  </a:lnTo>
                  <a:lnTo>
                    <a:pt x="2049" y="4403"/>
                  </a:lnTo>
                  <a:lnTo>
                    <a:pt x="2115" y="4456"/>
                  </a:lnTo>
                  <a:lnTo>
                    <a:pt x="2181" y="4510"/>
                  </a:lnTo>
                  <a:lnTo>
                    <a:pt x="2249" y="4561"/>
                  </a:lnTo>
                  <a:lnTo>
                    <a:pt x="2318" y="4611"/>
                  </a:lnTo>
                  <a:lnTo>
                    <a:pt x="2386" y="4660"/>
                  </a:lnTo>
                  <a:lnTo>
                    <a:pt x="2457" y="4705"/>
                  </a:lnTo>
                  <a:lnTo>
                    <a:pt x="2527" y="4750"/>
                  </a:lnTo>
                  <a:lnTo>
                    <a:pt x="2600" y="4792"/>
                  </a:lnTo>
                  <a:lnTo>
                    <a:pt x="2671" y="4832"/>
                  </a:lnTo>
                  <a:lnTo>
                    <a:pt x="2744" y="4868"/>
                  </a:lnTo>
                  <a:lnTo>
                    <a:pt x="2819" y="4905"/>
                  </a:lnTo>
                  <a:lnTo>
                    <a:pt x="2893" y="4936"/>
                  </a:lnTo>
                  <a:lnTo>
                    <a:pt x="2968" y="4967"/>
                  </a:lnTo>
                  <a:lnTo>
                    <a:pt x="3045" y="4993"/>
                  </a:lnTo>
                  <a:lnTo>
                    <a:pt x="3121" y="5018"/>
                  </a:lnTo>
                  <a:lnTo>
                    <a:pt x="3199" y="5039"/>
                  </a:lnTo>
                  <a:lnTo>
                    <a:pt x="3278" y="5058"/>
                  </a:lnTo>
                  <a:lnTo>
                    <a:pt x="3357" y="5072"/>
                  </a:lnTo>
                  <a:lnTo>
                    <a:pt x="3437" y="5084"/>
                  </a:lnTo>
                  <a:lnTo>
                    <a:pt x="3519" y="5091"/>
                  </a:lnTo>
                  <a:lnTo>
                    <a:pt x="3601" y="5096"/>
                  </a:lnTo>
                  <a:lnTo>
                    <a:pt x="3682" y="5096"/>
                  </a:lnTo>
                  <a:lnTo>
                    <a:pt x="3766" y="5093"/>
                  </a:lnTo>
                  <a:lnTo>
                    <a:pt x="3851" y="5086"/>
                  </a:lnTo>
                  <a:lnTo>
                    <a:pt x="3936" y="5073"/>
                  </a:lnTo>
                  <a:lnTo>
                    <a:pt x="4021" y="5058"/>
                  </a:lnTo>
                  <a:lnTo>
                    <a:pt x="4108" y="5039"/>
                  </a:lnTo>
                  <a:lnTo>
                    <a:pt x="4195" y="5013"/>
                  </a:lnTo>
                  <a:lnTo>
                    <a:pt x="4240" y="4999"/>
                  </a:lnTo>
                  <a:lnTo>
                    <a:pt x="4284" y="4985"/>
                  </a:lnTo>
                  <a:lnTo>
                    <a:pt x="4329" y="4967"/>
                  </a:lnTo>
                  <a:lnTo>
                    <a:pt x="4374" y="4950"/>
                  </a:lnTo>
                  <a:lnTo>
                    <a:pt x="4418" y="4931"/>
                  </a:lnTo>
                  <a:lnTo>
                    <a:pt x="4463" y="4912"/>
                  </a:lnTo>
                  <a:lnTo>
                    <a:pt x="4555" y="4868"/>
                  </a:lnTo>
                  <a:lnTo>
                    <a:pt x="4645" y="4820"/>
                  </a:lnTo>
                  <a:lnTo>
                    <a:pt x="4739" y="4766"/>
                  </a:lnTo>
                  <a:lnTo>
                    <a:pt x="4833" y="4707"/>
                  </a:lnTo>
                  <a:lnTo>
                    <a:pt x="4927" y="4642"/>
                  </a:lnTo>
                  <a:lnTo>
                    <a:pt x="5022" y="4571"/>
                  </a:lnTo>
                  <a:lnTo>
                    <a:pt x="5118" y="4496"/>
                  </a:lnTo>
                  <a:lnTo>
                    <a:pt x="5118" y="4496"/>
                  </a:lnTo>
                  <a:lnTo>
                    <a:pt x="5123" y="4448"/>
                  </a:lnTo>
                  <a:lnTo>
                    <a:pt x="5127" y="4399"/>
                  </a:lnTo>
                  <a:lnTo>
                    <a:pt x="5127" y="4350"/>
                  </a:lnTo>
                  <a:lnTo>
                    <a:pt x="5125" y="4300"/>
                  </a:lnTo>
                  <a:lnTo>
                    <a:pt x="5120" y="4248"/>
                  </a:lnTo>
                  <a:lnTo>
                    <a:pt x="5113" y="4196"/>
                  </a:lnTo>
                  <a:lnTo>
                    <a:pt x="5102" y="4142"/>
                  </a:lnTo>
                  <a:lnTo>
                    <a:pt x="5090" y="4088"/>
                  </a:lnTo>
                  <a:lnTo>
                    <a:pt x="5074" y="4032"/>
                  </a:lnTo>
                  <a:lnTo>
                    <a:pt x="5057" y="3977"/>
                  </a:lnTo>
                  <a:lnTo>
                    <a:pt x="5038" y="3921"/>
                  </a:lnTo>
                  <a:lnTo>
                    <a:pt x="5015" y="3864"/>
                  </a:lnTo>
                  <a:lnTo>
                    <a:pt x="4993" y="3806"/>
                  </a:lnTo>
                  <a:lnTo>
                    <a:pt x="4967" y="3749"/>
                  </a:lnTo>
                  <a:lnTo>
                    <a:pt x="4939" y="3690"/>
                  </a:lnTo>
                  <a:lnTo>
                    <a:pt x="4909" y="3631"/>
                  </a:lnTo>
                  <a:lnTo>
                    <a:pt x="4878" y="3572"/>
                  </a:lnTo>
                  <a:lnTo>
                    <a:pt x="4845" y="3511"/>
                  </a:lnTo>
                  <a:lnTo>
                    <a:pt x="4810" y="3452"/>
                  </a:lnTo>
                  <a:lnTo>
                    <a:pt x="4776" y="3391"/>
                  </a:lnTo>
                  <a:lnTo>
                    <a:pt x="4737" y="3330"/>
                  </a:lnTo>
                  <a:lnTo>
                    <a:pt x="4699" y="3269"/>
                  </a:lnTo>
                  <a:lnTo>
                    <a:pt x="4617" y="3148"/>
                  </a:lnTo>
                  <a:lnTo>
                    <a:pt x="4531" y="3026"/>
                  </a:lnTo>
                  <a:lnTo>
                    <a:pt x="4440" y="2904"/>
                  </a:lnTo>
                  <a:lnTo>
                    <a:pt x="4348" y="2783"/>
                  </a:lnTo>
                  <a:lnTo>
                    <a:pt x="4251" y="2664"/>
                  </a:lnTo>
                  <a:lnTo>
                    <a:pt x="4152" y="2544"/>
                  </a:lnTo>
                  <a:lnTo>
                    <a:pt x="4053" y="2428"/>
                  </a:lnTo>
                  <a:lnTo>
                    <a:pt x="3952" y="2313"/>
                  </a:lnTo>
                  <a:lnTo>
                    <a:pt x="3849" y="2202"/>
                  </a:lnTo>
                  <a:lnTo>
                    <a:pt x="3749" y="2093"/>
                  </a:lnTo>
                  <a:lnTo>
                    <a:pt x="3648" y="1988"/>
                  </a:lnTo>
                  <a:lnTo>
                    <a:pt x="3549" y="1886"/>
                  </a:lnTo>
                  <a:lnTo>
                    <a:pt x="3451" y="1787"/>
                  </a:lnTo>
                  <a:lnTo>
                    <a:pt x="3357" y="1695"/>
                  </a:lnTo>
                  <a:lnTo>
                    <a:pt x="3267" y="1606"/>
                  </a:lnTo>
                  <a:lnTo>
                    <a:pt x="3097" y="1444"/>
                  </a:lnTo>
                  <a:lnTo>
                    <a:pt x="2947" y="1305"/>
                  </a:lnTo>
                  <a:lnTo>
                    <a:pt x="2824" y="1194"/>
                  </a:lnTo>
                  <a:lnTo>
                    <a:pt x="2824" y="1194"/>
                  </a:lnTo>
                  <a:close/>
                </a:path>
              </a:pathLst>
            </a:custGeom>
            <a:gradFill flip="none" rotWithShape="1">
              <a:gsLst>
                <a:gs pos="0">
                  <a:srgbClr val="99846D"/>
                </a:gs>
                <a:gs pos="100000">
                  <a:srgbClr val="755D3E"/>
                </a:gs>
                <a:gs pos="40000">
                  <a:srgbClr val="B39375"/>
                </a:gs>
              </a:gsLst>
              <a:lin ang="0" scaled="1"/>
              <a:tileRect/>
            </a:gradFill>
            <a:ln w="9525">
              <a:noFill/>
              <a:round/>
              <a:headEnd/>
              <a:tailEnd/>
            </a:ln>
            <a:effectLst>
              <a:innerShdw blurRad="111125" dist="50800" dir="2700000">
                <a:srgbClr val="000000">
                  <a:alpha val="50000"/>
                </a:srgbClr>
              </a:innerShdw>
            </a:effectLst>
          </p:spPr>
          <p:txBody>
            <a:bodyPr vert="horz" wrap="square" lIns="91440" tIns="45720" rIns="91440" bIns="45720" numCol="1" anchor="t" anchorCtr="0" compatLnSpc="1">
              <a:prstTxWarp prst="textNoShape">
                <a:avLst/>
              </a:prstTxWarp>
            </a:bodyPr>
            <a:lstStyle/>
            <a:p>
              <a:endParaRPr lang="en-US"/>
            </a:p>
          </p:txBody>
        </p:sp>
      </p:grpSp>
      <p:grpSp>
        <p:nvGrpSpPr>
          <p:cNvPr id="78" name="Group 77">
            <a:extLst>
              <a:ext uri="{FF2B5EF4-FFF2-40B4-BE49-F238E27FC236}">
                <a16:creationId xmlns:a16="http://schemas.microsoft.com/office/drawing/2014/main" id="{49C3AB71-8117-4110-992D-B0016722E4EA}"/>
              </a:ext>
              <a:ext uri="{C183D7F6-B498-43B3-948B-1728B52AA6E4}">
                <adec:decorative xmlns:adec="http://schemas.microsoft.com/office/drawing/2017/decorative" val="1"/>
              </a:ext>
            </a:extLst>
          </p:cNvPr>
          <p:cNvGrpSpPr/>
          <p:nvPr/>
        </p:nvGrpSpPr>
        <p:grpSpPr>
          <a:xfrm>
            <a:off x="6184118" y="3724391"/>
            <a:ext cx="636197" cy="2479916"/>
            <a:chOff x="2225612" y="3971068"/>
            <a:chExt cx="636197" cy="2479916"/>
          </a:xfrm>
        </p:grpSpPr>
        <p:grpSp>
          <p:nvGrpSpPr>
            <p:cNvPr id="79" name="Group 78">
              <a:extLst>
                <a:ext uri="{FF2B5EF4-FFF2-40B4-BE49-F238E27FC236}">
                  <a16:creationId xmlns:a16="http://schemas.microsoft.com/office/drawing/2014/main" id="{B4391091-5A6E-4096-BA3E-372421D237A8}"/>
                </a:ext>
              </a:extLst>
            </p:cNvPr>
            <p:cNvGrpSpPr/>
            <p:nvPr/>
          </p:nvGrpSpPr>
          <p:grpSpPr>
            <a:xfrm>
              <a:off x="2225612" y="5383474"/>
              <a:ext cx="365189" cy="1067510"/>
              <a:chOff x="2166342" y="5383474"/>
              <a:chExt cx="484939" cy="1067510"/>
            </a:xfrm>
          </p:grpSpPr>
          <p:grpSp>
            <p:nvGrpSpPr>
              <p:cNvPr id="88" name="Group 93">
                <a:extLst>
                  <a:ext uri="{FF2B5EF4-FFF2-40B4-BE49-F238E27FC236}">
                    <a16:creationId xmlns:a16="http://schemas.microsoft.com/office/drawing/2014/main" id="{2794BD5B-9B78-403C-A0F5-B691CCDC406B}"/>
                  </a:ext>
                </a:extLst>
              </p:cNvPr>
              <p:cNvGrpSpPr/>
              <p:nvPr/>
            </p:nvGrpSpPr>
            <p:grpSpPr>
              <a:xfrm>
                <a:off x="2166342" y="5461841"/>
                <a:ext cx="484939" cy="989143"/>
                <a:chOff x="1346207" y="3640662"/>
                <a:chExt cx="712288" cy="3117515"/>
              </a:xfrm>
            </p:grpSpPr>
            <p:sp>
              <p:nvSpPr>
                <p:cNvPr id="90" name="Freeform 7">
                  <a:extLst>
                    <a:ext uri="{FF2B5EF4-FFF2-40B4-BE49-F238E27FC236}">
                      <a16:creationId xmlns:a16="http://schemas.microsoft.com/office/drawing/2014/main" id="{5F5E07A8-0B59-448D-A140-0DF49740D8D2}"/>
                    </a:ext>
                  </a:extLst>
                </p:cNvPr>
                <p:cNvSpPr>
                  <a:spLocks/>
                </p:cNvSpPr>
                <p:nvPr/>
              </p:nvSpPr>
              <p:spPr bwMode="auto">
                <a:xfrm>
                  <a:off x="1740441" y="3674531"/>
                  <a:ext cx="318054" cy="3083646"/>
                </a:xfrm>
                <a:custGeom>
                  <a:avLst/>
                  <a:gdLst/>
                  <a:ahLst/>
                  <a:cxnLst>
                    <a:cxn ang="0">
                      <a:pos x="105" y="161"/>
                    </a:cxn>
                    <a:cxn ang="0">
                      <a:pos x="107" y="164"/>
                    </a:cxn>
                    <a:cxn ang="0">
                      <a:pos x="184" y="518"/>
                    </a:cxn>
                    <a:cxn ang="0">
                      <a:pos x="183" y="1119"/>
                    </a:cxn>
                    <a:cxn ang="0">
                      <a:pos x="300" y="1431"/>
                    </a:cxn>
                    <a:cxn ang="0">
                      <a:pos x="300" y="1433"/>
                    </a:cxn>
                    <a:cxn ang="0">
                      <a:pos x="352" y="1890"/>
                    </a:cxn>
                    <a:cxn ang="0">
                      <a:pos x="351" y="2256"/>
                    </a:cxn>
                    <a:cxn ang="0">
                      <a:pos x="394" y="2456"/>
                    </a:cxn>
                    <a:cxn ang="0">
                      <a:pos x="394" y="2458"/>
                    </a:cxn>
                    <a:cxn ang="0">
                      <a:pos x="349" y="2733"/>
                    </a:cxn>
                    <a:cxn ang="0">
                      <a:pos x="351" y="3132"/>
                    </a:cxn>
                    <a:cxn ang="0">
                      <a:pos x="391" y="3474"/>
                    </a:cxn>
                    <a:cxn ang="0">
                      <a:pos x="346" y="3820"/>
                    </a:cxn>
                    <a:cxn ang="0">
                      <a:pos x="389" y="3474"/>
                    </a:cxn>
                    <a:cxn ang="0">
                      <a:pos x="346" y="3132"/>
                    </a:cxn>
                    <a:cxn ang="0">
                      <a:pos x="342" y="2733"/>
                    </a:cxn>
                    <a:cxn ang="0">
                      <a:pos x="342" y="2732"/>
                    </a:cxn>
                    <a:cxn ang="0">
                      <a:pos x="386" y="2458"/>
                    </a:cxn>
                    <a:cxn ang="0">
                      <a:pos x="340" y="2256"/>
                    </a:cxn>
                    <a:cxn ang="0">
                      <a:pos x="339" y="1891"/>
                    </a:cxn>
                    <a:cxn ang="0">
                      <a:pos x="284" y="1434"/>
                    </a:cxn>
                    <a:cxn ang="0">
                      <a:pos x="165" y="1122"/>
                    </a:cxn>
                    <a:cxn ang="0">
                      <a:pos x="164" y="1119"/>
                    </a:cxn>
                    <a:cxn ang="0">
                      <a:pos x="163" y="521"/>
                    </a:cxn>
                    <a:cxn ang="0">
                      <a:pos x="83" y="172"/>
                    </a:cxn>
                    <a:cxn ang="0">
                      <a:pos x="1" y="19"/>
                    </a:cxn>
                    <a:cxn ang="0">
                      <a:pos x="0" y="9"/>
                    </a:cxn>
                    <a:cxn ang="0">
                      <a:pos x="7" y="1"/>
                    </a:cxn>
                    <a:cxn ang="0">
                      <a:pos x="11" y="0"/>
                    </a:cxn>
                    <a:cxn ang="0">
                      <a:pos x="21" y="2"/>
                    </a:cxn>
                    <a:cxn ang="0">
                      <a:pos x="24" y="7"/>
                    </a:cxn>
                  </a:cxnLst>
                  <a:rect l="0" t="0" r="r" b="b"/>
                  <a:pathLst>
                    <a:path w="394" h="3820">
                      <a:moveTo>
                        <a:pt x="24" y="7"/>
                      </a:moveTo>
                      <a:lnTo>
                        <a:pt x="105" y="161"/>
                      </a:lnTo>
                      <a:lnTo>
                        <a:pt x="105" y="162"/>
                      </a:lnTo>
                      <a:lnTo>
                        <a:pt x="107" y="164"/>
                      </a:lnTo>
                      <a:lnTo>
                        <a:pt x="184" y="516"/>
                      </a:lnTo>
                      <a:lnTo>
                        <a:pt x="184" y="518"/>
                      </a:lnTo>
                      <a:lnTo>
                        <a:pt x="184" y="519"/>
                      </a:lnTo>
                      <a:lnTo>
                        <a:pt x="183" y="1119"/>
                      </a:lnTo>
                      <a:lnTo>
                        <a:pt x="182" y="1116"/>
                      </a:lnTo>
                      <a:lnTo>
                        <a:pt x="300" y="1431"/>
                      </a:lnTo>
                      <a:lnTo>
                        <a:pt x="300" y="1432"/>
                      </a:lnTo>
                      <a:lnTo>
                        <a:pt x="300" y="1433"/>
                      </a:lnTo>
                      <a:lnTo>
                        <a:pt x="352" y="1890"/>
                      </a:lnTo>
                      <a:lnTo>
                        <a:pt x="352" y="1890"/>
                      </a:lnTo>
                      <a:lnTo>
                        <a:pt x="352" y="1891"/>
                      </a:lnTo>
                      <a:lnTo>
                        <a:pt x="351" y="2256"/>
                      </a:lnTo>
                      <a:lnTo>
                        <a:pt x="350" y="2254"/>
                      </a:lnTo>
                      <a:lnTo>
                        <a:pt x="394" y="2456"/>
                      </a:lnTo>
                      <a:lnTo>
                        <a:pt x="394" y="2457"/>
                      </a:lnTo>
                      <a:lnTo>
                        <a:pt x="394" y="2458"/>
                      </a:lnTo>
                      <a:lnTo>
                        <a:pt x="349" y="2733"/>
                      </a:lnTo>
                      <a:lnTo>
                        <a:pt x="349" y="2733"/>
                      </a:lnTo>
                      <a:lnTo>
                        <a:pt x="351" y="3132"/>
                      </a:lnTo>
                      <a:lnTo>
                        <a:pt x="351" y="3132"/>
                      </a:lnTo>
                      <a:lnTo>
                        <a:pt x="391" y="3474"/>
                      </a:lnTo>
                      <a:lnTo>
                        <a:pt x="391" y="3474"/>
                      </a:lnTo>
                      <a:lnTo>
                        <a:pt x="391" y="3474"/>
                      </a:lnTo>
                      <a:lnTo>
                        <a:pt x="346" y="3820"/>
                      </a:lnTo>
                      <a:lnTo>
                        <a:pt x="389" y="3474"/>
                      </a:lnTo>
                      <a:lnTo>
                        <a:pt x="389" y="3474"/>
                      </a:lnTo>
                      <a:lnTo>
                        <a:pt x="346" y="3132"/>
                      </a:lnTo>
                      <a:lnTo>
                        <a:pt x="346" y="3132"/>
                      </a:lnTo>
                      <a:lnTo>
                        <a:pt x="346" y="3132"/>
                      </a:lnTo>
                      <a:lnTo>
                        <a:pt x="342" y="2733"/>
                      </a:lnTo>
                      <a:lnTo>
                        <a:pt x="342" y="2733"/>
                      </a:lnTo>
                      <a:lnTo>
                        <a:pt x="342" y="2732"/>
                      </a:lnTo>
                      <a:lnTo>
                        <a:pt x="386" y="2456"/>
                      </a:lnTo>
                      <a:lnTo>
                        <a:pt x="386" y="2458"/>
                      </a:lnTo>
                      <a:lnTo>
                        <a:pt x="340" y="2257"/>
                      </a:lnTo>
                      <a:lnTo>
                        <a:pt x="340" y="2256"/>
                      </a:lnTo>
                      <a:lnTo>
                        <a:pt x="340" y="2256"/>
                      </a:lnTo>
                      <a:lnTo>
                        <a:pt x="339" y="1891"/>
                      </a:lnTo>
                      <a:lnTo>
                        <a:pt x="339" y="1891"/>
                      </a:lnTo>
                      <a:lnTo>
                        <a:pt x="284" y="1434"/>
                      </a:lnTo>
                      <a:lnTo>
                        <a:pt x="286" y="1437"/>
                      </a:lnTo>
                      <a:lnTo>
                        <a:pt x="165" y="1122"/>
                      </a:lnTo>
                      <a:lnTo>
                        <a:pt x="164" y="1120"/>
                      </a:lnTo>
                      <a:lnTo>
                        <a:pt x="164" y="1119"/>
                      </a:lnTo>
                      <a:lnTo>
                        <a:pt x="162" y="519"/>
                      </a:lnTo>
                      <a:lnTo>
                        <a:pt x="163" y="521"/>
                      </a:lnTo>
                      <a:lnTo>
                        <a:pt x="82" y="170"/>
                      </a:lnTo>
                      <a:lnTo>
                        <a:pt x="83" y="172"/>
                      </a:lnTo>
                      <a:lnTo>
                        <a:pt x="1" y="19"/>
                      </a:lnTo>
                      <a:lnTo>
                        <a:pt x="1" y="19"/>
                      </a:lnTo>
                      <a:lnTo>
                        <a:pt x="0" y="13"/>
                      </a:lnTo>
                      <a:lnTo>
                        <a:pt x="0" y="9"/>
                      </a:lnTo>
                      <a:lnTo>
                        <a:pt x="3" y="4"/>
                      </a:lnTo>
                      <a:lnTo>
                        <a:pt x="7" y="1"/>
                      </a:lnTo>
                      <a:lnTo>
                        <a:pt x="7" y="1"/>
                      </a:lnTo>
                      <a:lnTo>
                        <a:pt x="11" y="0"/>
                      </a:lnTo>
                      <a:lnTo>
                        <a:pt x="17" y="0"/>
                      </a:lnTo>
                      <a:lnTo>
                        <a:pt x="21" y="2"/>
                      </a:lnTo>
                      <a:lnTo>
                        <a:pt x="24" y="7"/>
                      </a:lnTo>
                      <a:lnTo>
                        <a:pt x="24" y="7"/>
                      </a:lnTo>
                      <a:close/>
                    </a:path>
                  </a:pathLst>
                </a:custGeom>
                <a:gradFill flip="none" rotWithShape="1">
                  <a:gsLst>
                    <a:gs pos="0">
                      <a:srgbClr val="B39375"/>
                    </a:gs>
                    <a:gs pos="100000">
                      <a:srgbClr val="3E3619"/>
                    </a:gs>
                  </a:gsLst>
                  <a:lin ang="6240000" scaled="0"/>
                  <a:tileRect/>
                </a:gradFill>
                <a:ln w="9525">
                  <a:noFill/>
                  <a:round/>
                  <a:headEnd/>
                  <a:tailEnd/>
                </a:ln>
                <a:effectLst>
                  <a:innerShdw blurRad="63500" dist="50800" dir="60000">
                    <a:srgbClr val="000000">
                      <a:alpha val="38000"/>
                    </a:srgbClr>
                  </a:innerShdw>
                </a:effectLst>
              </p:spPr>
              <p:txBody>
                <a:bodyPr vert="horz" wrap="square" lIns="91440" tIns="45720" rIns="91440" bIns="45720" numCol="1" anchor="t" anchorCtr="0" compatLnSpc="1">
                  <a:prstTxWarp prst="textNoShape">
                    <a:avLst/>
                  </a:prstTxWarp>
                </a:bodyPr>
                <a:lstStyle/>
                <a:p>
                  <a:endParaRPr lang="en-US"/>
                </a:p>
              </p:txBody>
            </p:sp>
            <p:sp>
              <p:nvSpPr>
                <p:cNvPr id="91" name="Freeform 5">
                  <a:extLst>
                    <a:ext uri="{FF2B5EF4-FFF2-40B4-BE49-F238E27FC236}">
                      <a16:creationId xmlns:a16="http://schemas.microsoft.com/office/drawing/2014/main" id="{60F8B969-02C0-4FC6-B6CF-7606D4ED4D83}"/>
                    </a:ext>
                  </a:extLst>
                </p:cNvPr>
                <p:cNvSpPr>
                  <a:spLocks/>
                </p:cNvSpPr>
                <p:nvPr/>
              </p:nvSpPr>
              <p:spPr bwMode="auto">
                <a:xfrm>
                  <a:off x="1452044" y="3640662"/>
                  <a:ext cx="169026" cy="2623559"/>
                </a:xfrm>
                <a:custGeom>
                  <a:avLst/>
                  <a:gdLst/>
                  <a:ahLst/>
                  <a:cxnLst>
                    <a:cxn ang="0">
                      <a:pos x="53" y="517"/>
                    </a:cxn>
                    <a:cxn ang="0">
                      <a:pos x="69" y="664"/>
                    </a:cxn>
                    <a:cxn ang="0">
                      <a:pos x="74" y="774"/>
                    </a:cxn>
                    <a:cxn ang="0">
                      <a:pos x="73" y="849"/>
                    </a:cxn>
                    <a:cxn ang="0">
                      <a:pos x="64" y="923"/>
                    </a:cxn>
                    <a:cxn ang="0">
                      <a:pos x="54" y="960"/>
                    </a:cxn>
                    <a:cxn ang="0">
                      <a:pos x="37" y="1011"/>
                    </a:cxn>
                    <a:cxn ang="0">
                      <a:pos x="33" y="1063"/>
                    </a:cxn>
                    <a:cxn ang="0">
                      <a:pos x="36" y="1100"/>
                    </a:cxn>
                    <a:cxn ang="0">
                      <a:pos x="53" y="1209"/>
                    </a:cxn>
                    <a:cxn ang="0">
                      <a:pos x="56" y="1247"/>
                    </a:cxn>
                    <a:cxn ang="0">
                      <a:pos x="51" y="1284"/>
                    </a:cxn>
                    <a:cxn ang="0">
                      <a:pos x="43" y="1320"/>
                    </a:cxn>
                    <a:cxn ang="0">
                      <a:pos x="34" y="1392"/>
                    </a:cxn>
                    <a:cxn ang="0">
                      <a:pos x="30" y="1466"/>
                    </a:cxn>
                    <a:cxn ang="0">
                      <a:pos x="30" y="1576"/>
                    </a:cxn>
                    <a:cxn ang="0">
                      <a:pos x="32" y="1687"/>
                    </a:cxn>
                    <a:cxn ang="0">
                      <a:pos x="28" y="1908"/>
                    </a:cxn>
                    <a:cxn ang="0">
                      <a:pos x="21" y="2054"/>
                    </a:cxn>
                    <a:cxn ang="0">
                      <a:pos x="8" y="2201"/>
                    </a:cxn>
                    <a:cxn ang="0">
                      <a:pos x="4" y="2274"/>
                    </a:cxn>
                    <a:cxn ang="0">
                      <a:pos x="10" y="2329"/>
                    </a:cxn>
                    <a:cxn ang="0">
                      <a:pos x="20" y="2364"/>
                    </a:cxn>
                    <a:cxn ang="0">
                      <a:pos x="38" y="2417"/>
                    </a:cxn>
                    <a:cxn ang="0">
                      <a:pos x="52" y="2489"/>
                    </a:cxn>
                    <a:cxn ang="0">
                      <a:pos x="63" y="2562"/>
                    </a:cxn>
                    <a:cxn ang="0">
                      <a:pos x="82" y="2782"/>
                    </a:cxn>
                    <a:cxn ang="0">
                      <a:pos x="82" y="2782"/>
                    </a:cxn>
                    <a:cxn ang="0">
                      <a:pos x="60" y="2562"/>
                    </a:cxn>
                    <a:cxn ang="0">
                      <a:pos x="50" y="2489"/>
                    </a:cxn>
                    <a:cxn ang="0">
                      <a:pos x="34" y="2418"/>
                    </a:cxn>
                    <a:cxn ang="0">
                      <a:pos x="16" y="2366"/>
                    </a:cxn>
                    <a:cxn ang="0">
                      <a:pos x="6" y="2330"/>
                    </a:cxn>
                    <a:cxn ang="0">
                      <a:pos x="0" y="2274"/>
                    </a:cxn>
                    <a:cxn ang="0">
                      <a:pos x="2" y="2201"/>
                    </a:cxn>
                    <a:cxn ang="0">
                      <a:pos x="13" y="2054"/>
                    </a:cxn>
                    <a:cxn ang="0">
                      <a:pos x="20" y="1907"/>
                    </a:cxn>
                    <a:cxn ang="0">
                      <a:pos x="21" y="1687"/>
                    </a:cxn>
                    <a:cxn ang="0">
                      <a:pos x="19" y="1577"/>
                    </a:cxn>
                    <a:cxn ang="0">
                      <a:pos x="18" y="1466"/>
                    </a:cxn>
                    <a:cxn ang="0">
                      <a:pos x="21" y="1391"/>
                    </a:cxn>
                    <a:cxn ang="0">
                      <a:pos x="29" y="1318"/>
                    </a:cxn>
                    <a:cxn ang="0">
                      <a:pos x="38" y="1281"/>
                    </a:cxn>
                    <a:cxn ang="0">
                      <a:pos x="41" y="1247"/>
                    </a:cxn>
                    <a:cxn ang="0">
                      <a:pos x="32" y="1174"/>
                    </a:cxn>
                    <a:cxn ang="0">
                      <a:pos x="20" y="1102"/>
                    </a:cxn>
                    <a:cxn ang="0">
                      <a:pos x="17" y="1046"/>
                    </a:cxn>
                    <a:cxn ang="0">
                      <a:pos x="20" y="1008"/>
                    </a:cxn>
                    <a:cxn ang="0">
                      <a:pos x="28" y="980"/>
                    </a:cxn>
                    <a:cxn ang="0">
                      <a:pos x="38" y="953"/>
                    </a:cxn>
                    <a:cxn ang="0">
                      <a:pos x="51" y="902"/>
                    </a:cxn>
                    <a:cxn ang="0">
                      <a:pos x="57" y="812"/>
                    </a:cxn>
                    <a:cxn ang="0">
                      <a:pos x="54" y="739"/>
                    </a:cxn>
                    <a:cxn ang="0">
                      <a:pos x="42" y="592"/>
                    </a:cxn>
                    <a:cxn ang="0">
                      <a:pos x="32" y="516"/>
                    </a:cxn>
                    <a:cxn ang="0">
                      <a:pos x="161" y="4"/>
                    </a:cxn>
                    <a:cxn ang="0">
                      <a:pos x="174" y="0"/>
                    </a:cxn>
                    <a:cxn ang="0">
                      <a:pos x="182" y="6"/>
                    </a:cxn>
                    <a:cxn ang="0">
                      <a:pos x="184" y="16"/>
                    </a:cxn>
                  </a:cxnLst>
                  <a:rect l="0" t="0" r="r" b="b"/>
                  <a:pathLst>
                    <a:path w="184" h="2856">
                      <a:moveTo>
                        <a:pt x="183" y="16"/>
                      </a:moveTo>
                      <a:lnTo>
                        <a:pt x="53" y="521"/>
                      </a:lnTo>
                      <a:lnTo>
                        <a:pt x="53" y="517"/>
                      </a:lnTo>
                      <a:lnTo>
                        <a:pt x="53" y="517"/>
                      </a:lnTo>
                      <a:lnTo>
                        <a:pt x="62" y="590"/>
                      </a:lnTo>
                      <a:lnTo>
                        <a:pt x="69" y="664"/>
                      </a:lnTo>
                      <a:lnTo>
                        <a:pt x="72" y="701"/>
                      </a:lnTo>
                      <a:lnTo>
                        <a:pt x="73" y="738"/>
                      </a:lnTo>
                      <a:lnTo>
                        <a:pt x="74" y="774"/>
                      </a:lnTo>
                      <a:lnTo>
                        <a:pt x="74" y="812"/>
                      </a:lnTo>
                      <a:lnTo>
                        <a:pt x="74" y="812"/>
                      </a:lnTo>
                      <a:lnTo>
                        <a:pt x="73" y="849"/>
                      </a:lnTo>
                      <a:lnTo>
                        <a:pt x="71" y="887"/>
                      </a:lnTo>
                      <a:lnTo>
                        <a:pt x="68" y="904"/>
                      </a:lnTo>
                      <a:lnTo>
                        <a:pt x="64" y="923"/>
                      </a:lnTo>
                      <a:lnTo>
                        <a:pt x="60" y="942"/>
                      </a:lnTo>
                      <a:lnTo>
                        <a:pt x="54" y="960"/>
                      </a:lnTo>
                      <a:lnTo>
                        <a:pt x="54" y="960"/>
                      </a:lnTo>
                      <a:lnTo>
                        <a:pt x="47" y="977"/>
                      </a:lnTo>
                      <a:lnTo>
                        <a:pt x="40" y="993"/>
                      </a:lnTo>
                      <a:lnTo>
                        <a:pt x="37" y="1011"/>
                      </a:lnTo>
                      <a:lnTo>
                        <a:pt x="34" y="1028"/>
                      </a:lnTo>
                      <a:lnTo>
                        <a:pt x="33" y="1046"/>
                      </a:lnTo>
                      <a:lnTo>
                        <a:pt x="33" y="1063"/>
                      </a:lnTo>
                      <a:lnTo>
                        <a:pt x="34" y="1082"/>
                      </a:lnTo>
                      <a:lnTo>
                        <a:pt x="36" y="1100"/>
                      </a:lnTo>
                      <a:lnTo>
                        <a:pt x="36" y="1100"/>
                      </a:lnTo>
                      <a:lnTo>
                        <a:pt x="41" y="1136"/>
                      </a:lnTo>
                      <a:lnTo>
                        <a:pt x="48" y="1172"/>
                      </a:lnTo>
                      <a:lnTo>
                        <a:pt x="53" y="1209"/>
                      </a:lnTo>
                      <a:lnTo>
                        <a:pt x="54" y="1228"/>
                      </a:lnTo>
                      <a:lnTo>
                        <a:pt x="56" y="1247"/>
                      </a:lnTo>
                      <a:lnTo>
                        <a:pt x="56" y="1247"/>
                      </a:lnTo>
                      <a:lnTo>
                        <a:pt x="54" y="1266"/>
                      </a:lnTo>
                      <a:lnTo>
                        <a:pt x="53" y="1276"/>
                      </a:lnTo>
                      <a:lnTo>
                        <a:pt x="51" y="1284"/>
                      </a:lnTo>
                      <a:lnTo>
                        <a:pt x="51" y="1284"/>
                      </a:lnTo>
                      <a:lnTo>
                        <a:pt x="47" y="1302"/>
                      </a:lnTo>
                      <a:lnTo>
                        <a:pt x="43" y="1320"/>
                      </a:lnTo>
                      <a:lnTo>
                        <a:pt x="43" y="1320"/>
                      </a:lnTo>
                      <a:lnTo>
                        <a:pt x="38" y="1357"/>
                      </a:lnTo>
                      <a:lnTo>
                        <a:pt x="34" y="1392"/>
                      </a:lnTo>
                      <a:lnTo>
                        <a:pt x="34" y="1392"/>
                      </a:lnTo>
                      <a:lnTo>
                        <a:pt x="32" y="1429"/>
                      </a:lnTo>
                      <a:lnTo>
                        <a:pt x="30" y="1466"/>
                      </a:lnTo>
                      <a:lnTo>
                        <a:pt x="30" y="1539"/>
                      </a:lnTo>
                      <a:lnTo>
                        <a:pt x="30" y="1539"/>
                      </a:lnTo>
                      <a:lnTo>
                        <a:pt x="30" y="1576"/>
                      </a:lnTo>
                      <a:lnTo>
                        <a:pt x="31" y="1612"/>
                      </a:lnTo>
                      <a:lnTo>
                        <a:pt x="31" y="1612"/>
                      </a:lnTo>
                      <a:lnTo>
                        <a:pt x="32" y="1687"/>
                      </a:lnTo>
                      <a:lnTo>
                        <a:pt x="32" y="1687"/>
                      </a:lnTo>
                      <a:lnTo>
                        <a:pt x="30" y="1833"/>
                      </a:lnTo>
                      <a:lnTo>
                        <a:pt x="28" y="1908"/>
                      </a:lnTo>
                      <a:lnTo>
                        <a:pt x="26" y="1981"/>
                      </a:lnTo>
                      <a:lnTo>
                        <a:pt x="26" y="1981"/>
                      </a:lnTo>
                      <a:lnTo>
                        <a:pt x="21" y="2054"/>
                      </a:lnTo>
                      <a:lnTo>
                        <a:pt x="14" y="2128"/>
                      </a:lnTo>
                      <a:lnTo>
                        <a:pt x="14" y="2128"/>
                      </a:lnTo>
                      <a:lnTo>
                        <a:pt x="8" y="2201"/>
                      </a:lnTo>
                      <a:lnTo>
                        <a:pt x="6" y="2238"/>
                      </a:lnTo>
                      <a:lnTo>
                        <a:pt x="4" y="2274"/>
                      </a:lnTo>
                      <a:lnTo>
                        <a:pt x="4" y="2274"/>
                      </a:lnTo>
                      <a:lnTo>
                        <a:pt x="6" y="2293"/>
                      </a:lnTo>
                      <a:lnTo>
                        <a:pt x="7" y="2311"/>
                      </a:lnTo>
                      <a:lnTo>
                        <a:pt x="10" y="2329"/>
                      </a:lnTo>
                      <a:lnTo>
                        <a:pt x="14" y="2347"/>
                      </a:lnTo>
                      <a:lnTo>
                        <a:pt x="14" y="2347"/>
                      </a:lnTo>
                      <a:lnTo>
                        <a:pt x="20" y="2364"/>
                      </a:lnTo>
                      <a:lnTo>
                        <a:pt x="27" y="2381"/>
                      </a:lnTo>
                      <a:lnTo>
                        <a:pt x="33" y="2399"/>
                      </a:lnTo>
                      <a:lnTo>
                        <a:pt x="38" y="2417"/>
                      </a:lnTo>
                      <a:lnTo>
                        <a:pt x="38" y="2417"/>
                      </a:lnTo>
                      <a:lnTo>
                        <a:pt x="47" y="2452"/>
                      </a:lnTo>
                      <a:lnTo>
                        <a:pt x="52" y="2489"/>
                      </a:lnTo>
                      <a:lnTo>
                        <a:pt x="58" y="2526"/>
                      </a:lnTo>
                      <a:lnTo>
                        <a:pt x="63" y="2562"/>
                      </a:lnTo>
                      <a:lnTo>
                        <a:pt x="63" y="2562"/>
                      </a:lnTo>
                      <a:lnTo>
                        <a:pt x="71" y="2634"/>
                      </a:lnTo>
                      <a:lnTo>
                        <a:pt x="78" y="2708"/>
                      </a:lnTo>
                      <a:lnTo>
                        <a:pt x="82" y="2782"/>
                      </a:lnTo>
                      <a:lnTo>
                        <a:pt x="87" y="2856"/>
                      </a:lnTo>
                      <a:lnTo>
                        <a:pt x="87" y="2856"/>
                      </a:lnTo>
                      <a:lnTo>
                        <a:pt x="82" y="2782"/>
                      </a:lnTo>
                      <a:lnTo>
                        <a:pt x="76" y="2709"/>
                      </a:lnTo>
                      <a:lnTo>
                        <a:pt x="69" y="2636"/>
                      </a:lnTo>
                      <a:lnTo>
                        <a:pt x="60" y="2562"/>
                      </a:lnTo>
                      <a:lnTo>
                        <a:pt x="60" y="2562"/>
                      </a:lnTo>
                      <a:lnTo>
                        <a:pt x="56" y="2526"/>
                      </a:lnTo>
                      <a:lnTo>
                        <a:pt x="50" y="2489"/>
                      </a:lnTo>
                      <a:lnTo>
                        <a:pt x="42" y="2453"/>
                      </a:lnTo>
                      <a:lnTo>
                        <a:pt x="34" y="2418"/>
                      </a:lnTo>
                      <a:lnTo>
                        <a:pt x="34" y="2418"/>
                      </a:lnTo>
                      <a:lnTo>
                        <a:pt x="29" y="2400"/>
                      </a:lnTo>
                      <a:lnTo>
                        <a:pt x="22" y="2383"/>
                      </a:lnTo>
                      <a:lnTo>
                        <a:pt x="16" y="2366"/>
                      </a:lnTo>
                      <a:lnTo>
                        <a:pt x="10" y="2348"/>
                      </a:lnTo>
                      <a:lnTo>
                        <a:pt x="10" y="2348"/>
                      </a:lnTo>
                      <a:lnTo>
                        <a:pt x="6" y="2330"/>
                      </a:lnTo>
                      <a:lnTo>
                        <a:pt x="2" y="2312"/>
                      </a:lnTo>
                      <a:lnTo>
                        <a:pt x="0" y="2293"/>
                      </a:lnTo>
                      <a:lnTo>
                        <a:pt x="0" y="2274"/>
                      </a:lnTo>
                      <a:lnTo>
                        <a:pt x="0" y="2274"/>
                      </a:lnTo>
                      <a:lnTo>
                        <a:pt x="0" y="2238"/>
                      </a:lnTo>
                      <a:lnTo>
                        <a:pt x="2" y="2201"/>
                      </a:lnTo>
                      <a:lnTo>
                        <a:pt x="9" y="2128"/>
                      </a:lnTo>
                      <a:lnTo>
                        <a:pt x="9" y="2128"/>
                      </a:lnTo>
                      <a:lnTo>
                        <a:pt x="13" y="2054"/>
                      </a:lnTo>
                      <a:lnTo>
                        <a:pt x="18" y="1981"/>
                      </a:lnTo>
                      <a:lnTo>
                        <a:pt x="18" y="1981"/>
                      </a:lnTo>
                      <a:lnTo>
                        <a:pt x="20" y="1907"/>
                      </a:lnTo>
                      <a:lnTo>
                        <a:pt x="21" y="1833"/>
                      </a:lnTo>
                      <a:lnTo>
                        <a:pt x="21" y="1687"/>
                      </a:lnTo>
                      <a:lnTo>
                        <a:pt x="21" y="1687"/>
                      </a:lnTo>
                      <a:lnTo>
                        <a:pt x="20" y="1613"/>
                      </a:lnTo>
                      <a:lnTo>
                        <a:pt x="20" y="1613"/>
                      </a:lnTo>
                      <a:lnTo>
                        <a:pt x="19" y="1577"/>
                      </a:lnTo>
                      <a:lnTo>
                        <a:pt x="18" y="1539"/>
                      </a:lnTo>
                      <a:lnTo>
                        <a:pt x="18" y="1539"/>
                      </a:lnTo>
                      <a:lnTo>
                        <a:pt x="18" y="1466"/>
                      </a:lnTo>
                      <a:lnTo>
                        <a:pt x="19" y="1429"/>
                      </a:lnTo>
                      <a:lnTo>
                        <a:pt x="21" y="1391"/>
                      </a:lnTo>
                      <a:lnTo>
                        <a:pt x="21" y="1391"/>
                      </a:lnTo>
                      <a:lnTo>
                        <a:pt x="24" y="1354"/>
                      </a:lnTo>
                      <a:lnTo>
                        <a:pt x="29" y="1318"/>
                      </a:lnTo>
                      <a:lnTo>
                        <a:pt x="29" y="1318"/>
                      </a:lnTo>
                      <a:lnTo>
                        <a:pt x="33" y="1299"/>
                      </a:lnTo>
                      <a:lnTo>
                        <a:pt x="38" y="1281"/>
                      </a:lnTo>
                      <a:lnTo>
                        <a:pt x="38" y="1281"/>
                      </a:lnTo>
                      <a:lnTo>
                        <a:pt x="40" y="1264"/>
                      </a:lnTo>
                      <a:lnTo>
                        <a:pt x="41" y="1247"/>
                      </a:lnTo>
                      <a:lnTo>
                        <a:pt x="41" y="1247"/>
                      </a:lnTo>
                      <a:lnTo>
                        <a:pt x="40" y="1229"/>
                      </a:lnTo>
                      <a:lnTo>
                        <a:pt x="38" y="1211"/>
                      </a:lnTo>
                      <a:lnTo>
                        <a:pt x="32" y="1174"/>
                      </a:lnTo>
                      <a:lnTo>
                        <a:pt x="26" y="1139"/>
                      </a:lnTo>
                      <a:lnTo>
                        <a:pt x="20" y="1102"/>
                      </a:lnTo>
                      <a:lnTo>
                        <a:pt x="20" y="1102"/>
                      </a:lnTo>
                      <a:lnTo>
                        <a:pt x="18" y="1083"/>
                      </a:lnTo>
                      <a:lnTo>
                        <a:pt x="17" y="1064"/>
                      </a:lnTo>
                      <a:lnTo>
                        <a:pt x="17" y="1046"/>
                      </a:lnTo>
                      <a:lnTo>
                        <a:pt x="18" y="1027"/>
                      </a:lnTo>
                      <a:lnTo>
                        <a:pt x="18" y="1027"/>
                      </a:lnTo>
                      <a:lnTo>
                        <a:pt x="20" y="1008"/>
                      </a:lnTo>
                      <a:lnTo>
                        <a:pt x="24" y="989"/>
                      </a:lnTo>
                      <a:lnTo>
                        <a:pt x="24" y="989"/>
                      </a:lnTo>
                      <a:lnTo>
                        <a:pt x="28" y="980"/>
                      </a:lnTo>
                      <a:lnTo>
                        <a:pt x="31" y="970"/>
                      </a:lnTo>
                      <a:lnTo>
                        <a:pt x="38" y="953"/>
                      </a:lnTo>
                      <a:lnTo>
                        <a:pt x="38" y="953"/>
                      </a:lnTo>
                      <a:lnTo>
                        <a:pt x="43" y="937"/>
                      </a:lnTo>
                      <a:lnTo>
                        <a:pt x="48" y="920"/>
                      </a:lnTo>
                      <a:lnTo>
                        <a:pt x="51" y="902"/>
                      </a:lnTo>
                      <a:lnTo>
                        <a:pt x="53" y="884"/>
                      </a:lnTo>
                      <a:lnTo>
                        <a:pt x="56" y="848"/>
                      </a:lnTo>
                      <a:lnTo>
                        <a:pt x="57" y="812"/>
                      </a:lnTo>
                      <a:lnTo>
                        <a:pt x="57" y="812"/>
                      </a:lnTo>
                      <a:lnTo>
                        <a:pt x="56" y="776"/>
                      </a:lnTo>
                      <a:lnTo>
                        <a:pt x="54" y="739"/>
                      </a:lnTo>
                      <a:lnTo>
                        <a:pt x="52" y="702"/>
                      </a:lnTo>
                      <a:lnTo>
                        <a:pt x="50" y="666"/>
                      </a:lnTo>
                      <a:lnTo>
                        <a:pt x="42" y="592"/>
                      </a:lnTo>
                      <a:lnTo>
                        <a:pt x="32" y="520"/>
                      </a:lnTo>
                      <a:lnTo>
                        <a:pt x="32" y="518"/>
                      </a:lnTo>
                      <a:lnTo>
                        <a:pt x="32" y="516"/>
                      </a:lnTo>
                      <a:lnTo>
                        <a:pt x="159" y="9"/>
                      </a:lnTo>
                      <a:lnTo>
                        <a:pt x="159" y="9"/>
                      </a:lnTo>
                      <a:lnTo>
                        <a:pt x="161" y="4"/>
                      </a:lnTo>
                      <a:lnTo>
                        <a:pt x="164" y="1"/>
                      </a:lnTo>
                      <a:lnTo>
                        <a:pt x="169" y="0"/>
                      </a:lnTo>
                      <a:lnTo>
                        <a:pt x="174" y="0"/>
                      </a:lnTo>
                      <a:lnTo>
                        <a:pt x="174" y="0"/>
                      </a:lnTo>
                      <a:lnTo>
                        <a:pt x="179" y="2"/>
                      </a:lnTo>
                      <a:lnTo>
                        <a:pt x="182" y="6"/>
                      </a:lnTo>
                      <a:lnTo>
                        <a:pt x="184" y="10"/>
                      </a:lnTo>
                      <a:lnTo>
                        <a:pt x="184" y="16"/>
                      </a:lnTo>
                      <a:lnTo>
                        <a:pt x="184" y="16"/>
                      </a:lnTo>
                      <a:lnTo>
                        <a:pt x="183" y="16"/>
                      </a:lnTo>
                      <a:lnTo>
                        <a:pt x="183" y="16"/>
                      </a:lnTo>
                      <a:close/>
                    </a:path>
                  </a:pathLst>
                </a:custGeom>
                <a:gradFill flip="none" rotWithShape="1">
                  <a:gsLst>
                    <a:gs pos="0">
                      <a:srgbClr val="B39375"/>
                    </a:gs>
                    <a:gs pos="100000">
                      <a:srgbClr val="3E3619"/>
                    </a:gs>
                  </a:gsLst>
                  <a:lin ang="6240000" scaled="0"/>
                  <a:tileRect/>
                </a:gradFill>
                <a:ln w="9525">
                  <a:noFill/>
                  <a:round/>
                  <a:headEnd/>
                  <a:tailEnd/>
                </a:ln>
                <a:effectLst>
                  <a:innerShdw blurRad="63500" dist="50800" dir="60000">
                    <a:srgbClr val="000000">
                      <a:alpha val="38000"/>
                    </a:srgbClr>
                  </a:innerShdw>
                </a:effectLst>
              </p:spPr>
              <p:txBody>
                <a:bodyPr vert="horz" wrap="square" lIns="91440" tIns="45720" rIns="91440" bIns="45720" numCol="1" anchor="t" anchorCtr="0" compatLnSpc="1">
                  <a:prstTxWarp prst="textNoShape">
                    <a:avLst/>
                  </a:prstTxWarp>
                </a:bodyPr>
                <a:lstStyle/>
                <a:p>
                  <a:endParaRPr lang="en-US"/>
                </a:p>
              </p:txBody>
            </p:sp>
            <p:sp>
              <p:nvSpPr>
                <p:cNvPr id="92" name="Freeform 8">
                  <a:extLst>
                    <a:ext uri="{FF2B5EF4-FFF2-40B4-BE49-F238E27FC236}">
                      <a16:creationId xmlns:a16="http://schemas.microsoft.com/office/drawing/2014/main" id="{A1606F16-B3AD-4B73-8C9B-A509B08AAA05}"/>
                    </a:ext>
                  </a:extLst>
                </p:cNvPr>
                <p:cNvSpPr>
                  <a:spLocks/>
                </p:cNvSpPr>
                <p:nvPr/>
              </p:nvSpPr>
              <p:spPr bwMode="auto">
                <a:xfrm>
                  <a:off x="1837279" y="4109504"/>
                  <a:ext cx="155328" cy="657225"/>
                </a:xfrm>
                <a:custGeom>
                  <a:avLst/>
                  <a:gdLst/>
                  <a:ahLst/>
                  <a:cxnLst>
                    <a:cxn ang="0">
                      <a:pos x="175" y="17"/>
                    </a:cxn>
                    <a:cxn ang="0">
                      <a:pos x="130" y="143"/>
                    </a:cxn>
                    <a:cxn ang="0">
                      <a:pos x="130" y="144"/>
                    </a:cxn>
                    <a:cxn ang="0">
                      <a:pos x="129" y="146"/>
                    </a:cxn>
                    <a:cxn ang="0">
                      <a:pos x="86" y="194"/>
                    </a:cxn>
                    <a:cxn ang="0">
                      <a:pos x="88" y="188"/>
                    </a:cxn>
                    <a:cxn ang="0">
                      <a:pos x="84" y="418"/>
                    </a:cxn>
                    <a:cxn ang="0">
                      <a:pos x="84" y="419"/>
                    </a:cxn>
                    <a:cxn ang="0">
                      <a:pos x="83" y="420"/>
                    </a:cxn>
                    <a:cxn ang="0">
                      <a:pos x="33" y="489"/>
                    </a:cxn>
                    <a:cxn ang="0">
                      <a:pos x="33" y="489"/>
                    </a:cxn>
                    <a:cxn ang="0">
                      <a:pos x="4" y="537"/>
                    </a:cxn>
                    <a:cxn ang="0">
                      <a:pos x="4" y="537"/>
                    </a:cxn>
                    <a:cxn ang="0">
                      <a:pos x="3" y="614"/>
                    </a:cxn>
                    <a:cxn ang="0">
                      <a:pos x="0" y="537"/>
                    </a:cxn>
                    <a:cxn ang="0">
                      <a:pos x="0" y="536"/>
                    </a:cxn>
                    <a:cxn ang="0">
                      <a:pos x="1" y="536"/>
                    </a:cxn>
                    <a:cxn ang="0">
                      <a:pos x="28" y="487"/>
                    </a:cxn>
                    <a:cxn ang="0">
                      <a:pos x="28" y="486"/>
                    </a:cxn>
                    <a:cxn ang="0">
                      <a:pos x="28" y="486"/>
                    </a:cxn>
                    <a:cxn ang="0">
                      <a:pos x="76" y="416"/>
                    </a:cxn>
                    <a:cxn ang="0">
                      <a:pos x="75" y="418"/>
                    </a:cxn>
                    <a:cxn ang="0">
                      <a:pos x="70" y="188"/>
                    </a:cxn>
                    <a:cxn ang="0">
                      <a:pos x="70" y="185"/>
                    </a:cxn>
                    <a:cxn ang="0">
                      <a:pos x="73" y="183"/>
                    </a:cxn>
                    <a:cxn ang="0">
                      <a:pos x="114" y="133"/>
                    </a:cxn>
                    <a:cxn ang="0">
                      <a:pos x="111" y="136"/>
                    </a:cxn>
                    <a:cxn ang="0">
                      <a:pos x="150" y="9"/>
                    </a:cxn>
                    <a:cxn ang="0">
                      <a:pos x="150" y="9"/>
                    </a:cxn>
                    <a:cxn ang="0">
                      <a:pos x="154" y="5"/>
                    </a:cxn>
                    <a:cxn ang="0">
                      <a:pos x="157" y="2"/>
                    </a:cxn>
                    <a:cxn ang="0">
                      <a:pos x="161" y="0"/>
                    </a:cxn>
                    <a:cxn ang="0">
                      <a:pos x="167" y="0"/>
                    </a:cxn>
                    <a:cxn ang="0">
                      <a:pos x="167" y="0"/>
                    </a:cxn>
                    <a:cxn ang="0">
                      <a:pos x="171" y="3"/>
                    </a:cxn>
                    <a:cxn ang="0">
                      <a:pos x="175" y="7"/>
                    </a:cxn>
                    <a:cxn ang="0">
                      <a:pos x="176" y="12"/>
                    </a:cxn>
                    <a:cxn ang="0">
                      <a:pos x="175" y="17"/>
                    </a:cxn>
                    <a:cxn ang="0">
                      <a:pos x="175" y="17"/>
                    </a:cxn>
                    <a:cxn ang="0">
                      <a:pos x="175" y="17"/>
                    </a:cxn>
                    <a:cxn ang="0">
                      <a:pos x="175" y="17"/>
                    </a:cxn>
                  </a:cxnLst>
                  <a:rect l="0" t="0" r="r" b="b"/>
                  <a:pathLst>
                    <a:path w="176" h="614">
                      <a:moveTo>
                        <a:pt x="175" y="17"/>
                      </a:moveTo>
                      <a:lnTo>
                        <a:pt x="130" y="143"/>
                      </a:lnTo>
                      <a:lnTo>
                        <a:pt x="130" y="144"/>
                      </a:lnTo>
                      <a:lnTo>
                        <a:pt x="129" y="146"/>
                      </a:lnTo>
                      <a:lnTo>
                        <a:pt x="86" y="194"/>
                      </a:lnTo>
                      <a:lnTo>
                        <a:pt x="88" y="188"/>
                      </a:lnTo>
                      <a:lnTo>
                        <a:pt x="84" y="418"/>
                      </a:lnTo>
                      <a:lnTo>
                        <a:pt x="84" y="419"/>
                      </a:lnTo>
                      <a:lnTo>
                        <a:pt x="83" y="420"/>
                      </a:lnTo>
                      <a:lnTo>
                        <a:pt x="33" y="489"/>
                      </a:lnTo>
                      <a:lnTo>
                        <a:pt x="33" y="489"/>
                      </a:lnTo>
                      <a:lnTo>
                        <a:pt x="4" y="537"/>
                      </a:lnTo>
                      <a:lnTo>
                        <a:pt x="4" y="537"/>
                      </a:lnTo>
                      <a:lnTo>
                        <a:pt x="3" y="614"/>
                      </a:lnTo>
                      <a:lnTo>
                        <a:pt x="0" y="537"/>
                      </a:lnTo>
                      <a:lnTo>
                        <a:pt x="0" y="536"/>
                      </a:lnTo>
                      <a:lnTo>
                        <a:pt x="1" y="536"/>
                      </a:lnTo>
                      <a:lnTo>
                        <a:pt x="28" y="487"/>
                      </a:lnTo>
                      <a:lnTo>
                        <a:pt x="28" y="486"/>
                      </a:lnTo>
                      <a:lnTo>
                        <a:pt x="28" y="486"/>
                      </a:lnTo>
                      <a:lnTo>
                        <a:pt x="76" y="416"/>
                      </a:lnTo>
                      <a:lnTo>
                        <a:pt x="75" y="418"/>
                      </a:lnTo>
                      <a:lnTo>
                        <a:pt x="70" y="188"/>
                      </a:lnTo>
                      <a:lnTo>
                        <a:pt x="70" y="185"/>
                      </a:lnTo>
                      <a:lnTo>
                        <a:pt x="73" y="183"/>
                      </a:lnTo>
                      <a:lnTo>
                        <a:pt x="114" y="133"/>
                      </a:lnTo>
                      <a:lnTo>
                        <a:pt x="111" y="136"/>
                      </a:lnTo>
                      <a:lnTo>
                        <a:pt x="150" y="9"/>
                      </a:lnTo>
                      <a:lnTo>
                        <a:pt x="150" y="9"/>
                      </a:lnTo>
                      <a:lnTo>
                        <a:pt x="154" y="5"/>
                      </a:lnTo>
                      <a:lnTo>
                        <a:pt x="157" y="2"/>
                      </a:lnTo>
                      <a:lnTo>
                        <a:pt x="161" y="0"/>
                      </a:lnTo>
                      <a:lnTo>
                        <a:pt x="167" y="0"/>
                      </a:lnTo>
                      <a:lnTo>
                        <a:pt x="167" y="0"/>
                      </a:lnTo>
                      <a:lnTo>
                        <a:pt x="171" y="3"/>
                      </a:lnTo>
                      <a:lnTo>
                        <a:pt x="175" y="7"/>
                      </a:lnTo>
                      <a:lnTo>
                        <a:pt x="176" y="12"/>
                      </a:lnTo>
                      <a:lnTo>
                        <a:pt x="175" y="17"/>
                      </a:lnTo>
                      <a:lnTo>
                        <a:pt x="175" y="17"/>
                      </a:lnTo>
                      <a:lnTo>
                        <a:pt x="175" y="17"/>
                      </a:lnTo>
                      <a:lnTo>
                        <a:pt x="175" y="17"/>
                      </a:lnTo>
                      <a:close/>
                    </a:path>
                  </a:pathLst>
                </a:custGeom>
                <a:gradFill flip="none" rotWithShape="1">
                  <a:gsLst>
                    <a:gs pos="0">
                      <a:srgbClr val="B39375"/>
                    </a:gs>
                    <a:gs pos="100000">
                      <a:srgbClr val="3E3619"/>
                    </a:gs>
                  </a:gsLst>
                  <a:lin ang="6240000" scaled="0"/>
                  <a:tileRect/>
                </a:gradFill>
                <a:ln w="9525">
                  <a:noFill/>
                  <a:round/>
                  <a:headEnd/>
                  <a:tailEnd/>
                </a:ln>
                <a:effectLst>
                  <a:innerShdw blurRad="63500" dist="50800" dir="60000">
                    <a:srgbClr val="000000">
                      <a:alpha val="38000"/>
                    </a:srgbClr>
                  </a:innerShdw>
                </a:effectLst>
              </p:spPr>
              <p:txBody>
                <a:bodyPr vert="horz" wrap="square" lIns="91440" tIns="45720" rIns="91440" bIns="45720" numCol="1" anchor="t" anchorCtr="0" compatLnSpc="1">
                  <a:prstTxWarp prst="textNoShape">
                    <a:avLst/>
                  </a:prstTxWarp>
                </a:bodyPr>
                <a:lstStyle/>
                <a:p>
                  <a:endParaRPr lang="en-US"/>
                </a:p>
              </p:txBody>
            </p:sp>
            <p:sp>
              <p:nvSpPr>
                <p:cNvPr id="93" name="Freeform 7">
                  <a:extLst>
                    <a:ext uri="{FF2B5EF4-FFF2-40B4-BE49-F238E27FC236}">
                      <a16:creationId xmlns:a16="http://schemas.microsoft.com/office/drawing/2014/main" id="{FCAEB56B-3080-48F5-9FE1-DC2D1E1ED097}"/>
                    </a:ext>
                  </a:extLst>
                </p:cNvPr>
                <p:cNvSpPr>
                  <a:spLocks/>
                </p:cNvSpPr>
                <p:nvPr/>
              </p:nvSpPr>
              <p:spPr bwMode="auto">
                <a:xfrm rot="21316019" flipH="1">
                  <a:off x="1500495" y="3662712"/>
                  <a:ext cx="268987" cy="2560805"/>
                </a:xfrm>
                <a:custGeom>
                  <a:avLst/>
                  <a:gdLst/>
                  <a:ahLst/>
                  <a:cxnLst>
                    <a:cxn ang="0">
                      <a:pos x="105" y="161"/>
                    </a:cxn>
                    <a:cxn ang="0">
                      <a:pos x="107" y="164"/>
                    </a:cxn>
                    <a:cxn ang="0">
                      <a:pos x="184" y="518"/>
                    </a:cxn>
                    <a:cxn ang="0">
                      <a:pos x="183" y="1119"/>
                    </a:cxn>
                    <a:cxn ang="0">
                      <a:pos x="300" y="1431"/>
                    </a:cxn>
                    <a:cxn ang="0">
                      <a:pos x="300" y="1433"/>
                    </a:cxn>
                    <a:cxn ang="0">
                      <a:pos x="352" y="1890"/>
                    </a:cxn>
                    <a:cxn ang="0">
                      <a:pos x="351" y="2256"/>
                    </a:cxn>
                    <a:cxn ang="0">
                      <a:pos x="394" y="2456"/>
                    </a:cxn>
                    <a:cxn ang="0">
                      <a:pos x="394" y="2458"/>
                    </a:cxn>
                    <a:cxn ang="0">
                      <a:pos x="349" y="2733"/>
                    </a:cxn>
                    <a:cxn ang="0">
                      <a:pos x="351" y="3132"/>
                    </a:cxn>
                    <a:cxn ang="0">
                      <a:pos x="391" y="3474"/>
                    </a:cxn>
                    <a:cxn ang="0">
                      <a:pos x="346" y="3820"/>
                    </a:cxn>
                    <a:cxn ang="0">
                      <a:pos x="389" y="3474"/>
                    </a:cxn>
                    <a:cxn ang="0">
                      <a:pos x="346" y="3132"/>
                    </a:cxn>
                    <a:cxn ang="0">
                      <a:pos x="342" y="2733"/>
                    </a:cxn>
                    <a:cxn ang="0">
                      <a:pos x="342" y="2732"/>
                    </a:cxn>
                    <a:cxn ang="0">
                      <a:pos x="386" y="2458"/>
                    </a:cxn>
                    <a:cxn ang="0">
                      <a:pos x="340" y="2256"/>
                    </a:cxn>
                    <a:cxn ang="0">
                      <a:pos x="339" y="1891"/>
                    </a:cxn>
                    <a:cxn ang="0">
                      <a:pos x="284" y="1434"/>
                    </a:cxn>
                    <a:cxn ang="0">
                      <a:pos x="165" y="1122"/>
                    </a:cxn>
                    <a:cxn ang="0">
                      <a:pos x="164" y="1119"/>
                    </a:cxn>
                    <a:cxn ang="0">
                      <a:pos x="163" y="521"/>
                    </a:cxn>
                    <a:cxn ang="0">
                      <a:pos x="83" y="172"/>
                    </a:cxn>
                    <a:cxn ang="0">
                      <a:pos x="1" y="19"/>
                    </a:cxn>
                    <a:cxn ang="0">
                      <a:pos x="0" y="9"/>
                    </a:cxn>
                    <a:cxn ang="0">
                      <a:pos x="7" y="1"/>
                    </a:cxn>
                    <a:cxn ang="0">
                      <a:pos x="11" y="0"/>
                    </a:cxn>
                    <a:cxn ang="0">
                      <a:pos x="21" y="2"/>
                    </a:cxn>
                    <a:cxn ang="0">
                      <a:pos x="24" y="7"/>
                    </a:cxn>
                  </a:cxnLst>
                  <a:rect l="0" t="0" r="r" b="b"/>
                  <a:pathLst>
                    <a:path w="394" h="3820">
                      <a:moveTo>
                        <a:pt x="24" y="7"/>
                      </a:moveTo>
                      <a:lnTo>
                        <a:pt x="105" y="161"/>
                      </a:lnTo>
                      <a:lnTo>
                        <a:pt x="105" y="162"/>
                      </a:lnTo>
                      <a:lnTo>
                        <a:pt x="107" y="164"/>
                      </a:lnTo>
                      <a:lnTo>
                        <a:pt x="184" y="516"/>
                      </a:lnTo>
                      <a:lnTo>
                        <a:pt x="184" y="518"/>
                      </a:lnTo>
                      <a:lnTo>
                        <a:pt x="184" y="519"/>
                      </a:lnTo>
                      <a:lnTo>
                        <a:pt x="183" y="1119"/>
                      </a:lnTo>
                      <a:lnTo>
                        <a:pt x="182" y="1116"/>
                      </a:lnTo>
                      <a:lnTo>
                        <a:pt x="300" y="1431"/>
                      </a:lnTo>
                      <a:lnTo>
                        <a:pt x="300" y="1432"/>
                      </a:lnTo>
                      <a:lnTo>
                        <a:pt x="300" y="1433"/>
                      </a:lnTo>
                      <a:lnTo>
                        <a:pt x="352" y="1890"/>
                      </a:lnTo>
                      <a:lnTo>
                        <a:pt x="352" y="1890"/>
                      </a:lnTo>
                      <a:lnTo>
                        <a:pt x="352" y="1891"/>
                      </a:lnTo>
                      <a:lnTo>
                        <a:pt x="351" y="2256"/>
                      </a:lnTo>
                      <a:lnTo>
                        <a:pt x="350" y="2254"/>
                      </a:lnTo>
                      <a:lnTo>
                        <a:pt x="394" y="2456"/>
                      </a:lnTo>
                      <a:lnTo>
                        <a:pt x="394" y="2457"/>
                      </a:lnTo>
                      <a:lnTo>
                        <a:pt x="394" y="2458"/>
                      </a:lnTo>
                      <a:lnTo>
                        <a:pt x="349" y="2733"/>
                      </a:lnTo>
                      <a:lnTo>
                        <a:pt x="349" y="2733"/>
                      </a:lnTo>
                      <a:lnTo>
                        <a:pt x="351" y="3132"/>
                      </a:lnTo>
                      <a:lnTo>
                        <a:pt x="351" y="3132"/>
                      </a:lnTo>
                      <a:lnTo>
                        <a:pt x="391" y="3474"/>
                      </a:lnTo>
                      <a:lnTo>
                        <a:pt x="391" y="3474"/>
                      </a:lnTo>
                      <a:lnTo>
                        <a:pt x="391" y="3474"/>
                      </a:lnTo>
                      <a:lnTo>
                        <a:pt x="346" y="3820"/>
                      </a:lnTo>
                      <a:lnTo>
                        <a:pt x="389" y="3474"/>
                      </a:lnTo>
                      <a:lnTo>
                        <a:pt x="389" y="3474"/>
                      </a:lnTo>
                      <a:lnTo>
                        <a:pt x="346" y="3132"/>
                      </a:lnTo>
                      <a:lnTo>
                        <a:pt x="346" y="3132"/>
                      </a:lnTo>
                      <a:lnTo>
                        <a:pt x="346" y="3132"/>
                      </a:lnTo>
                      <a:lnTo>
                        <a:pt x="342" y="2733"/>
                      </a:lnTo>
                      <a:lnTo>
                        <a:pt x="342" y="2733"/>
                      </a:lnTo>
                      <a:lnTo>
                        <a:pt x="342" y="2732"/>
                      </a:lnTo>
                      <a:lnTo>
                        <a:pt x="386" y="2456"/>
                      </a:lnTo>
                      <a:lnTo>
                        <a:pt x="386" y="2458"/>
                      </a:lnTo>
                      <a:lnTo>
                        <a:pt x="340" y="2257"/>
                      </a:lnTo>
                      <a:lnTo>
                        <a:pt x="340" y="2256"/>
                      </a:lnTo>
                      <a:lnTo>
                        <a:pt x="340" y="2256"/>
                      </a:lnTo>
                      <a:lnTo>
                        <a:pt x="339" y="1891"/>
                      </a:lnTo>
                      <a:lnTo>
                        <a:pt x="339" y="1891"/>
                      </a:lnTo>
                      <a:lnTo>
                        <a:pt x="284" y="1434"/>
                      </a:lnTo>
                      <a:lnTo>
                        <a:pt x="286" y="1437"/>
                      </a:lnTo>
                      <a:lnTo>
                        <a:pt x="165" y="1122"/>
                      </a:lnTo>
                      <a:lnTo>
                        <a:pt x="164" y="1120"/>
                      </a:lnTo>
                      <a:lnTo>
                        <a:pt x="164" y="1119"/>
                      </a:lnTo>
                      <a:lnTo>
                        <a:pt x="162" y="519"/>
                      </a:lnTo>
                      <a:lnTo>
                        <a:pt x="163" y="521"/>
                      </a:lnTo>
                      <a:lnTo>
                        <a:pt x="82" y="170"/>
                      </a:lnTo>
                      <a:lnTo>
                        <a:pt x="83" y="172"/>
                      </a:lnTo>
                      <a:lnTo>
                        <a:pt x="1" y="19"/>
                      </a:lnTo>
                      <a:lnTo>
                        <a:pt x="1" y="19"/>
                      </a:lnTo>
                      <a:lnTo>
                        <a:pt x="0" y="13"/>
                      </a:lnTo>
                      <a:lnTo>
                        <a:pt x="0" y="9"/>
                      </a:lnTo>
                      <a:lnTo>
                        <a:pt x="3" y="4"/>
                      </a:lnTo>
                      <a:lnTo>
                        <a:pt x="7" y="1"/>
                      </a:lnTo>
                      <a:lnTo>
                        <a:pt x="7" y="1"/>
                      </a:lnTo>
                      <a:lnTo>
                        <a:pt x="11" y="0"/>
                      </a:lnTo>
                      <a:lnTo>
                        <a:pt x="17" y="0"/>
                      </a:lnTo>
                      <a:lnTo>
                        <a:pt x="21" y="2"/>
                      </a:lnTo>
                      <a:lnTo>
                        <a:pt x="24" y="7"/>
                      </a:lnTo>
                      <a:lnTo>
                        <a:pt x="24" y="7"/>
                      </a:lnTo>
                      <a:close/>
                    </a:path>
                  </a:pathLst>
                </a:custGeom>
                <a:gradFill flip="none" rotWithShape="1">
                  <a:gsLst>
                    <a:gs pos="0">
                      <a:srgbClr val="B39375"/>
                    </a:gs>
                    <a:gs pos="100000">
                      <a:srgbClr val="3E3619"/>
                    </a:gs>
                  </a:gsLst>
                  <a:lin ang="6240000" scaled="0"/>
                  <a:tileRect/>
                </a:gradFill>
                <a:ln w="9525">
                  <a:noFill/>
                  <a:round/>
                  <a:headEnd/>
                  <a:tailEnd/>
                </a:ln>
                <a:effectLst>
                  <a:innerShdw blurRad="63500" dist="50800" dir="60000">
                    <a:srgbClr val="000000">
                      <a:alpha val="38000"/>
                    </a:srgbClr>
                  </a:innerShdw>
                </a:effectLst>
              </p:spPr>
              <p:txBody>
                <a:bodyPr vert="horz" wrap="square" lIns="91440" tIns="45720" rIns="91440" bIns="45720" numCol="1" anchor="t" anchorCtr="0" compatLnSpc="1">
                  <a:prstTxWarp prst="textNoShape">
                    <a:avLst/>
                  </a:prstTxWarp>
                </a:bodyPr>
                <a:lstStyle/>
                <a:p>
                  <a:endParaRPr lang="en-US"/>
                </a:p>
              </p:txBody>
            </p:sp>
            <p:sp>
              <p:nvSpPr>
                <p:cNvPr id="94" name="Freeform 5">
                  <a:extLst>
                    <a:ext uri="{FF2B5EF4-FFF2-40B4-BE49-F238E27FC236}">
                      <a16:creationId xmlns:a16="http://schemas.microsoft.com/office/drawing/2014/main" id="{53FD759A-2ED9-44E8-B11D-871CD0828E16}"/>
                    </a:ext>
                  </a:extLst>
                </p:cNvPr>
                <p:cNvSpPr>
                  <a:spLocks/>
                </p:cNvSpPr>
                <p:nvPr/>
              </p:nvSpPr>
              <p:spPr bwMode="auto">
                <a:xfrm flipH="1">
                  <a:off x="1854519" y="3640662"/>
                  <a:ext cx="169026" cy="2623559"/>
                </a:xfrm>
                <a:custGeom>
                  <a:avLst/>
                  <a:gdLst/>
                  <a:ahLst/>
                  <a:cxnLst>
                    <a:cxn ang="0">
                      <a:pos x="53" y="517"/>
                    </a:cxn>
                    <a:cxn ang="0">
                      <a:pos x="69" y="664"/>
                    </a:cxn>
                    <a:cxn ang="0">
                      <a:pos x="74" y="774"/>
                    </a:cxn>
                    <a:cxn ang="0">
                      <a:pos x="73" y="849"/>
                    </a:cxn>
                    <a:cxn ang="0">
                      <a:pos x="64" y="923"/>
                    </a:cxn>
                    <a:cxn ang="0">
                      <a:pos x="54" y="960"/>
                    </a:cxn>
                    <a:cxn ang="0">
                      <a:pos x="37" y="1011"/>
                    </a:cxn>
                    <a:cxn ang="0">
                      <a:pos x="33" y="1063"/>
                    </a:cxn>
                    <a:cxn ang="0">
                      <a:pos x="36" y="1100"/>
                    </a:cxn>
                    <a:cxn ang="0">
                      <a:pos x="53" y="1209"/>
                    </a:cxn>
                    <a:cxn ang="0">
                      <a:pos x="56" y="1247"/>
                    </a:cxn>
                    <a:cxn ang="0">
                      <a:pos x="51" y="1284"/>
                    </a:cxn>
                    <a:cxn ang="0">
                      <a:pos x="43" y="1320"/>
                    </a:cxn>
                    <a:cxn ang="0">
                      <a:pos x="34" y="1392"/>
                    </a:cxn>
                    <a:cxn ang="0">
                      <a:pos x="30" y="1466"/>
                    </a:cxn>
                    <a:cxn ang="0">
                      <a:pos x="30" y="1576"/>
                    </a:cxn>
                    <a:cxn ang="0">
                      <a:pos x="32" y="1687"/>
                    </a:cxn>
                    <a:cxn ang="0">
                      <a:pos x="28" y="1908"/>
                    </a:cxn>
                    <a:cxn ang="0">
                      <a:pos x="21" y="2054"/>
                    </a:cxn>
                    <a:cxn ang="0">
                      <a:pos x="8" y="2201"/>
                    </a:cxn>
                    <a:cxn ang="0">
                      <a:pos x="4" y="2274"/>
                    </a:cxn>
                    <a:cxn ang="0">
                      <a:pos x="10" y="2329"/>
                    </a:cxn>
                    <a:cxn ang="0">
                      <a:pos x="20" y="2364"/>
                    </a:cxn>
                    <a:cxn ang="0">
                      <a:pos x="38" y="2417"/>
                    </a:cxn>
                    <a:cxn ang="0">
                      <a:pos x="52" y="2489"/>
                    </a:cxn>
                    <a:cxn ang="0">
                      <a:pos x="63" y="2562"/>
                    </a:cxn>
                    <a:cxn ang="0">
                      <a:pos x="82" y="2782"/>
                    </a:cxn>
                    <a:cxn ang="0">
                      <a:pos x="82" y="2782"/>
                    </a:cxn>
                    <a:cxn ang="0">
                      <a:pos x="60" y="2562"/>
                    </a:cxn>
                    <a:cxn ang="0">
                      <a:pos x="50" y="2489"/>
                    </a:cxn>
                    <a:cxn ang="0">
                      <a:pos x="34" y="2418"/>
                    </a:cxn>
                    <a:cxn ang="0">
                      <a:pos x="16" y="2366"/>
                    </a:cxn>
                    <a:cxn ang="0">
                      <a:pos x="6" y="2330"/>
                    </a:cxn>
                    <a:cxn ang="0">
                      <a:pos x="0" y="2274"/>
                    </a:cxn>
                    <a:cxn ang="0">
                      <a:pos x="2" y="2201"/>
                    </a:cxn>
                    <a:cxn ang="0">
                      <a:pos x="13" y="2054"/>
                    </a:cxn>
                    <a:cxn ang="0">
                      <a:pos x="20" y="1907"/>
                    </a:cxn>
                    <a:cxn ang="0">
                      <a:pos x="21" y="1687"/>
                    </a:cxn>
                    <a:cxn ang="0">
                      <a:pos x="19" y="1577"/>
                    </a:cxn>
                    <a:cxn ang="0">
                      <a:pos x="18" y="1466"/>
                    </a:cxn>
                    <a:cxn ang="0">
                      <a:pos x="21" y="1391"/>
                    </a:cxn>
                    <a:cxn ang="0">
                      <a:pos x="29" y="1318"/>
                    </a:cxn>
                    <a:cxn ang="0">
                      <a:pos x="38" y="1281"/>
                    </a:cxn>
                    <a:cxn ang="0">
                      <a:pos x="41" y="1247"/>
                    </a:cxn>
                    <a:cxn ang="0">
                      <a:pos x="32" y="1174"/>
                    </a:cxn>
                    <a:cxn ang="0">
                      <a:pos x="20" y="1102"/>
                    </a:cxn>
                    <a:cxn ang="0">
                      <a:pos x="17" y="1046"/>
                    </a:cxn>
                    <a:cxn ang="0">
                      <a:pos x="20" y="1008"/>
                    </a:cxn>
                    <a:cxn ang="0">
                      <a:pos x="28" y="980"/>
                    </a:cxn>
                    <a:cxn ang="0">
                      <a:pos x="38" y="953"/>
                    </a:cxn>
                    <a:cxn ang="0">
                      <a:pos x="51" y="902"/>
                    </a:cxn>
                    <a:cxn ang="0">
                      <a:pos x="57" y="812"/>
                    </a:cxn>
                    <a:cxn ang="0">
                      <a:pos x="54" y="739"/>
                    </a:cxn>
                    <a:cxn ang="0">
                      <a:pos x="42" y="592"/>
                    </a:cxn>
                    <a:cxn ang="0">
                      <a:pos x="32" y="516"/>
                    </a:cxn>
                    <a:cxn ang="0">
                      <a:pos x="161" y="4"/>
                    </a:cxn>
                    <a:cxn ang="0">
                      <a:pos x="174" y="0"/>
                    </a:cxn>
                    <a:cxn ang="0">
                      <a:pos x="182" y="6"/>
                    </a:cxn>
                    <a:cxn ang="0">
                      <a:pos x="184" y="16"/>
                    </a:cxn>
                  </a:cxnLst>
                  <a:rect l="0" t="0" r="r" b="b"/>
                  <a:pathLst>
                    <a:path w="184" h="2856">
                      <a:moveTo>
                        <a:pt x="183" y="16"/>
                      </a:moveTo>
                      <a:lnTo>
                        <a:pt x="53" y="521"/>
                      </a:lnTo>
                      <a:lnTo>
                        <a:pt x="53" y="517"/>
                      </a:lnTo>
                      <a:lnTo>
                        <a:pt x="53" y="517"/>
                      </a:lnTo>
                      <a:lnTo>
                        <a:pt x="62" y="590"/>
                      </a:lnTo>
                      <a:lnTo>
                        <a:pt x="69" y="664"/>
                      </a:lnTo>
                      <a:lnTo>
                        <a:pt x="72" y="701"/>
                      </a:lnTo>
                      <a:lnTo>
                        <a:pt x="73" y="738"/>
                      </a:lnTo>
                      <a:lnTo>
                        <a:pt x="74" y="774"/>
                      </a:lnTo>
                      <a:lnTo>
                        <a:pt x="74" y="812"/>
                      </a:lnTo>
                      <a:lnTo>
                        <a:pt x="74" y="812"/>
                      </a:lnTo>
                      <a:lnTo>
                        <a:pt x="73" y="849"/>
                      </a:lnTo>
                      <a:lnTo>
                        <a:pt x="71" y="887"/>
                      </a:lnTo>
                      <a:lnTo>
                        <a:pt x="68" y="904"/>
                      </a:lnTo>
                      <a:lnTo>
                        <a:pt x="64" y="923"/>
                      </a:lnTo>
                      <a:lnTo>
                        <a:pt x="60" y="942"/>
                      </a:lnTo>
                      <a:lnTo>
                        <a:pt x="54" y="960"/>
                      </a:lnTo>
                      <a:lnTo>
                        <a:pt x="54" y="960"/>
                      </a:lnTo>
                      <a:lnTo>
                        <a:pt x="47" y="977"/>
                      </a:lnTo>
                      <a:lnTo>
                        <a:pt x="40" y="993"/>
                      </a:lnTo>
                      <a:lnTo>
                        <a:pt x="37" y="1011"/>
                      </a:lnTo>
                      <a:lnTo>
                        <a:pt x="34" y="1028"/>
                      </a:lnTo>
                      <a:lnTo>
                        <a:pt x="33" y="1046"/>
                      </a:lnTo>
                      <a:lnTo>
                        <a:pt x="33" y="1063"/>
                      </a:lnTo>
                      <a:lnTo>
                        <a:pt x="34" y="1082"/>
                      </a:lnTo>
                      <a:lnTo>
                        <a:pt x="36" y="1100"/>
                      </a:lnTo>
                      <a:lnTo>
                        <a:pt x="36" y="1100"/>
                      </a:lnTo>
                      <a:lnTo>
                        <a:pt x="41" y="1136"/>
                      </a:lnTo>
                      <a:lnTo>
                        <a:pt x="48" y="1172"/>
                      </a:lnTo>
                      <a:lnTo>
                        <a:pt x="53" y="1209"/>
                      </a:lnTo>
                      <a:lnTo>
                        <a:pt x="54" y="1228"/>
                      </a:lnTo>
                      <a:lnTo>
                        <a:pt x="56" y="1247"/>
                      </a:lnTo>
                      <a:lnTo>
                        <a:pt x="56" y="1247"/>
                      </a:lnTo>
                      <a:lnTo>
                        <a:pt x="54" y="1266"/>
                      </a:lnTo>
                      <a:lnTo>
                        <a:pt x="53" y="1276"/>
                      </a:lnTo>
                      <a:lnTo>
                        <a:pt x="51" y="1284"/>
                      </a:lnTo>
                      <a:lnTo>
                        <a:pt x="51" y="1284"/>
                      </a:lnTo>
                      <a:lnTo>
                        <a:pt x="47" y="1302"/>
                      </a:lnTo>
                      <a:lnTo>
                        <a:pt x="43" y="1320"/>
                      </a:lnTo>
                      <a:lnTo>
                        <a:pt x="43" y="1320"/>
                      </a:lnTo>
                      <a:lnTo>
                        <a:pt x="38" y="1357"/>
                      </a:lnTo>
                      <a:lnTo>
                        <a:pt x="34" y="1392"/>
                      </a:lnTo>
                      <a:lnTo>
                        <a:pt x="34" y="1392"/>
                      </a:lnTo>
                      <a:lnTo>
                        <a:pt x="32" y="1429"/>
                      </a:lnTo>
                      <a:lnTo>
                        <a:pt x="30" y="1466"/>
                      </a:lnTo>
                      <a:lnTo>
                        <a:pt x="30" y="1539"/>
                      </a:lnTo>
                      <a:lnTo>
                        <a:pt x="30" y="1539"/>
                      </a:lnTo>
                      <a:lnTo>
                        <a:pt x="30" y="1576"/>
                      </a:lnTo>
                      <a:lnTo>
                        <a:pt x="31" y="1612"/>
                      </a:lnTo>
                      <a:lnTo>
                        <a:pt x="31" y="1612"/>
                      </a:lnTo>
                      <a:lnTo>
                        <a:pt x="32" y="1687"/>
                      </a:lnTo>
                      <a:lnTo>
                        <a:pt x="32" y="1687"/>
                      </a:lnTo>
                      <a:lnTo>
                        <a:pt x="30" y="1833"/>
                      </a:lnTo>
                      <a:lnTo>
                        <a:pt x="28" y="1908"/>
                      </a:lnTo>
                      <a:lnTo>
                        <a:pt x="26" y="1981"/>
                      </a:lnTo>
                      <a:lnTo>
                        <a:pt x="26" y="1981"/>
                      </a:lnTo>
                      <a:lnTo>
                        <a:pt x="21" y="2054"/>
                      </a:lnTo>
                      <a:lnTo>
                        <a:pt x="14" y="2128"/>
                      </a:lnTo>
                      <a:lnTo>
                        <a:pt x="14" y="2128"/>
                      </a:lnTo>
                      <a:lnTo>
                        <a:pt x="8" y="2201"/>
                      </a:lnTo>
                      <a:lnTo>
                        <a:pt x="6" y="2238"/>
                      </a:lnTo>
                      <a:lnTo>
                        <a:pt x="4" y="2274"/>
                      </a:lnTo>
                      <a:lnTo>
                        <a:pt x="4" y="2274"/>
                      </a:lnTo>
                      <a:lnTo>
                        <a:pt x="6" y="2293"/>
                      </a:lnTo>
                      <a:lnTo>
                        <a:pt x="7" y="2311"/>
                      </a:lnTo>
                      <a:lnTo>
                        <a:pt x="10" y="2329"/>
                      </a:lnTo>
                      <a:lnTo>
                        <a:pt x="14" y="2347"/>
                      </a:lnTo>
                      <a:lnTo>
                        <a:pt x="14" y="2347"/>
                      </a:lnTo>
                      <a:lnTo>
                        <a:pt x="20" y="2364"/>
                      </a:lnTo>
                      <a:lnTo>
                        <a:pt x="27" y="2381"/>
                      </a:lnTo>
                      <a:lnTo>
                        <a:pt x="33" y="2399"/>
                      </a:lnTo>
                      <a:lnTo>
                        <a:pt x="38" y="2417"/>
                      </a:lnTo>
                      <a:lnTo>
                        <a:pt x="38" y="2417"/>
                      </a:lnTo>
                      <a:lnTo>
                        <a:pt x="47" y="2452"/>
                      </a:lnTo>
                      <a:lnTo>
                        <a:pt x="52" y="2489"/>
                      </a:lnTo>
                      <a:lnTo>
                        <a:pt x="58" y="2526"/>
                      </a:lnTo>
                      <a:lnTo>
                        <a:pt x="63" y="2562"/>
                      </a:lnTo>
                      <a:lnTo>
                        <a:pt x="63" y="2562"/>
                      </a:lnTo>
                      <a:lnTo>
                        <a:pt x="71" y="2634"/>
                      </a:lnTo>
                      <a:lnTo>
                        <a:pt x="78" y="2708"/>
                      </a:lnTo>
                      <a:lnTo>
                        <a:pt x="82" y="2782"/>
                      </a:lnTo>
                      <a:lnTo>
                        <a:pt x="87" y="2856"/>
                      </a:lnTo>
                      <a:lnTo>
                        <a:pt x="87" y="2856"/>
                      </a:lnTo>
                      <a:lnTo>
                        <a:pt x="82" y="2782"/>
                      </a:lnTo>
                      <a:lnTo>
                        <a:pt x="76" y="2709"/>
                      </a:lnTo>
                      <a:lnTo>
                        <a:pt x="69" y="2636"/>
                      </a:lnTo>
                      <a:lnTo>
                        <a:pt x="60" y="2562"/>
                      </a:lnTo>
                      <a:lnTo>
                        <a:pt x="60" y="2562"/>
                      </a:lnTo>
                      <a:lnTo>
                        <a:pt x="56" y="2526"/>
                      </a:lnTo>
                      <a:lnTo>
                        <a:pt x="50" y="2489"/>
                      </a:lnTo>
                      <a:lnTo>
                        <a:pt x="42" y="2453"/>
                      </a:lnTo>
                      <a:lnTo>
                        <a:pt x="34" y="2418"/>
                      </a:lnTo>
                      <a:lnTo>
                        <a:pt x="34" y="2418"/>
                      </a:lnTo>
                      <a:lnTo>
                        <a:pt x="29" y="2400"/>
                      </a:lnTo>
                      <a:lnTo>
                        <a:pt x="22" y="2383"/>
                      </a:lnTo>
                      <a:lnTo>
                        <a:pt x="16" y="2366"/>
                      </a:lnTo>
                      <a:lnTo>
                        <a:pt x="10" y="2348"/>
                      </a:lnTo>
                      <a:lnTo>
                        <a:pt x="10" y="2348"/>
                      </a:lnTo>
                      <a:lnTo>
                        <a:pt x="6" y="2330"/>
                      </a:lnTo>
                      <a:lnTo>
                        <a:pt x="2" y="2312"/>
                      </a:lnTo>
                      <a:lnTo>
                        <a:pt x="0" y="2293"/>
                      </a:lnTo>
                      <a:lnTo>
                        <a:pt x="0" y="2274"/>
                      </a:lnTo>
                      <a:lnTo>
                        <a:pt x="0" y="2274"/>
                      </a:lnTo>
                      <a:lnTo>
                        <a:pt x="0" y="2238"/>
                      </a:lnTo>
                      <a:lnTo>
                        <a:pt x="2" y="2201"/>
                      </a:lnTo>
                      <a:lnTo>
                        <a:pt x="9" y="2128"/>
                      </a:lnTo>
                      <a:lnTo>
                        <a:pt x="9" y="2128"/>
                      </a:lnTo>
                      <a:lnTo>
                        <a:pt x="13" y="2054"/>
                      </a:lnTo>
                      <a:lnTo>
                        <a:pt x="18" y="1981"/>
                      </a:lnTo>
                      <a:lnTo>
                        <a:pt x="18" y="1981"/>
                      </a:lnTo>
                      <a:lnTo>
                        <a:pt x="20" y="1907"/>
                      </a:lnTo>
                      <a:lnTo>
                        <a:pt x="21" y="1833"/>
                      </a:lnTo>
                      <a:lnTo>
                        <a:pt x="21" y="1687"/>
                      </a:lnTo>
                      <a:lnTo>
                        <a:pt x="21" y="1687"/>
                      </a:lnTo>
                      <a:lnTo>
                        <a:pt x="20" y="1613"/>
                      </a:lnTo>
                      <a:lnTo>
                        <a:pt x="20" y="1613"/>
                      </a:lnTo>
                      <a:lnTo>
                        <a:pt x="19" y="1577"/>
                      </a:lnTo>
                      <a:lnTo>
                        <a:pt x="18" y="1539"/>
                      </a:lnTo>
                      <a:lnTo>
                        <a:pt x="18" y="1539"/>
                      </a:lnTo>
                      <a:lnTo>
                        <a:pt x="18" y="1466"/>
                      </a:lnTo>
                      <a:lnTo>
                        <a:pt x="19" y="1429"/>
                      </a:lnTo>
                      <a:lnTo>
                        <a:pt x="21" y="1391"/>
                      </a:lnTo>
                      <a:lnTo>
                        <a:pt x="21" y="1391"/>
                      </a:lnTo>
                      <a:lnTo>
                        <a:pt x="24" y="1354"/>
                      </a:lnTo>
                      <a:lnTo>
                        <a:pt x="29" y="1318"/>
                      </a:lnTo>
                      <a:lnTo>
                        <a:pt x="29" y="1318"/>
                      </a:lnTo>
                      <a:lnTo>
                        <a:pt x="33" y="1299"/>
                      </a:lnTo>
                      <a:lnTo>
                        <a:pt x="38" y="1281"/>
                      </a:lnTo>
                      <a:lnTo>
                        <a:pt x="38" y="1281"/>
                      </a:lnTo>
                      <a:lnTo>
                        <a:pt x="40" y="1264"/>
                      </a:lnTo>
                      <a:lnTo>
                        <a:pt x="41" y="1247"/>
                      </a:lnTo>
                      <a:lnTo>
                        <a:pt x="41" y="1247"/>
                      </a:lnTo>
                      <a:lnTo>
                        <a:pt x="40" y="1229"/>
                      </a:lnTo>
                      <a:lnTo>
                        <a:pt x="38" y="1211"/>
                      </a:lnTo>
                      <a:lnTo>
                        <a:pt x="32" y="1174"/>
                      </a:lnTo>
                      <a:lnTo>
                        <a:pt x="26" y="1139"/>
                      </a:lnTo>
                      <a:lnTo>
                        <a:pt x="20" y="1102"/>
                      </a:lnTo>
                      <a:lnTo>
                        <a:pt x="20" y="1102"/>
                      </a:lnTo>
                      <a:lnTo>
                        <a:pt x="18" y="1083"/>
                      </a:lnTo>
                      <a:lnTo>
                        <a:pt x="17" y="1064"/>
                      </a:lnTo>
                      <a:lnTo>
                        <a:pt x="17" y="1046"/>
                      </a:lnTo>
                      <a:lnTo>
                        <a:pt x="18" y="1027"/>
                      </a:lnTo>
                      <a:lnTo>
                        <a:pt x="18" y="1027"/>
                      </a:lnTo>
                      <a:lnTo>
                        <a:pt x="20" y="1008"/>
                      </a:lnTo>
                      <a:lnTo>
                        <a:pt x="24" y="989"/>
                      </a:lnTo>
                      <a:lnTo>
                        <a:pt x="24" y="989"/>
                      </a:lnTo>
                      <a:lnTo>
                        <a:pt x="28" y="980"/>
                      </a:lnTo>
                      <a:lnTo>
                        <a:pt x="31" y="970"/>
                      </a:lnTo>
                      <a:lnTo>
                        <a:pt x="38" y="953"/>
                      </a:lnTo>
                      <a:lnTo>
                        <a:pt x="38" y="953"/>
                      </a:lnTo>
                      <a:lnTo>
                        <a:pt x="43" y="937"/>
                      </a:lnTo>
                      <a:lnTo>
                        <a:pt x="48" y="920"/>
                      </a:lnTo>
                      <a:lnTo>
                        <a:pt x="51" y="902"/>
                      </a:lnTo>
                      <a:lnTo>
                        <a:pt x="53" y="884"/>
                      </a:lnTo>
                      <a:lnTo>
                        <a:pt x="56" y="848"/>
                      </a:lnTo>
                      <a:lnTo>
                        <a:pt x="57" y="812"/>
                      </a:lnTo>
                      <a:lnTo>
                        <a:pt x="57" y="812"/>
                      </a:lnTo>
                      <a:lnTo>
                        <a:pt x="56" y="776"/>
                      </a:lnTo>
                      <a:lnTo>
                        <a:pt x="54" y="739"/>
                      </a:lnTo>
                      <a:lnTo>
                        <a:pt x="52" y="702"/>
                      </a:lnTo>
                      <a:lnTo>
                        <a:pt x="50" y="666"/>
                      </a:lnTo>
                      <a:lnTo>
                        <a:pt x="42" y="592"/>
                      </a:lnTo>
                      <a:lnTo>
                        <a:pt x="32" y="520"/>
                      </a:lnTo>
                      <a:lnTo>
                        <a:pt x="32" y="518"/>
                      </a:lnTo>
                      <a:lnTo>
                        <a:pt x="32" y="516"/>
                      </a:lnTo>
                      <a:lnTo>
                        <a:pt x="159" y="9"/>
                      </a:lnTo>
                      <a:lnTo>
                        <a:pt x="159" y="9"/>
                      </a:lnTo>
                      <a:lnTo>
                        <a:pt x="161" y="4"/>
                      </a:lnTo>
                      <a:lnTo>
                        <a:pt x="164" y="1"/>
                      </a:lnTo>
                      <a:lnTo>
                        <a:pt x="169" y="0"/>
                      </a:lnTo>
                      <a:lnTo>
                        <a:pt x="174" y="0"/>
                      </a:lnTo>
                      <a:lnTo>
                        <a:pt x="174" y="0"/>
                      </a:lnTo>
                      <a:lnTo>
                        <a:pt x="179" y="2"/>
                      </a:lnTo>
                      <a:lnTo>
                        <a:pt x="182" y="6"/>
                      </a:lnTo>
                      <a:lnTo>
                        <a:pt x="184" y="10"/>
                      </a:lnTo>
                      <a:lnTo>
                        <a:pt x="184" y="16"/>
                      </a:lnTo>
                      <a:lnTo>
                        <a:pt x="184" y="16"/>
                      </a:lnTo>
                      <a:lnTo>
                        <a:pt x="183" y="16"/>
                      </a:lnTo>
                      <a:lnTo>
                        <a:pt x="183" y="16"/>
                      </a:lnTo>
                      <a:close/>
                    </a:path>
                  </a:pathLst>
                </a:custGeom>
                <a:gradFill flip="none" rotWithShape="1">
                  <a:gsLst>
                    <a:gs pos="0">
                      <a:srgbClr val="B39375"/>
                    </a:gs>
                    <a:gs pos="100000">
                      <a:srgbClr val="3E3619"/>
                    </a:gs>
                  </a:gsLst>
                  <a:lin ang="6240000" scaled="0"/>
                  <a:tileRect/>
                </a:gradFill>
                <a:ln w="9525">
                  <a:noFill/>
                  <a:round/>
                  <a:headEnd/>
                  <a:tailEnd/>
                </a:ln>
                <a:effectLst>
                  <a:innerShdw blurRad="63500" dist="50800" dir="60000">
                    <a:srgbClr val="000000">
                      <a:alpha val="38000"/>
                    </a:srgbClr>
                  </a:innerShdw>
                </a:effectLst>
              </p:spPr>
              <p:txBody>
                <a:bodyPr vert="horz" wrap="square" lIns="91440" tIns="45720" rIns="91440" bIns="45720" numCol="1" anchor="t" anchorCtr="0" compatLnSpc="1">
                  <a:prstTxWarp prst="textNoShape">
                    <a:avLst/>
                  </a:prstTxWarp>
                </a:bodyPr>
                <a:lstStyle/>
                <a:p>
                  <a:endParaRPr lang="en-US"/>
                </a:p>
              </p:txBody>
            </p:sp>
            <p:sp>
              <p:nvSpPr>
                <p:cNvPr id="95" name="Freeform 8">
                  <a:extLst>
                    <a:ext uri="{FF2B5EF4-FFF2-40B4-BE49-F238E27FC236}">
                      <a16:creationId xmlns:a16="http://schemas.microsoft.com/office/drawing/2014/main" id="{F5CA4E24-D81F-40F3-BEDA-6734F9FD24E5}"/>
                    </a:ext>
                  </a:extLst>
                </p:cNvPr>
                <p:cNvSpPr>
                  <a:spLocks/>
                </p:cNvSpPr>
                <p:nvPr/>
              </p:nvSpPr>
              <p:spPr bwMode="auto">
                <a:xfrm>
                  <a:off x="1346207" y="4101039"/>
                  <a:ext cx="155328" cy="657225"/>
                </a:xfrm>
                <a:custGeom>
                  <a:avLst/>
                  <a:gdLst/>
                  <a:ahLst/>
                  <a:cxnLst>
                    <a:cxn ang="0">
                      <a:pos x="175" y="17"/>
                    </a:cxn>
                    <a:cxn ang="0">
                      <a:pos x="130" y="143"/>
                    </a:cxn>
                    <a:cxn ang="0">
                      <a:pos x="130" y="144"/>
                    </a:cxn>
                    <a:cxn ang="0">
                      <a:pos x="129" y="146"/>
                    </a:cxn>
                    <a:cxn ang="0">
                      <a:pos x="86" y="194"/>
                    </a:cxn>
                    <a:cxn ang="0">
                      <a:pos x="88" y="188"/>
                    </a:cxn>
                    <a:cxn ang="0">
                      <a:pos x="84" y="418"/>
                    </a:cxn>
                    <a:cxn ang="0">
                      <a:pos x="84" y="419"/>
                    </a:cxn>
                    <a:cxn ang="0">
                      <a:pos x="83" y="420"/>
                    </a:cxn>
                    <a:cxn ang="0">
                      <a:pos x="33" y="489"/>
                    </a:cxn>
                    <a:cxn ang="0">
                      <a:pos x="33" y="489"/>
                    </a:cxn>
                    <a:cxn ang="0">
                      <a:pos x="4" y="537"/>
                    </a:cxn>
                    <a:cxn ang="0">
                      <a:pos x="4" y="537"/>
                    </a:cxn>
                    <a:cxn ang="0">
                      <a:pos x="3" y="614"/>
                    </a:cxn>
                    <a:cxn ang="0">
                      <a:pos x="0" y="537"/>
                    </a:cxn>
                    <a:cxn ang="0">
                      <a:pos x="0" y="536"/>
                    </a:cxn>
                    <a:cxn ang="0">
                      <a:pos x="1" y="536"/>
                    </a:cxn>
                    <a:cxn ang="0">
                      <a:pos x="28" y="487"/>
                    </a:cxn>
                    <a:cxn ang="0">
                      <a:pos x="28" y="486"/>
                    </a:cxn>
                    <a:cxn ang="0">
                      <a:pos x="28" y="486"/>
                    </a:cxn>
                    <a:cxn ang="0">
                      <a:pos x="76" y="416"/>
                    </a:cxn>
                    <a:cxn ang="0">
                      <a:pos x="75" y="418"/>
                    </a:cxn>
                    <a:cxn ang="0">
                      <a:pos x="70" y="188"/>
                    </a:cxn>
                    <a:cxn ang="0">
                      <a:pos x="70" y="185"/>
                    </a:cxn>
                    <a:cxn ang="0">
                      <a:pos x="73" y="183"/>
                    </a:cxn>
                    <a:cxn ang="0">
                      <a:pos x="114" y="133"/>
                    </a:cxn>
                    <a:cxn ang="0">
                      <a:pos x="111" y="136"/>
                    </a:cxn>
                    <a:cxn ang="0">
                      <a:pos x="150" y="9"/>
                    </a:cxn>
                    <a:cxn ang="0">
                      <a:pos x="150" y="9"/>
                    </a:cxn>
                    <a:cxn ang="0">
                      <a:pos x="154" y="5"/>
                    </a:cxn>
                    <a:cxn ang="0">
                      <a:pos x="157" y="2"/>
                    </a:cxn>
                    <a:cxn ang="0">
                      <a:pos x="161" y="0"/>
                    </a:cxn>
                    <a:cxn ang="0">
                      <a:pos x="167" y="0"/>
                    </a:cxn>
                    <a:cxn ang="0">
                      <a:pos x="167" y="0"/>
                    </a:cxn>
                    <a:cxn ang="0">
                      <a:pos x="171" y="3"/>
                    </a:cxn>
                    <a:cxn ang="0">
                      <a:pos x="175" y="7"/>
                    </a:cxn>
                    <a:cxn ang="0">
                      <a:pos x="176" y="12"/>
                    </a:cxn>
                    <a:cxn ang="0">
                      <a:pos x="175" y="17"/>
                    </a:cxn>
                    <a:cxn ang="0">
                      <a:pos x="175" y="17"/>
                    </a:cxn>
                    <a:cxn ang="0">
                      <a:pos x="175" y="17"/>
                    </a:cxn>
                    <a:cxn ang="0">
                      <a:pos x="175" y="17"/>
                    </a:cxn>
                  </a:cxnLst>
                  <a:rect l="0" t="0" r="r" b="b"/>
                  <a:pathLst>
                    <a:path w="176" h="614">
                      <a:moveTo>
                        <a:pt x="175" y="17"/>
                      </a:moveTo>
                      <a:lnTo>
                        <a:pt x="130" y="143"/>
                      </a:lnTo>
                      <a:lnTo>
                        <a:pt x="130" y="144"/>
                      </a:lnTo>
                      <a:lnTo>
                        <a:pt x="129" y="146"/>
                      </a:lnTo>
                      <a:lnTo>
                        <a:pt x="86" y="194"/>
                      </a:lnTo>
                      <a:lnTo>
                        <a:pt x="88" y="188"/>
                      </a:lnTo>
                      <a:lnTo>
                        <a:pt x="84" y="418"/>
                      </a:lnTo>
                      <a:lnTo>
                        <a:pt x="84" y="419"/>
                      </a:lnTo>
                      <a:lnTo>
                        <a:pt x="83" y="420"/>
                      </a:lnTo>
                      <a:lnTo>
                        <a:pt x="33" y="489"/>
                      </a:lnTo>
                      <a:lnTo>
                        <a:pt x="33" y="489"/>
                      </a:lnTo>
                      <a:lnTo>
                        <a:pt x="4" y="537"/>
                      </a:lnTo>
                      <a:lnTo>
                        <a:pt x="4" y="537"/>
                      </a:lnTo>
                      <a:lnTo>
                        <a:pt x="3" y="614"/>
                      </a:lnTo>
                      <a:lnTo>
                        <a:pt x="0" y="537"/>
                      </a:lnTo>
                      <a:lnTo>
                        <a:pt x="0" y="536"/>
                      </a:lnTo>
                      <a:lnTo>
                        <a:pt x="1" y="536"/>
                      </a:lnTo>
                      <a:lnTo>
                        <a:pt x="28" y="487"/>
                      </a:lnTo>
                      <a:lnTo>
                        <a:pt x="28" y="486"/>
                      </a:lnTo>
                      <a:lnTo>
                        <a:pt x="28" y="486"/>
                      </a:lnTo>
                      <a:lnTo>
                        <a:pt x="76" y="416"/>
                      </a:lnTo>
                      <a:lnTo>
                        <a:pt x="75" y="418"/>
                      </a:lnTo>
                      <a:lnTo>
                        <a:pt x="70" y="188"/>
                      </a:lnTo>
                      <a:lnTo>
                        <a:pt x="70" y="185"/>
                      </a:lnTo>
                      <a:lnTo>
                        <a:pt x="73" y="183"/>
                      </a:lnTo>
                      <a:lnTo>
                        <a:pt x="114" y="133"/>
                      </a:lnTo>
                      <a:lnTo>
                        <a:pt x="111" y="136"/>
                      </a:lnTo>
                      <a:lnTo>
                        <a:pt x="150" y="9"/>
                      </a:lnTo>
                      <a:lnTo>
                        <a:pt x="150" y="9"/>
                      </a:lnTo>
                      <a:lnTo>
                        <a:pt x="154" y="5"/>
                      </a:lnTo>
                      <a:lnTo>
                        <a:pt x="157" y="2"/>
                      </a:lnTo>
                      <a:lnTo>
                        <a:pt x="161" y="0"/>
                      </a:lnTo>
                      <a:lnTo>
                        <a:pt x="167" y="0"/>
                      </a:lnTo>
                      <a:lnTo>
                        <a:pt x="167" y="0"/>
                      </a:lnTo>
                      <a:lnTo>
                        <a:pt x="171" y="3"/>
                      </a:lnTo>
                      <a:lnTo>
                        <a:pt x="175" y="7"/>
                      </a:lnTo>
                      <a:lnTo>
                        <a:pt x="176" y="12"/>
                      </a:lnTo>
                      <a:lnTo>
                        <a:pt x="175" y="17"/>
                      </a:lnTo>
                      <a:lnTo>
                        <a:pt x="175" y="17"/>
                      </a:lnTo>
                      <a:lnTo>
                        <a:pt x="175" y="17"/>
                      </a:lnTo>
                      <a:lnTo>
                        <a:pt x="175" y="17"/>
                      </a:lnTo>
                      <a:close/>
                    </a:path>
                  </a:pathLst>
                </a:custGeom>
                <a:gradFill flip="none" rotWithShape="1">
                  <a:gsLst>
                    <a:gs pos="0">
                      <a:srgbClr val="B39375"/>
                    </a:gs>
                    <a:gs pos="100000">
                      <a:srgbClr val="3E3619"/>
                    </a:gs>
                  </a:gsLst>
                  <a:lin ang="6240000" scaled="0"/>
                  <a:tileRect/>
                </a:gradFill>
                <a:ln w="9525">
                  <a:noFill/>
                  <a:round/>
                  <a:headEnd/>
                  <a:tailEnd/>
                </a:ln>
                <a:effectLst>
                  <a:innerShdw blurRad="63500" dist="50800" dir="60000">
                    <a:srgbClr val="000000">
                      <a:alpha val="38000"/>
                    </a:srgbClr>
                  </a:innerShdw>
                </a:effectLst>
              </p:spPr>
              <p:txBody>
                <a:bodyPr vert="horz" wrap="square" lIns="91440" tIns="45720" rIns="91440" bIns="45720" numCol="1" anchor="t" anchorCtr="0" compatLnSpc="1">
                  <a:prstTxWarp prst="textNoShape">
                    <a:avLst/>
                  </a:prstTxWarp>
                </a:bodyPr>
                <a:lstStyle/>
                <a:p>
                  <a:endParaRPr lang="en-US"/>
                </a:p>
              </p:txBody>
            </p:sp>
            <p:sp>
              <p:nvSpPr>
                <p:cNvPr id="96" name="Freeform 8">
                  <a:extLst>
                    <a:ext uri="{FF2B5EF4-FFF2-40B4-BE49-F238E27FC236}">
                      <a16:creationId xmlns:a16="http://schemas.microsoft.com/office/drawing/2014/main" id="{4DD4E417-6B5A-406D-90BF-8F23F609C800}"/>
                    </a:ext>
                  </a:extLst>
                </p:cNvPr>
                <p:cNvSpPr>
                  <a:spLocks/>
                </p:cNvSpPr>
                <p:nvPr/>
              </p:nvSpPr>
              <p:spPr bwMode="auto">
                <a:xfrm rot="308441" flipH="1">
                  <a:off x="1634072" y="3662885"/>
                  <a:ext cx="194738" cy="1359957"/>
                </a:xfrm>
                <a:custGeom>
                  <a:avLst/>
                  <a:gdLst/>
                  <a:ahLst/>
                  <a:cxnLst>
                    <a:cxn ang="0">
                      <a:pos x="175" y="17"/>
                    </a:cxn>
                    <a:cxn ang="0">
                      <a:pos x="130" y="143"/>
                    </a:cxn>
                    <a:cxn ang="0">
                      <a:pos x="130" y="144"/>
                    </a:cxn>
                    <a:cxn ang="0">
                      <a:pos x="129" y="146"/>
                    </a:cxn>
                    <a:cxn ang="0">
                      <a:pos x="86" y="194"/>
                    </a:cxn>
                    <a:cxn ang="0">
                      <a:pos x="88" y="188"/>
                    </a:cxn>
                    <a:cxn ang="0">
                      <a:pos x="84" y="418"/>
                    </a:cxn>
                    <a:cxn ang="0">
                      <a:pos x="84" y="419"/>
                    </a:cxn>
                    <a:cxn ang="0">
                      <a:pos x="83" y="420"/>
                    </a:cxn>
                    <a:cxn ang="0">
                      <a:pos x="33" y="489"/>
                    </a:cxn>
                    <a:cxn ang="0">
                      <a:pos x="33" y="489"/>
                    </a:cxn>
                    <a:cxn ang="0">
                      <a:pos x="4" y="537"/>
                    </a:cxn>
                    <a:cxn ang="0">
                      <a:pos x="4" y="537"/>
                    </a:cxn>
                    <a:cxn ang="0">
                      <a:pos x="3" y="614"/>
                    </a:cxn>
                    <a:cxn ang="0">
                      <a:pos x="0" y="537"/>
                    </a:cxn>
                    <a:cxn ang="0">
                      <a:pos x="0" y="536"/>
                    </a:cxn>
                    <a:cxn ang="0">
                      <a:pos x="1" y="536"/>
                    </a:cxn>
                    <a:cxn ang="0">
                      <a:pos x="28" y="487"/>
                    </a:cxn>
                    <a:cxn ang="0">
                      <a:pos x="28" y="486"/>
                    </a:cxn>
                    <a:cxn ang="0">
                      <a:pos x="28" y="486"/>
                    </a:cxn>
                    <a:cxn ang="0">
                      <a:pos x="76" y="416"/>
                    </a:cxn>
                    <a:cxn ang="0">
                      <a:pos x="75" y="418"/>
                    </a:cxn>
                    <a:cxn ang="0">
                      <a:pos x="70" y="188"/>
                    </a:cxn>
                    <a:cxn ang="0">
                      <a:pos x="70" y="185"/>
                    </a:cxn>
                    <a:cxn ang="0">
                      <a:pos x="73" y="183"/>
                    </a:cxn>
                    <a:cxn ang="0">
                      <a:pos x="114" y="133"/>
                    </a:cxn>
                    <a:cxn ang="0">
                      <a:pos x="111" y="136"/>
                    </a:cxn>
                    <a:cxn ang="0">
                      <a:pos x="150" y="9"/>
                    </a:cxn>
                    <a:cxn ang="0">
                      <a:pos x="150" y="9"/>
                    </a:cxn>
                    <a:cxn ang="0">
                      <a:pos x="154" y="5"/>
                    </a:cxn>
                    <a:cxn ang="0">
                      <a:pos x="157" y="2"/>
                    </a:cxn>
                    <a:cxn ang="0">
                      <a:pos x="161" y="0"/>
                    </a:cxn>
                    <a:cxn ang="0">
                      <a:pos x="167" y="0"/>
                    </a:cxn>
                    <a:cxn ang="0">
                      <a:pos x="167" y="0"/>
                    </a:cxn>
                    <a:cxn ang="0">
                      <a:pos x="171" y="3"/>
                    </a:cxn>
                    <a:cxn ang="0">
                      <a:pos x="175" y="7"/>
                    </a:cxn>
                    <a:cxn ang="0">
                      <a:pos x="176" y="12"/>
                    </a:cxn>
                    <a:cxn ang="0">
                      <a:pos x="175" y="17"/>
                    </a:cxn>
                    <a:cxn ang="0">
                      <a:pos x="175" y="17"/>
                    </a:cxn>
                    <a:cxn ang="0">
                      <a:pos x="175" y="17"/>
                    </a:cxn>
                    <a:cxn ang="0">
                      <a:pos x="175" y="17"/>
                    </a:cxn>
                  </a:cxnLst>
                  <a:rect l="0" t="0" r="r" b="b"/>
                  <a:pathLst>
                    <a:path w="176" h="614">
                      <a:moveTo>
                        <a:pt x="175" y="17"/>
                      </a:moveTo>
                      <a:lnTo>
                        <a:pt x="130" y="143"/>
                      </a:lnTo>
                      <a:lnTo>
                        <a:pt x="130" y="144"/>
                      </a:lnTo>
                      <a:lnTo>
                        <a:pt x="129" y="146"/>
                      </a:lnTo>
                      <a:lnTo>
                        <a:pt x="86" y="194"/>
                      </a:lnTo>
                      <a:lnTo>
                        <a:pt x="88" y="188"/>
                      </a:lnTo>
                      <a:lnTo>
                        <a:pt x="84" y="418"/>
                      </a:lnTo>
                      <a:lnTo>
                        <a:pt x="84" y="419"/>
                      </a:lnTo>
                      <a:lnTo>
                        <a:pt x="83" y="420"/>
                      </a:lnTo>
                      <a:lnTo>
                        <a:pt x="33" y="489"/>
                      </a:lnTo>
                      <a:lnTo>
                        <a:pt x="33" y="489"/>
                      </a:lnTo>
                      <a:lnTo>
                        <a:pt x="4" y="537"/>
                      </a:lnTo>
                      <a:lnTo>
                        <a:pt x="4" y="537"/>
                      </a:lnTo>
                      <a:lnTo>
                        <a:pt x="3" y="614"/>
                      </a:lnTo>
                      <a:lnTo>
                        <a:pt x="0" y="537"/>
                      </a:lnTo>
                      <a:lnTo>
                        <a:pt x="0" y="536"/>
                      </a:lnTo>
                      <a:lnTo>
                        <a:pt x="1" y="536"/>
                      </a:lnTo>
                      <a:lnTo>
                        <a:pt x="28" y="487"/>
                      </a:lnTo>
                      <a:lnTo>
                        <a:pt x="28" y="486"/>
                      </a:lnTo>
                      <a:lnTo>
                        <a:pt x="28" y="486"/>
                      </a:lnTo>
                      <a:lnTo>
                        <a:pt x="76" y="416"/>
                      </a:lnTo>
                      <a:lnTo>
                        <a:pt x="75" y="418"/>
                      </a:lnTo>
                      <a:lnTo>
                        <a:pt x="70" y="188"/>
                      </a:lnTo>
                      <a:lnTo>
                        <a:pt x="70" y="185"/>
                      </a:lnTo>
                      <a:lnTo>
                        <a:pt x="73" y="183"/>
                      </a:lnTo>
                      <a:lnTo>
                        <a:pt x="114" y="133"/>
                      </a:lnTo>
                      <a:lnTo>
                        <a:pt x="111" y="136"/>
                      </a:lnTo>
                      <a:lnTo>
                        <a:pt x="150" y="9"/>
                      </a:lnTo>
                      <a:lnTo>
                        <a:pt x="150" y="9"/>
                      </a:lnTo>
                      <a:lnTo>
                        <a:pt x="154" y="5"/>
                      </a:lnTo>
                      <a:lnTo>
                        <a:pt x="157" y="2"/>
                      </a:lnTo>
                      <a:lnTo>
                        <a:pt x="161" y="0"/>
                      </a:lnTo>
                      <a:lnTo>
                        <a:pt x="167" y="0"/>
                      </a:lnTo>
                      <a:lnTo>
                        <a:pt x="167" y="0"/>
                      </a:lnTo>
                      <a:lnTo>
                        <a:pt x="171" y="3"/>
                      </a:lnTo>
                      <a:lnTo>
                        <a:pt x="175" y="7"/>
                      </a:lnTo>
                      <a:lnTo>
                        <a:pt x="176" y="12"/>
                      </a:lnTo>
                      <a:lnTo>
                        <a:pt x="175" y="17"/>
                      </a:lnTo>
                      <a:lnTo>
                        <a:pt x="175" y="17"/>
                      </a:lnTo>
                      <a:lnTo>
                        <a:pt x="175" y="17"/>
                      </a:lnTo>
                      <a:lnTo>
                        <a:pt x="175" y="17"/>
                      </a:lnTo>
                      <a:close/>
                    </a:path>
                  </a:pathLst>
                </a:custGeom>
                <a:gradFill flip="none" rotWithShape="1">
                  <a:gsLst>
                    <a:gs pos="0">
                      <a:srgbClr val="B39375"/>
                    </a:gs>
                    <a:gs pos="100000">
                      <a:srgbClr val="3E3619"/>
                    </a:gs>
                  </a:gsLst>
                  <a:lin ang="6240000" scaled="0"/>
                  <a:tileRect/>
                </a:gradFill>
                <a:ln w="9525">
                  <a:noFill/>
                  <a:round/>
                  <a:headEnd/>
                  <a:tailEnd/>
                </a:ln>
                <a:effectLst>
                  <a:innerShdw blurRad="63500" dist="50800" dir="60000">
                    <a:srgbClr val="000000">
                      <a:alpha val="38000"/>
                    </a:srgbClr>
                  </a:inn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6">
                  <a:extLst>
                    <a:ext uri="{FF2B5EF4-FFF2-40B4-BE49-F238E27FC236}">
                      <a16:creationId xmlns:a16="http://schemas.microsoft.com/office/drawing/2014/main" id="{BBF41AB7-A7C2-453E-9DB7-613763055DA7}"/>
                    </a:ext>
                  </a:extLst>
                </p:cNvPr>
                <p:cNvSpPr>
                  <a:spLocks/>
                </p:cNvSpPr>
                <p:nvPr/>
              </p:nvSpPr>
              <p:spPr bwMode="auto">
                <a:xfrm rot="21099981" flipH="1">
                  <a:off x="1589538" y="3682098"/>
                  <a:ext cx="430800" cy="2259594"/>
                </a:xfrm>
                <a:custGeom>
                  <a:avLst/>
                  <a:gdLst/>
                  <a:ahLst/>
                  <a:cxnLst>
                    <a:cxn ang="0">
                      <a:pos x="26" y="13"/>
                    </a:cxn>
                    <a:cxn ang="0">
                      <a:pos x="25" y="244"/>
                    </a:cxn>
                    <a:cxn ang="0">
                      <a:pos x="23" y="239"/>
                    </a:cxn>
                    <a:cxn ang="0">
                      <a:pos x="166" y="496"/>
                    </a:cxn>
                    <a:cxn ang="0">
                      <a:pos x="165" y="495"/>
                    </a:cxn>
                    <a:cxn ang="0">
                      <a:pos x="285" y="635"/>
                    </a:cxn>
                    <a:cxn ang="0">
                      <a:pos x="286" y="638"/>
                    </a:cxn>
                    <a:cxn ang="0">
                      <a:pos x="287" y="639"/>
                    </a:cxn>
                    <a:cxn ang="0">
                      <a:pos x="385" y="911"/>
                    </a:cxn>
                    <a:cxn ang="0">
                      <a:pos x="386" y="912"/>
                    </a:cxn>
                    <a:cxn ang="0">
                      <a:pos x="386" y="914"/>
                    </a:cxn>
                    <a:cxn ang="0">
                      <a:pos x="354" y="1351"/>
                    </a:cxn>
                    <a:cxn ang="0">
                      <a:pos x="354" y="1350"/>
                    </a:cxn>
                    <a:cxn ang="0">
                      <a:pos x="401" y="1665"/>
                    </a:cxn>
                    <a:cxn ang="0">
                      <a:pos x="400" y="1663"/>
                    </a:cxn>
                    <a:cxn ang="0">
                      <a:pos x="567" y="1939"/>
                    </a:cxn>
                    <a:cxn ang="0">
                      <a:pos x="567" y="1939"/>
                    </a:cxn>
                    <a:cxn ang="0">
                      <a:pos x="567" y="1940"/>
                    </a:cxn>
                    <a:cxn ang="0">
                      <a:pos x="567" y="1940"/>
                    </a:cxn>
                    <a:cxn ang="0">
                      <a:pos x="586" y="2041"/>
                    </a:cxn>
                    <a:cxn ang="0">
                      <a:pos x="603" y="2142"/>
                    </a:cxn>
                    <a:cxn ang="0">
                      <a:pos x="636" y="2345"/>
                    </a:cxn>
                    <a:cxn ang="0">
                      <a:pos x="636" y="2345"/>
                    </a:cxn>
                    <a:cxn ang="0">
                      <a:pos x="636" y="2345"/>
                    </a:cxn>
                    <a:cxn ang="0">
                      <a:pos x="635" y="2689"/>
                    </a:cxn>
                    <a:cxn ang="0">
                      <a:pos x="633" y="2345"/>
                    </a:cxn>
                    <a:cxn ang="0">
                      <a:pos x="633" y="2345"/>
                    </a:cxn>
                    <a:cxn ang="0">
                      <a:pos x="633" y="2345"/>
                    </a:cxn>
                    <a:cxn ang="0">
                      <a:pos x="598" y="2143"/>
                    </a:cxn>
                    <a:cxn ang="0">
                      <a:pos x="580" y="2042"/>
                    </a:cxn>
                    <a:cxn ang="0">
                      <a:pos x="560" y="1941"/>
                    </a:cxn>
                    <a:cxn ang="0">
                      <a:pos x="562" y="1942"/>
                    </a:cxn>
                    <a:cxn ang="0">
                      <a:pos x="393" y="1669"/>
                    </a:cxn>
                    <a:cxn ang="0">
                      <a:pos x="391" y="1668"/>
                    </a:cxn>
                    <a:cxn ang="0">
                      <a:pos x="391" y="1666"/>
                    </a:cxn>
                    <a:cxn ang="0">
                      <a:pos x="341" y="1352"/>
                    </a:cxn>
                    <a:cxn ang="0">
                      <a:pos x="341" y="1351"/>
                    </a:cxn>
                    <a:cxn ang="0">
                      <a:pos x="341" y="1351"/>
                    </a:cxn>
                    <a:cxn ang="0">
                      <a:pos x="369" y="913"/>
                    </a:cxn>
                    <a:cxn ang="0">
                      <a:pos x="369" y="916"/>
                    </a:cxn>
                    <a:cxn ang="0">
                      <a:pos x="269" y="645"/>
                    </a:cxn>
                    <a:cxn ang="0">
                      <a:pos x="270" y="649"/>
                    </a:cxn>
                    <a:cxn ang="0">
                      <a:pos x="148" y="509"/>
                    </a:cxn>
                    <a:cxn ang="0">
                      <a:pos x="148" y="508"/>
                    </a:cxn>
                    <a:cxn ang="0">
                      <a:pos x="147" y="506"/>
                    </a:cxn>
                    <a:cxn ang="0">
                      <a:pos x="3" y="250"/>
                    </a:cxn>
                    <a:cxn ang="0">
                      <a:pos x="0" y="248"/>
                    </a:cxn>
                    <a:cxn ang="0">
                      <a:pos x="0" y="244"/>
                    </a:cxn>
                    <a:cxn ang="0">
                      <a:pos x="0" y="13"/>
                    </a:cxn>
                    <a:cxn ang="0">
                      <a:pos x="0" y="13"/>
                    </a:cxn>
                    <a:cxn ang="0">
                      <a:pos x="0" y="8"/>
                    </a:cxn>
                    <a:cxn ang="0">
                      <a:pos x="4" y="4"/>
                    </a:cxn>
                    <a:cxn ang="0">
                      <a:pos x="8" y="1"/>
                    </a:cxn>
                    <a:cxn ang="0">
                      <a:pos x="13" y="0"/>
                    </a:cxn>
                    <a:cxn ang="0">
                      <a:pos x="13" y="0"/>
                    </a:cxn>
                    <a:cxn ang="0">
                      <a:pos x="18" y="1"/>
                    </a:cxn>
                    <a:cxn ang="0">
                      <a:pos x="21" y="4"/>
                    </a:cxn>
                    <a:cxn ang="0">
                      <a:pos x="25" y="8"/>
                    </a:cxn>
                    <a:cxn ang="0">
                      <a:pos x="26" y="13"/>
                    </a:cxn>
                    <a:cxn ang="0">
                      <a:pos x="26" y="13"/>
                    </a:cxn>
                    <a:cxn ang="0">
                      <a:pos x="26" y="13"/>
                    </a:cxn>
                    <a:cxn ang="0">
                      <a:pos x="26" y="13"/>
                    </a:cxn>
                  </a:cxnLst>
                  <a:rect l="0" t="0" r="r" b="b"/>
                  <a:pathLst>
                    <a:path w="636" h="2689">
                      <a:moveTo>
                        <a:pt x="26" y="13"/>
                      </a:moveTo>
                      <a:lnTo>
                        <a:pt x="25" y="244"/>
                      </a:lnTo>
                      <a:lnTo>
                        <a:pt x="23" y="239"/>
                      </a:lnTo>
                      <a:lnTo>
                        <a:pt x="166" y="496"/>
                      </a:lnTo>
                      <a:lnTo>
                        <a:pt x="165" y="495"/>
                      </a:lnTo>
                      <a:lnTo>
                        <a:pt x="285" y="635"/>
                      </a:lnTo>
                      <a:lnTo>
                        <a:pt x="286" y="638"/>
                      </a:lnTo>
                      <a:lnTo>
                        <a:pt x="287" y="639"/>
                      </a:lnTo>
                      <a:lnTo>
                        <a:pt x="385" y="911"/>
                      </a:lnTo>
                      <a:lnTo>
                        <a:pt x="386" y="912"/>
                      </a:lnTo>
                      <a:lnTo>
                        <a:pt x="386" y="914"/>
                      </a:lnTo>
                      <a:lnTo>
                        <a:pt x="354" y="1351"/>
                      </a:lnTo>
                      <a:lnTo>
                        <a:pt x="354" y="1350"/>
                      </a:lnTo>
                      <a:lnTo>
                        <a:pt x="401" y="1665"/>
                      </a:lnTo>
                      <a:lnTo>
                        <a:pt x="400" y="1663"/>
                      </a:lnTo>
                      <a:lnTo>
                        <a:pt x="567" y="1939"/>
                      </a:lnTo>
                      <a:lnTo>
                        <a:pt x="567" y="1939"/>
                      </a:lnTo>
                      <a:lnTo>
                        <a:pt x="567" y="1940"/>
                      </a:lnTo>
                      <a:lnTo>
                        <a:pt x="567" y="1940"/>
                      </a:lnTo>
                      <a:lnTo>
                        <a:pt x="586" y="2041"/>
                      </a:lnTo>
                      <a:lnTo>
                        <a:pt x="603" y="2142"/>
                      </a:lnTo>
                      <a:lnTo>
                        <a:pt x="636" y="2345"/>
                      </a:lnTo>
                      <a:lnTo>
                        <a:pt x="636" y="2345"/>
                      </a:lnTo>
                      <a:lnTo>
                        <a:pt x="636" y="2345"/>
                      </a:lnTo>
                      <a:lnTo>
                        <a:pt x="635" y="2689"/>
                      </a:lnTo>
                      <a:lnTo>
                        <a:pt x="633" y="2345"/>
                      </a:lnTo>
                      <a:lnTo>
                        <a:pt x="633" y="2345"/>
                      </a:lnTo>
                      <a:lnTo>
                        <a:pt x="633" y="2345"/>
                      </a:lnTo>
                      <a:lnTo>
                        <a:pt x="598" y="2143"/>
                      </a:lnTo>
                      <a:lnTo>
                        <a:pt x="580" y="2042"/>
                      </a:lnTo>
                      <a:lnTo>
                        <a:pt x="560" y="1941"/>
                      </a:lnTo>
                      <a:lnTo>
                        <a:pt x="562" y="1942"/>
                      </a:lnTo>
                      <a:lnTo>
                        <a:pt x="393" y="1669"/>
                      </a:lnTo>
                      <a:lnTo>
                        <a:pt x="391" y="1668"/>
                      </a:lnTo>
                      <a:lnTo>
                        <a:pt x="391" y="1666"/>
                      </a:lnTo>
                      <a:lnTo>
                        <a:pt x="341" y="1352"/>
                      </a:lnTo>
                      <a:lnTo>
                        <a:pt x="341" y="1351"/>
                      </a:lnTo>
                      <a:lnTo>
                        <a:pt x="341" y="1351"/>
                      </a:lnTo>
                      <a:lnTo>
                        <a:pt x="369" y="913"/>
                      </a:lnTo>
                      <a:lnTo>
                        <a:pt x="369" y="916"/>
                      </a:lnTo>
                      <a:lnTo>
                        <a:pt x="269" y="645"/>
                      </a:lnTo>
                      <a:lnTo>
                        <a:pt x="270" y="649"/>
                      </a:lnTo>
                      <a:lnTo>
                        <a:pt x="148" y="509"/>
                      </a:lnTo>
                      <a:lnTo>
                        <a:pt x="148" y="508"/>
                      </a:lnTo>
                      <a:lnTo>
                        <a:pt x="147" y="506"/>
                      </a:lnTo>
                      <a:lnTo>
                        <a:pt x="3" y="250"/>
                      </a:lnTo>
                      <a:lnTo>
                        <a:pt x="0" y="248"/>
                      </a:lnTo>
                      <a:lnTo>
                        <a:pt x="0" y="244"/>
                      </a:lnTo>
                      <a:lnTo>
                        <a:pt x="0" y="13"/>
                      </a:lnTo>
                      <a:lnTo>
                        <a:pt x="0" y="13"/>
                      </a:lnTo>
                      <a:lnTo>
                        <a:pt x="0" y="8"/>
                      </a:lnTo>
                      <a:lnTo>
                        <a:pt x="4" y="4"/>
                      </a:lnTo>
                      <a:lnTo>
                        <a:pt x="8" y="1"/>
                      </a:lnTo>
                      <a:lnTo>
                        <a:pt x="13" y="0"/>
                      </a:lnTo>
                      <a:lnTo>
                        <a:pt x="13" y="0"/>
                      </a:lnTo>
                      <a:lnTo>
                        <a:pt x="18" y="1"/>
                      </a:lnTo>
                      <a:lnTo>
                        <a:pt x="21" y="4"/>
                      </a:lnTo>
                      <a:lnTo>
                        <a:pt x="25" y="8"/>
                      </a:lnTo>
                      <a:lnTo>
                        <a:pt x="26" y="13"/>
                      </a:lnTo>
                      <a:lnTo>
                        <a:pt x="26" y="13"/>
                      </a:lnTo>
                      <a:lnTo>
                        <a:pt x="26" y="13"/>
                      </a:lnTo>
                      <a:lnTo>
                        <a:pt x="26" y="13"/>
                      </a:lnTo>
                      <a:close/>
                    </a:path>
                  </a:pathLst>
                </a:custGeom>
                <a:gradFill flip="none" rotWithShape="1">
                  <a:gsLst>
                    <a:gs pos="0">
                      <a:srgbClr val="B39375"/>
                    </a:gs>
                    <a:gs pos="100000">
                      <a:srgbClr val="3E3619"/>
                    </a:gs>
                  </a:gsLst>
                  <a:lin ang="6240000" scaled="0"/>
                  <a:tileRect/>
                </a:gradFill>
                <a:ln w="9525">
                  <a:noFill/>
                  <a:round/>
                  <a:headEnd/>
                  <a:tailEnd/>
                </a:ln>
                <a:effectLst>
                  <a:innerShdw blurRad="63500" dist="50800" dir="60000">
                    <a:srgbClr val="000000">
                      <a:alpha val="38000"/>
                    </a:srgbClr>
                  </a:innerShdw>
                </a:effectLst>
              </p:spPr>
              <p:txBody>
                <a:bodyPr vert="horz" wrap="square" lIns="91440" tIns="45720" rIns="91440" bIns="45720" numCol="1" anchor="t" anchorCtr="0" compatLnSpc="1">
                  <a:prstTxWarp prst="textNoShape">
                    <a:avLst/>
                  </a:prstTxWarp>
                </a:bodyPr>
                <a:lstStyle/>
                <a:p>
                  <a:endParaRPr lang="en-US"/>
                </a:p>
              </p:txBody>
            </p:sp>
            <p:sp>
              <p:nvSpPr>
                <p:cNvPr id="98" name="Freeform 8">
                  <a:extLst>
                    <a:ext uri="{FF2B5EF4-FFF2-40B4-BE49-F238E27FC236}">
                      <a16:creationId xmlns:a16="http://schemas.microsoft.com/office/drawing/2014/main" id="{43CFEC0D-4797-4D04-B67D-7742EF3E9D68}"/>
                    </a:ext>
                  </a:extLst>
                </p:cNvPr>
                <p:cNvSpPr>
                  <a:spLocks/>
                </p:cNvSpPr>
                <p:nvPr/>
              </p:nvSpPr>
              <p:spPr bwMode="auto">
                <a:xfrm>
                  <a:off x="1396999" y="4907492"/>
                  <a:ext cx="82552" cy="510505"/>
                </a:xfrm>
                <a:custGeom>
                  <a:avLst/>
                  <a:gdLst/>
                  <a:ahLst/>
                  <a:cxnLst>
                    <a:cxn ang="0">
                      <a:pos x="175" y="17"/>
                    </a:cxn>
                    <a:cxn ang="0">
                      <a:pos x="130" y="143"/>
                    </a:cxn>
                    <a:cxn ang="0">
                      <a:pos x="130" y="144"/>
                    </a:cxn>
                    <a:cxn ang="0">
                      <a:pos x="129" y="146"/>
                    </a:cxn>
                    <a:cxn ang="0">
                      <a:pos x="86" y="194"/>
                    </a:cxn>
                    <a:cxn ang="0">
                      <a:pos x="88" y="188"/>
                    </a:cxn>
                    <a:cxn ang="0">
                      <a:pos x="84" y="418"/>
                    </a:cxn>
                    <a:cxn ang="0">
                      <a:pos x="84" y="419"/>
                    </a:cxn>
                    <a:cxn ang="0">
                      <a:pos x="83" y="420"/>
                    </a:cxn>
                    <a:cxn ang="0">
                      <a:pos x="33" y="489"/>
                    </a:cxn>
                    <a:cxn ang="0">
                      <a:pos x="33" y="489"/>
                    </a:cxn>
                    <a:cxn ang="0">
                      <a:pos x="4" y="537"/>
                    </a:cxn>
                    <a:cxn ang="0">
                      <a:pos x="4" y="537"/>
                    </a:cxn>
                    <a:cxn ang="0">
                      <a:pos x="3" y="614"/>
                    </a:cxn>
                    <a:cxn ang="0">
                      <a:pos x="0" y="537"/>
                    </a:cxn>
                    <a:cxn ang="0">
                      <a:pos x="0" y="536"/>
                    </a:cxn>
                    <a:cxn ang="0">
                      <a:pos x="1" y="536"/>
                    </a:cxn>
                    <a:cxn ang="0">
                      <a:pos x="28" y="487"/>
                    </a:cxn>
                    <a:cxn ang="0">
                      <a:pos x="28" y="486"/>
                    </a:cxn>
                    <a:cxn ang="0">
                      <a:pos x="28" y="486"/>
                    </a:cxn>
                    <a:cxn ang="0">
                      <a:pos x="76" y="416"/>
                    </a:cxn>
                    <a:cxn ang="0">
                      <a:pos x="75" y="418"/>
                    </a:cxn>
                    <a:cxn ang="0">
                      <a:pos x="70" y="188"/>
                    </a:cxn>
                    <a:cxn ang="0">
                      <a:pos x="70" y="185"/>
                    </a:cxn>
                    <a:cxn ang="0">
                      <a:pos x="73" y="183"/>
                    </a:cxn>
                    <a:cxn ang="0">
                      <a:pos x="114" y="133"/>
                    </a:cxn>
                    <a:cxn ang="0">
                      <a:pos x="111" y="136"/>
                    </a:cxn>
                    <a:cxn ang="0">
                      <a:pos x="150" y="9"/>
                    </a:cxn>
                    <a:cxn ang="0">
                      <a:pos x="150" y="9"/>
                    </a:cxn>
                    <a:cxn ang="0">
                      <a:pos x="154" y="5"/>
                    </a:cxn>
                    <a:cxn ang="0">
                      <a:pos x="157" y="2"/>
                    </a:cxn>
                    <a:cxn ang="0">
                      <a:pos x="161" y="0"/>
                    </a:cxn>
                    <a:cxn ang="0">
                      <a:pos x="167" y="0"/>
                    </a:cxn>
                    <a:cxn ang="0">
                      <a:pos x="167" y="0"/>
                    </a:cxn>
                    <a:cxn ang="0">
                      <a:pos x="171" y="3"/>
                    </a:cxn>
                    <a:cxn ang="0">
                      <a:pos x="175" y="7"/>
                    </a:cxn>
                    <a:cxn ang="0">
                      <a:pos x="176" y="12"/>
                    </a:cxn>
                    <a:cxn ang="0">
                      <a:pos x="175" y="17"/>
                    </a:cxn>
                    <a:cxn ang="0">
                      <a:pos x="175" y="17"/>
                    </a:cxn>
                    <a:cxn ang="0">
                      <a:pos x="175" y="17"/>
                    </a:cxn>
                    <a:cxn ang="0">
                      <a:pos x="175" y="17"/>
                    </a:cxn>
                  </a:cxnLst>
                  <a:rect l="0" t="0" r="r" b="b"/>
                  <a:pathLst>
                    <a:path w="176" h="614">
                      <a:moveTo>
                        <a:pt x="175" y="17"/>
                      </a:moveTo>
                      <a:lnTo>
                        <a:pt x="130" y="143"/>
                      </a:lnTo>
                      <a:lnTo>
                        <a:pt x="130" y="144"/>
                      </a:lnTo>
                      <a:lnTo>
                        <a:pt x="129" y="146"/>
                      </a:lnTo>
                      <a:lnTo>
                        <a:pt x="86" y="194"/>
                      </a:lnTo>
                      <a:lnTo>
                        <a:pt x="88" y="188"/>
                      </a:lnTo>
                      <a:lnTo>
                        <a:pt x="84" y="418"/>
                      </a:lnTo>
                      <a:lnTo>
                        <a:pt x="84" y="419"/>
                      </a:lnTo>
                      <a:lnTo>
                        <a:pt x="83" y="420"/>
                      </a:lnTo>
                      <a:lnTo>
                        <a:pt x="33" y="489"/>
                      </a:lnTo>
                      <a:lnTo>
                        <a:pt x="33" y="489"/>
                      </a:lnTo>
                      <a:lnTo>
                        <a:pt x="4" y="537"/>
                      </a:lnTo>
                      <a:lnTo>
                        <a:pt x="4" y="537"/>
                      </a:lnTo>
                      <a:lnTo>
                        <a:pt x="3" y="614"/>
                      </a:lnTo>
                      <a:lnTo>
                        <a:pt x="0" y="537"/>
                      </a:lnTo>
                      <a:lnTo>
                        <a:pt x="0" y="536"/>
                      </a:lnTo>
                      <a:lnTo>
                        <a:pt x="1" y="536"/>
                      </a:lnTo>
                      <a:lnTo>
                        <a:pt x="28" y="487"/>
                      </a:lnTo>
                      <a:lnTo>
                        <a:pt x="28" y="486"/>
                      </a:lnTo>
                      <a:lnTo>
                        <a:pt x="28" y="486"/>
                      </a:lnTo>
                      <a:lnTo>
                        <a:pt x="76" y="416"/>
                      </a:lnTo>
                      <a:lnTo>
                        <a:pt x="75" y="418"/>
                      </a:lnTo>
                      <a:lnTo>
                        <a:pt x="70" y="188"/>
                      </a:lnTo>
                      <a:lnTo>
                        <a:pt x="70" y="185"/>
                      </a:lnTo>
                      <a:lnTo>
                        <a:pt x="73" y="183"/>
                      </a:lnTo>
                      <a:lnTo>
                        <a:pt x="114" y="133"/>
                      </a:lnTo>
                      <a:lnTo>
                        <a:pt x="111" y="136"/>
                      </a:lnTo>
                      <a:lnTo>
                        <a:pt x="150" y="9"/>
                      </a:lnTo>
                      <a:lnTo>
                        <a:pt x="150" y="9"/>
                      </a:lnTo>
                      <a:lnTo>
                        <a:pt x="154" y="5"/>
                      </a:lnTo>
                      <a:lnTo>
                        <a:pt x="157" y="2"/>
                      </a:lnTo>
                      <a:lnTo>
                        <a:pt x="161" y="0"/>
                      </a:lnTo>
                      <a:lnTo>
                        <a:pt x="167" y="0"/>
                      </a:lnTo>
                      <a:lnTo>
                        <a:pt x="167" y="0"/>
                      </a:lnTo>
                      <a:lnTo>
                        <a:pt x="171" y="3"/>
                      </a:lnTo>
                      <a:lnTo>
                        <a:pt x="175" y="7"/>
                      </a:lnTo>
                      <a:lnTo>
                        <a:pt x="176" y="12"/>
                      </a:lnTo>
                      <a:lnTo>
                        <a:pt x="175" y="17"/>
                      </a:lnTo>
                      <a:lnTo>
                        <a:pt x="175" y="17"/>
                      </a:lnTo>
                      <a:lnTo>
                        <a:pt x="175" y="17"/>
                      </a:lnTo>
                      <a:lnTo>
                        <a:pt x="175" y="17"/>
                      </a:lnTo>
                      <a:close/>
                    </a:path>
                  </a:pathLst>
                </a:custGeom>
                <a:gradFill flip="none" rotWithShape="1">
                  <a:gsLst>
                    <a:gs pos="0">
                      <a:srgbClr val="B39375"/>
                    </a:gs>
                    <a:gs pos="100000">
                      <a:srgbClr val="3E3619"/>
                    </a:gs>
                  </a:gsLst>
                  <a:lin ang="6240000" scaled="0"/>
                  <a:tileRect/>
                </a:gradFill>
                <a:ln w="9525">
                  <a:noFill/>
                  <a:round/>
                  <a:headEnd/>
                  <a:tailEnd/>
                </a:ln>
                <a:effectLst>
                  <a:innerShdw blurRad="63500" dist="50800" dir="60000">
                    <a:srgbClr val="000000">
                      <a:alpha val="38000"/>
                    </a:srgbClr>
                  </a:innerShdw>
                </a:effectLst>
              </p:spPr>
              <p:txBody>
                <a:bodyPr vert="horz" wrap="square" lIns="91440" tIns="45720" rIns="91440" bIns="45720" numCol="1" anchor="t" anchorCtr="0" compatLnSpc="1">
                  <a:prstTxWarp prst="textNoShape">
                    <a:avLst/>
                  </a:prstTxWarp>
                </a:bodyPr>
                <a:lstStyle/>
                <a:p>
                  <a:endParaRPr lang="en-US"/>
                </a:p>
              </p:txBody>
            </p:sp>
          </p:grpSp>
          <p:sp>
            <p:nvSpPr>
              <p:cNvPr id="89" name="Freeform 9">
                <a:extLst>
                  <a:ext uri="{FF2B5EF4-FFF2-40B4-BE49-F238E27FC236}">
                    <a16:creationId xmlns:a16="http://schemas.microsoft.com/office/drawing/2014/main" id="{8F9ACEA6-F419-4281-94BB-7A9CF57A74C9}"/>
                  </a:ext>
                </a:extLst>
              </p:cNvPr>
              <p:cNvSpPr>
                <a:spLocks/>
              </p:cNvSpPr>
              <p:nvPr/>
            </p:nvSpPr>
            <p:spPr bwMode="auto">
              <a:xfrm rot="186992">
                <a:off x="2335857" y="5383474"/>
                <a:ext cx="239968" cy="111338"/>
              </a:xfrm>
              <a:custGeom>
                <a:avLst/>
                <a:gdLst/>
                <a:ahLst/>
                <a:cxnLst>
                  <a:cxn ang="0">
                    <a:pos x="125" y="78"/>
                  </a:cxn>
                  <a:cxn ang="0">
                    <a:pos x="70" y="141"/>
                  </a:cxn>
                  <a:cxn ang="0">
                    <a:pos x="29" y="176"/>
                  </a:cxn>
                  <a:cxn ang="0">
                    <a:pos x="15" y="181"/>
                  </a:cxn>
                  <a:cxn ang="0">
                    <a:pos x="3" y="189"/>
                  </a:cxn>
                  <a:cxn ang="0">
                    <a:pos x="0" y="194"/>
                  </a:cxn>
                  <a:cxn ang="0">
                    <a:pos x="1" y="200"/>
                  </a:cxn>
                  <a:cxn ang="0">
                    <a:pos x="8" y="207"/>
                  </a:cxn>
                  <a:cxn ang="0">
                    <a:pos x="70" y="250"/>
                  </a:cxn>
                  <a:cxn ang="0">
                    <a:pos x="74" y="249"/>
                  </a:cxn>
                  <a:cxn ang="0">
                    <a:pos x="102" y="249"/>
                  </a:cxn>
                  <a:cxn ang="0">
                    <a:pos x="125" y="252"/>
                  </a:cxn>
                  <a:cxn ang="0">
                    <a:pos x="138" y="253"/>
                  </a:cxn>
                  <a:cxn ang="0">
                    <a:pos x="154" y="252"/>
                  </a:cxn>
                  <a:cxn ang="0">
                    <a:pos x="168" y="248"/>
                  </a:cxn>
                  <a:cxn ang="0">
                    <a:pos x="184" y="249"/>
                  </a:cxn>
                  <a:cxn ang="0">
                    <a:pos x="195" y="252"/>
                  </a:cxn>
                  <a:cxn ang="0">
                    <a:pos x="208" y="256"/>
                  </a:cxn>
                  <a:cxn ang="0">
                    <a:pos x="218" y="254"/>
                  </a:cxn>
                  <a:cxn ang="0">
                    <a:pos x="233" y="249"/>
                  </a:cxn>
                  <a:cxn ang="0">
                    <a:pos x="244" y="244"/>
                  </a:cxn>
                  <a:cxn ang="0">
                    <a:pos x="251" y="246"/>
                  </a:cxn>
                  <a:cxn ang="0">
                    <a:pos x="260" y="250"/>
                  </a:cxn>
                  <a:cxn ang="0">
                    <a:pos x="265" y="254"/>
                  </a:cxn>
                  <a:cxn ang="0">
                    <a:pos x="280" y="264"/>
                  </a:cxn>
                  <a:cxn ang="0">
                    <a:pos x="284" y="263"/>
                  </a:cxn>
                  <a:cxn ang="0">
                    <a:pos x="293" y="258"/>
                  </a:cxn>
                  <a:cxn ang="0">
                    <a:pos x="307" y="253"/>
                  </a:cxn>
                  <a:cxn ang="0">
                    <a:pos x="322" y="252"/>
                  </a:cxn>
                  <a:cxn ang="0">
                    <a:pos x="331" y="253"/>
                  </a:cxn>
                  <a:cxn ang="0">
                    <a:pos x="364" y="254"/>
                  </a:cxn>
                  <a:cxn ang="0">
                    <a:pos x="382" y="249"/>
                  </a:cxn>
                  <a:cxn ang="0">
                    <a:pos x="390" y="242"/>
                  </a:cxn>
                  <a:cxn ang="0">
                    <a:pos x="486" y="227"/>
                  </a:cxn>
                  <a:cxn ang="0">
                    <a:pos x="494" y="222"/>
                  </a:cxn>
                  <a:cxn ang="0">
                    <a:pos x="542" y="193"/>
                  </a:cxn>
                  <a:cxn ang="0">
                    <a:pos x="566" y="176"/>
                  </a:cxn>
                  <a:cxn ang="0">
                    <a:pos x="568" y="173"/>
                  </a:cxn>
                  <a:cxn ang="0">
                    <a:pos x="569" y="168"/>
                  </a:cxn>
                  <a:cxn ang="0">
                    <a:pos x="563" y="159"/>
                  </a:cxn>
                  <a:cxn ang="0">
                    <a:pos x="548" y="146"/>
                  </a:cxn>
                  <a:cxn ang="0">
                    <a:pos x="512" y="126"/>
                  </a:cxn>
                  <a:cxn ang="0">
                    <a:pos x="463" y="102"/>
                  </a:cxn>
                  <a:cxn ang="0">
                    <a:pos x="370" y="71"/>
                  </a:cxn>
                  <a:cxn ang="0">
                    <a:pos x="293" y="36"/>
                  </a:cxn>
                  <a:cxn ang="0">
                    <a:pos x="289" y="20"/>
                  </a:cxn>
                  <a:cxn ang="0">
                    <a:pos x="281" y="8"/>
                  </a:cxn>
                  <a:cxn ang="0">
                    <a:pos x="273" y="2"/>
                  </a:cxn>
                  <a:cxn ang="0">
                    <a:pos x="262" y="0"/>
                  </a:cxn>
                  <a:cxn ang="0">
                    <a:pos x="249" y="3"/>
                  </a:cxn>
                  <a:cxn ang="0">
                    <a:pos x="241" y="8"/>
                  </a:cxn>
                  <a:cxn ang="0">
                    <a:pos x="195" y="36"/>
                  </a:cxn>
                </a:cxnLst>
                <a:rect l="0" t="0" r="r" b="b"/>
                <a:pathLst>
                  <a:path w="569" h="264">
                    <a:moveTo>
                      <a:pt x="195" y="36"/>
                    </a:moveTo>
                    <a:lnTo>
                      <a:pt x="125" y="78"/>
                    </a:lnTo>
                    <a:lnTo>
                      <a:pt x="125" y="78"/>
                    </a:lnTo>
                    <a:lnTo>
                      <a:pt x="70" y="141"/>
                    </a:lnTo>
                    <a:lnTo>
                      <a:pt x="29" y="176"/>
                    </a:lnTo>
                    <a:lnTo>
                      <a:pt x="29" y="176"/>
                    </a:lnTo>
                    <a:lnTo>
                      <a:pt x="22" y="178"/>
                    </a:lnTo>
                    <a:lnTo>
                      <a:pt x="15" y="181"/>
                    </a:lnTo>
                    <a:lnTo>
                      <a:pt x="9" y="184"/>
                    </a:lnTo>
                    <a:lnTo>
                      <a:pt x="3" y="189"/>
                    </a:lnTo>
                    <a:lnTo>
                      <a:pt x="1" y="191"/>
                    </a:lnTo>
                    <a:lnTo>
                      <a:pt x="0" y="194"/>
                    </a:lnTo>
                    <a:lnTo>
                      <a:pt x="0" y="197"/>
                    </a:lnTo>
                    <a:lnTo>
                      <a:pt x="1" y="200"/>
                    </a:lnTo>
                    <a:lnTo>
                      <a:pt x="3" y="203"/>
                    </a:lnTo>
                    <a:lnTo>
                      <a:pt x="8" y="207"/>
                    </a:lnTo>
                    <a:lnTo>
                      <a:pt x="8" y="207"/>
                    </a:lnTo>
                    <a:lnTo>
                      <a:pt x="70" y="250"/>
                    </a:lnTo>
                    <a:lnTo>
                      <a:pt x="70" y="250"/>
                    </a:lnTo>
                    <a:lnTo>
                      <a:pt x="74" y="249"/>
                    </a:lnTo>
                    <a:lnTo>
                      <a:pt x="85" y="249"/>
                    </a:lnTo>
                    <a:lnTo>
                      <a:pt x="102" y="249"/>
                    </a:lnTo>
                    <a:lnTo>
                      <a:pt x="113" y="250"/>
                    </a:lnTo>
                    <a:lnTo>
                      <a:pt x="125" y="252"/>
                    </a:lnTo>
                    <a:lnTo>
                      <a:pt x="125" y="252"/>
                    </a:lnTo>
                    <a:lnTo>
                      <a:pt x="138" y="253"/>
                    </a:lnTo>
                    <a:lnTo>
                      <a:pt x="147" y="253"/>
                    </a:lnTo>
                    <a:lnTo>
                      <a:pt x="154" y="252"/>
                    </a:lnTo>
                    <a:lnTo>
                      <a:pt x="161" y="250"/>
                    </a:lnTo>
                    <a:lnTo>
                      <a:pt x="168" y="248"/>
                    </a:lnTo>
                    <a:lnTo>
                      <a:pt x="174" y="248"/>
                    </a:lnTo>
                    <a:lnTo>
                      <a:pt x="184" y="249"/>
                    </a:lnTo>
                    <a:lnTo>
                      <a:pt x="195" y="252"/>
                    </a:lnTo>
                    <a:lnTo>
                      <a:pt x="195" y="252"/>
                    </a:lnTo>
                    <a:lnTo>
                      <a:pt x="202" y="254"/>
                    </a:lnTo>
                    <a:lnTo>
                      <a:pt x="208" y="256"/>
                    </a:lnTo>
                    <a:lnTo>
                      <a:pt x="212" y="256"/>
                    </a:lnTo>
                    <a:lnTo>
                      <a:pt x="218" y="254"/>
                    </a:lnTo>
                    <a:lnTo>
                      <a:pt x="225" y="252"/>
                    </a:lnTo>
                    <a:lnTo>
                      <a:pt x="233" y="249"/>
                    </a:lnTo>
                    <a:lnTo>
                      <a:pt x="240" y="246"/>
                    </a:lnTo>
                    <a:lnTo>
                      <a:pt x="244" y="244"/>
                    </a:lnTo>
                    <a:lnTo>
                      <a:pt x="248" y="244"/>
                    </a:lnTo>
                    <a:lnTo>
                      <a:pt x="251" y="246"/>
                    </a:lnTo>
                    <a:lnTo>
                      <a:pt x="255" y="247"/>
                    </a:lnTo>
                    <a:lnTo>
                      <a:pt x="260" y="250"/>
                    </a:lnTo>
                    <a:lnTo>
                      <a:pt x="265" y="254"/>
                    </a:lnTo>
                    <a:lnTo>
                      <a:pt x="265" y="254"/>
                    </a:lnTo>
                    <a:lnTo>
                      <a:pt x="274" y="261"/>
                    </a:lnTo>
                    <a:lnTo>
                      <a:pt x="280" y="264"/>
                    </a:lnTo>
                    <a:lnTo>
                      <a:pt x="282" y="264"/>
                    </a:lnTo>
                    <a:lnTo>
                      <a:pt x="284" y="263"/>
                    </a:lnTo>
                    <a:lnTo>
                      <a:pt x="288" y="261"/>
                    </a:lnTo>
                    <a:lnTo>
                      <a:pt x="293" y="258"/>
                    </a:lnTo>
                    <a:lnTo>
                      <a:pt x="301" y="254"/>
                    </a:lnTo>
                    <a:lnTo>
                      <a:pt x="307" y="253"/>
                    </a:lnTo>
                    <a:lnTo>
                      <a:pt x="313" y="252"/>
                    </a:lnTo>
                    <a:lnTo>
                      <a:pt x="322" y="252"/>
                    </a:lnTo>
                    <a:lnTo>
                      <a:pt x="331" y="253"/>
                    </a:lnTo>
                    <a:lnTo>
                      <a:pt x="331" y="253"/>
                    </a:lnTo>
                    <a:lnTo>
                      <a:pt x="350" y="254"/>
                    </a:lnTo>
                    <a:lnTo>
                      <a:pt x="364" y="254"/>
                    </a:lnTo>
                    <a:lnTo>
                      <a:pt x="374" y="252"/>
                    </a:lnTo>
                    <a:lnTo>
                      <a:pt x="382" y="249"/>
                    </a:lnTo>
                    <a:lnTo>
                      <a:pt x="387" y="246"/>
                    </a:lnTo>
                    <a:lnTo>
                      <a:pt x="390" y="242"/>
                    </a:lnTo>
                    <a:lnTo>
                      <a:pt x="391" y="239"/>
                    </a:lnTo>
                    <a:lnTo>
                      <a:pt x="486" y="227"/>
                    </a:lnTo>
                    <a:lnTo>
                      <a:pt x="486" y="227"/>
                    </a:lnTo>
                    <a:lnTo>
                      <a:pt x="494" y="222"/>
                    </a:lnTo>
                    <a:lnTo>
                      <a:pt x="516" y="210"/>
                    </a:lnTo>
                    <a:lnTo>
                      <a:pt x="542" y="193"/>
                    </a:lnTo>
                    <a:lnTo>
                      <a:pt x="554" y="184"/>
                    </a:lnTo>
                    <a:lnTo>
                      <a:pt x="566" y="176"/>
                    </a:lnTo>
                    <a:lnTo>
                      <a:pt x="566" y="176"/>
                    </a:lnTo>
                    <a:lnTo>
                      <a:pt x="568" y="173"/>
                    </a:lnTo>
                    <a:lnTo>
                      <a:pt x="569" y="171"/>
                    </a:lnTo>
                    <a:lnTo>
                      <a:pt x="569" y="168"/>
                    </a:lnTo>
                    <a:lnTo>
                      <a:pt x="568" y="166"/>
                    </a:lnTo>
                    <a:lnTo>
                      <a:pt x="563" y="159"/>
                    </a:lnTo>
                    <a:lnTo>
                      <a:pt x="557" y="153"/>
                    </a:lnTo>
                    <a:lnTo>
                      <a:pt x="548" y="146"/>
                    </a:lnTo>
                    <a:lnTo>
                      <a:pt x="538" y="139"/>
                    </a:lnTo>
                    <a:lnTo>
                      <a:pt x="512" y="126"/>
                    </a:lnTo>
                    <a:lnTo>
                      <a:pt x="487" y="112"/>
                    </a:lnTo>
                    <a:lnTo>
                      <a:pt x="463" y="102"/>
                    </a:lnTo>
                    <a:lnTo>
                      <a:pt x="440" y="92"/>
                    </a:lnTo>
                    <a:lnTo>
                      <a:pt x="370" y="71"/>
                    </a:lnTo>
                    <a:lnTo>
                      <a:pt x="293" y="36"/>
                    </a:lnTo>
                    <a:lnTo>
                      <a:pt x="293" y="36"/>
                    </a:lnTo>
                    <a:lnTo>
                      <a:pt x="291" y="28"/>
                    </a:lnTo>
                    <a:lnTo>
                      <a:pt x="289" y="20"/>
                    </a:lnTo>
                    <a:lnTo>
                      <a:pt x="284" y="11"/>
                    </a:lnTo>
                    <a:lnTo>
                      <a:pt x="281" y="8"/>
                    </a:lnTo>
                    <a:lnTo>
                      <a:pt x="278" y="4"/>
                    </a:lnTo>
                    <a:lnTo>
                      <a:pt x="273" y="2"/>
                    </a:lnTo>
                    <a:lnTo>
                      <a:pt x="269" y="1"/>
                    </a:lnTo>
                    <a:lnTo>
                      <a:pt x="262" y="0"/>
                    </a:lnTo>
                    <a:lnTo>
                      <a:pt x="257" y="1"/>
                    </a:lnTo>
                    <a:lnTo>
                      <a:pt x="249" y="3"/>
                    </a:lnTo>
                    <a:lnTo>
                      <a:pt x="241" y="8"/>
                    </a:lnTo>
                    <a:lnTo>
                      <a:pt x="241" y="8"/>
                    </a:lnTo>
                    <a:lnTo>
                      <a:pt x="195" y="36"/>
                    </a:lnTo>
                    <a:lnTo>
                      <a:pt x="195" y="36"/>
                    </a:lnTo>
                    <a:close/>
                  </a:path>
                </a:pathLst>
              </a:custGeom>
              <a:gradFill flip="none" rotWithShape="1">
                <a:gsLst>
                  <a:gs pos="0">
                    <a:srgbClr val="B39375"/>
                  </a:gs>
                  <a:gs pos="100000">
                    <a:srgbClr val="3E3619"/>
                  </a:gs>
                </a:gsLst>
                <a:lin ang="6240000" scaled="0"/>
                <a:tileRect/>
              </a:gradFill>
              <a:ln w="9525">
                <a:noFill/>
                <a:round/>
                <a:headEnd/>
                <a:tailEnd/>
              </a:ln>
              <a:effectLst>
                <a:innerShdw blurRad="136525" dist="50800" dir="60000">
                  <a:srgbClr val="000000">
                    <a:alpha val="38000"/>
                  </a:srgbClr>
                </a:innerShdw>
              </a:effectLst>
            </p:spPr>
            <p:txBody>
              <a:bodyPr vert="horz" wrap="square" lIns="91440" tIns="45720" rIns="91440" bIns="45720" numCol="1" anchor="t" anchorCtr="0" compatLnSpc="1">
                <a:prstTxWarp prst="textNoShape">
                  <a:avLst/>
                </a:prstTxWarp>
              </a:bodyPr>
              <a:lstStyle/>
              <a:p>
                <a:endParaRPr lang="en-US"/>
              </a:p>
            </p:txBody>
          </p:sp>
        </p:grpSp>
        <p:grpSp>
          <p:nvGrpSpPr>
            <p:cNvPr id="80" name="Group 7">
              <a:extLst>
                <a:ext uri="{FF2B5EF4-FFF2-40B4-BE49-F238E27FC236}">
                  <a16:creationId xmlns:a16="http://schemas.microsoft.com/office/drawing/2014/main" id="{D4776005-94C7-49D8-9099-84EA5B08847F}"/>
                </a:ext>
              </a:extLst>
            </p:cNvPr>
            <p:cNvGrpSpPr/>
            <p:nvPr/>
          </p:nvGrpSpPr>
          <p:grpSpPr>
            <a:xfrm>
              <a:off x="2415998" y="3971068"/>
              <a:ext cx="445811" cy="1476624"/>
              <a:chOff x="4267200" y="2895600"/>
              <a:chExt cx="485996" cy="1609725"/>
            </a:xfrm>
          </p:grpSpPr>
          <p:sp>
            <p:nvSpPr>
              <p:cNvPr id="81" name="Freeform 5">
                <a:extLst>
                  <a:ext uri="{FF2B5EF4-FFF2-40B4-BE49-F238E27FC236}">
                    <a16:creationId xmlns:a16="http://schemas.microsoft.com/office/drawing/2014/main" id="{B328145D-A68A-48B1-8225-6CDBF2480FF8}"/>
                  </a:ext>
                </a:extLst>
              </p:cNvPr>
              <p:cNvSpPr>
                <a:spLocks/>
              </p:cNvSpPr>
              <p:nvPr/>
            </p:nvSpPr>
            <p:spPr bwMode="auto">
              <a:xfrm>
                <a:off x="4267200" y="2895600"/>
                <a:ext cx="254000" cy="1609725"/>
              </a:xfrm>
              <a:custGeom>
                <a:avLst/>
                <a:gdLst/>
                <a:ahLst/>
                <a:cxnLst>
                  <a:cxn ang="0">
                    <a:pos x="8" y="1945"/>
                  </a:cxn>
                  <a:cxn ang="0">
                    <a:pos x="66" y="1835"/>
                  </a:cxn>
                  <a:cxn ang="0">
                    <a:pos x="119" y="1722"/>
                  </a:cxn>
                  <a:cxn ang="0">
                    <a:pos x="167" y="1606"/>
                  </a:cxn>
                  <a:cxn ang="0">
                    <a:pos x="208" y="1489"/>
                  </a:cxn>
                  <a:cxn ang="0">
                    <a:pos x="223" y="1428"/>
                  </a:cxn>
                  <a:cxn ang="0">
                    <a:pos x="237" y="1369"/>
                  </a:cxn>
                  <a:cxn ang="0">
                    <a:pos x="246" y="1308"/>
                  </a:cxn>
                  <a:cxn ang="0">
                    <a:pos x="250" y="1249"/>
                  </a:cxn>
                  <a:cxn ang="0">
                    <a:pos x="250" y="1219"/>
                  </a:cxn>
                  <a:cxn ang="0">
                    <a:pos x="242" y="1161"/>
                  </a:cxn>
                  <a:cxn ang="0">
                    <a:pos x="233" y="1134"/>
                  </a:cxn>
                  <a:cxn ang="0">
                    <a:pos x="222" y="1107"/>
                  </a:cxn>
                  <a:cxn ang="0">
                    <a:pos x="208" y="1078"/>
                  </a:cxn>
                  <a:cxn ang="0">
                    <a:pos x="185" y="1015"/>
                  </a:cxn>
                  <a:cxn ang="0">
                    <a:pos x="167" y="953"/>
                  </a:cxn>
                  <a:cxn ang="0">
                    <a:pos x="137" y="828"/>
                  </a:cxn>
                  <a:cxn ang="0">
                    <a:pos x="116" y="700"/>
                  </a:cxn>
                  <a:cxn ang="0">
                    <a:pos x="93" y="510"/>
                  </a:cxn>
                  <a:cxn ang="0">
                    <a:pos x="89" y="446"/>
                  </a:cxn>
                  <a:cxn ang="0">
                    <a:pos x="81" y="317"/>
                  </a:cxn>
                  <a:cxn ang="0">
                    <a:pos x="78" y="254"/>
                  </a:cxn>
                  <a:cxn ang="0">
                    <a:pos x="78" y="127"/>
                  </a:cxn>
                  <a:cxn ang="0">
                    <a:pos x="79" y="94"/>
                  </a:cxn>
                  <a:cxn ang="0">
                    <a:pos x="85" y="31"/>
                  </a:cxn>
                  <a:cxn ang="0">
                    <a:pos x="92" y="0"/>
                  </a:cxn>
                  <a:cxn ang="0">
                    <a:pos x="89" y="15"/>
                  </a:cxn>
                  <a:cxn ang="0">
                    <a:pos x="85" y="63"/>
                  </a:cxn>
                  <a:cxn ang="0">
                    <a:pos x="85" y="127"/>
                  </a:cxn>
                  <a:cxn ang="0">
                    <a:pos x="88" y="190"/>
                  </a:cxn>
                  <a:cxn ang="0">
                    <a:pos x="92" y="254"/>
                  </a:cxn>
                  <a:cxn ang="0">
                    <a:pos x="105" y="380"/>
                  </a:cxn>
                  <a:cxn ang="0">
                    <a:pos x="121" y="505"/>
                  </a:cxn>
                  <a:cxn ang="0">
                    <a:pos x="131" y="569"/>
                  </a:cxn>
                  <a:cxn ang="0">
                    <a:pos x="154" y="693"/>
                  </a:cxn>
                  <a:cxn ang="0">
                    <a:pos x="181" y="818"/>
                  </a:cxn>
                  <a:cxn ang="0">
                    <a:pos x="215" y="938"/>
                  </a:cxn>
                  <a:cxn ang="0">
                    <a:pos x="236" y="997"/>
                  </a:cxn>
                  <a:cxn ang="0">
                    <a:pos x="260" y="1054"/>
                  </a:cxn>
                  <a:cxn ang="0">
                    <a:pos x="274" y="1080"/>
                  </a:cxn>
                  <a:cxn ang="0">
                    <a:pos x="290" y="1112"/>
                  </a:cxn>
                  <a:cxn ang="0">
                    <a:pos x="297" y="1128"/>
                  </a:cxn>
                  <a:cxn ang="0">
                    <a:pos x="307" y="1162"/>
                  </a:cxn>
                  <a:cxn ang="0">
                    <a:pos x="315" y="1213"/>
                  </a:cxn>
                  <a:cxn ang="0">
                    <a:pos x="318" y="1247"/>
                  </a:cxn>
                  <a:cxn ang="0">
                    <a:pos x="318" y="1315"/>
                  </a:cxn>
                  <a:cxn ang="0">
                    <a:pos x="311" y="1380"/>
                  </a:cxn>
                  <a:cxn ang="0">
                    <a:pos x="301" y="1446"/>
                  </a:cxn>
                  <a:cxn ang="0">
                    <a:pos x="287" y="1510"/>
                  </a:cxn>
                  <a:cxn ang="0">
                    <a:pos x="250" y="1636"/>
                  </a:cxn>
                  <a:cxn ang="0">
                    <a:pos x="208" y="1759"/>
                  </a:cxn>
                  <a:cxn ang="0">
                    <a:pos x="158" y="1879"/>
                  </a:cxn>
                  <a:cxn ang="0">
                    <a:pos x="105" y="1997"/>
                  </a:cxn>
                  <a:cxn ang="0">
                    <a:pos x="99" y="2006"/>
                  </a:cxn>
                  <a:cxn ang="0">
                    <a:pos x="82" y="2020"/>
                  </a:cxn>
                  <a:cxn ang="0">
                    <a:pos x="62" y="2027"/>
                  </a:cxn>
                  <a:cxn ang="0">
                    <a:pos x="41" y="2026"/>
                  </a:cxn>
                  <a:cxn ang="0">
                    <a:pos x="31" y="2023"/>
                  </a:cxn>
                  <a:cxn ang="0">
                    <a:pos x="14" y="2009"/>
                  </a:cxn>
                  <a:cxn ang="0">
                    <a:pos x="3" y="1992"/>
                  </a:cxn>
                  <a:cxn ang="0">
                    <a:pos x="0" y="1971"/>
                  </a:cxn>
                  <a:cxn ang="0">
                    <a:pos x="6" y="1949"/>
                  </a:cxn>
                  <a:cxn ang="0">
                    <a:pos x="7" y="1947"/>
                  </a:cxn>
                </a:cxnLst>
                <a:rect l="0" t="0" r="r" b="b"/>
                <a:pathLst>
                  <a:path w="319" h="2027">
                    <a:moveTo>
                      <a:pt x="8" y="1945"/>
                    </a:moveTo>
                    <a:lnTo>
                      <a:pt x="8" y="1945"/>
                    </a:lnTo>
                    <a:lnTo>
                      <a:pt x="37" y="1890"/>
                    </a:lnTo>
                    <a:lnTo>
                      <a:pt x="66" y="1835"/>
                    </a:lnTo>
                    <a:lnTo>
                      <a:pt x="93" y="1778"/>
                    </a:lnTo>
                    <a:lnTo>
                      <a:pt x="119" y="1722"/>
                    </a:lnTo>
                    <a:lnTo>
                      <a:pt x="144" y="1664"/>
                    </a:lnTo>
                    <a:lnTo>
                      <a:pt x="167" y="1606"/>
                    </a:lnTo>
                    <a:lnTo>
                      <a:pt x="188" y="1547"/>
                    </a:lnTo>
                    <a:lnTo>
                      <a:pt x="208" y="1489"/>
                    </a:lnTo>
                    <a:lnTo>
                      <a:pt x="208" y="1489"/>
                    </a:lnTo>
                    <a:lnTo>
                      <a:pt x="223" y="1428"/>
                    </a:lnTo>
                    <a:lnTo>
                      <a:pt x="230" y="1398"/>
                    </a:lnTo>
                    <a:lnTo>
                      <a:pt x="237" y="1369"/>
                    </a:lnTo>
                    <a:lnTo>
                      <a:pt x="242" y="1339"/>
                    </a:lnTo>
                    <a:lnTo>
                      <a:pt x="246" y="1308"/>
                    </a:lnTo>
                    <a:lnTo>
                      <a:pt x="249" y="1278"/>
                    </a:lnTo>
                    <a:lnTo>
                      <a:pt x="250" y="1249"/>
                    </a:lnTo>
                    <a:lnTo>
                      <a:pt x="250" y="1249"/>
                    </a:lnTo>
                    <a:lnTo>
                      <a:pt x="250" y="1219"/>
                    </a:lnTo>
                    <a:lnTo>
                      <a:pt x="247" y="1189"/>
                    </a:lnTo>
                    <a:lnTo>
                      <a:pt x="242" y="1161"/>
                    </a:lnTo>
                    <a:lnTo>
                      <a:pt x="233" y="1134"/>
                    </a:lnTo>
                    <a:lnTo>
                      <a:pt x="233" y="1134"/>
                    </a:lnTo>
                    <a:lnTo>
                      <a:pt x="227" y="1121"/>
                    </a:lnTo>
                    <a:lnTo>
                      <a:pt x="222" y="1107"/>
                    </a:lnTo>
                    <a:lnTo>
                      <a:pt x="208" y="1078"/>
                    </a:lnTo>
                    <a:lnTo>
                      <a:pt x="208" y="1078"/>
                    </a:lnTo>
                    <a:lnTo>
                      <a:pt x="195" y="1047"/>
                    </a:lnTo>
                    <a:lnTo>
                      <a:pt x="185" y="1015"/>
                    </a:lnTo>
                    <a:lnTo>
                      <a:pt x="185" y="1015"/>
                    </a:lnTo>
                    <a:lnTo>
                      <a:pt x="167" y="953"/>
                    </a:lnTo>
                    <a:lnTo>
                      <a:pt x="151" y="890"/>
                    </a:lnTo>
                    <a:lnTo>
                      <a:pt x="137" y="828"/>
                    </a:lnTo>
                    <a:lnTo>
                      <a:pt x="126" y="764"/>
                    </a:lnTo>
                    <a:lnTo>
                      <a:pt x="116" y="700"/>
                    </a:lnTo>
                    <a:lnTo>
                      <a:pt x="107" y="637"/>
                    </a:lnTo>
                    <a:lnTo>
                      <a:pt x="93" y="510"/>
                    </a:lnTo>
                    <a:lnTo>
                      <a:pt x="93" y="510"/>
                    </a:lnTo>
                    <a:lnTo>
                      <a:pt x="89" y="446"/>
                    </a:lnTo>
                    <a:lnTo>
                      <a:pt x="85" y="381"/>
                    </a:lnTo>
                    <a:lnTo>
                      <a:pt x="81" y="317"/>
                    </a:lnTo>
                    <a:lnTo>
                      <a:pt x="78" y="254"/>
                    </a:lnTo>
                    <a:lnTo>
                      <a:pt x="78" y="254"/>
                    </a:lnTo>
                    <a:lnTo>
                      <a:pt x="78" y="190"/>
                    </a:lnTo>
                    <a:lnTo>
                      <a:pt x="78" y="127"/>
                    </a:lnTo>
                    <a:lnTo>
                      <a:pt x="78" y="127"/>
                    </a:lnTo>
                    <a:lnTo>
                      <a:pt x="79" y="94"/>
                    </a:lnTo>
                    <a:lnTo>
                      <a:pt x="82" y="62"/>
                    </a:lnTo>
                    <a:lnTo>
                      <a:pt x="85" y="31"/>
                    </a:lnTo>
                    <a:lnTo>
                      <a:pt x="89" y="15"/>
                    </a:lnTo>
                    <a:lnTo>
                      <a:pt x="92" y="0"/>
                    </a:lnTo>
                    <a:lnTo>
                      <a:pt x="92" y="0"/>
                    </a:lnTo>
                    <a:lnTo>
                      <a:pt x="89" y="15"/>
                    </a:lnTo>
                    <a:lnTo>
                      <a:pt x="88" y="31"/>
                    </a:lnTo>
                    <a:lnTo>
                      <a:pt x="85" y="63"/>
                    </a:lnTo>
                    <a:lnTo>
                      <a:pt x="85" y="94"/>
                    </a:lnTo>
                    <a:lnTo>
                      <a:pt x="85" y="127"/>
                    </a:lnTo>
                    <a:lnTo>
                      <a:pt x="85" y="127"/>
                    </a:lnTo>
                    <a:lnTo>
                      <a:pt x="88" y="190"/>
                    </a:lnTo>
                    <a:lnTo>
                      <a:pt x="92" y="254"/>
                    </a:lnTo>
                    <a:lnTo>
                      <a:pt x="92" y="254"/>
                    </a:lnTo>
                    <a:lnTo>
                      <a:pt x="97" y="316"/>
                    </a:lnTo>
                    <a:lnTo>
                      <a:pt x="105" y="380"/>
                    </a:lnTo>
                    <a:lnTo>
                      <a:pt x="112" y="443"/>
                    </a:lnTo>
                    <a:lnTo>
                      <a:pt x="121" y="505"/>
                    </a:lnTo>
                    <a:lnTo>
                      <a:pt x="121" y="505"/>
                    </a:lnTo>
                    <a:lnTo>
                      <a:pt x="131" y="569"/>
                    </a:lnTo>
                    <a:lnTo>
                      <a:pt x="141" y="631"/>
                    </a:lnTo>
                    <a:lnTo>
                      <a:pt x="154" y="693"/>
                    </a:lnTo>
                    <a:lnTo>
                      <a:pt x="167" y="755"/>
                    </a:lnTo>
                    <a:lnTo>
                      <a:pt x="181" y="818"/>
                    </a:lnTo>
                    <a:lnTo>
                      <a:pt x="198" y="878"/>
                    </a:lnTo>
                    <a:lnTo>
                      <a:pt x="215" y="938"/>
                    </a:lnTo>
                    <a:lnTo>
                      <a:pt x="236" y="997"/>
                    </a:lnTo>
                    <a:lnTo>
                      <a:pt x="236" y="997"/>
                    </a:lnTo>
                    <a:lnTo>
                      <a:pt x="247" y="1025"/>
                    </a:lnTo>
                    <a:lnTo>
                      <a:pt x="260" y="1054"/>
                    </a:lnTo>
                    <a:lnTo>
                      <a:pt x="260" y="1054"/>
                    </a:lnTo>
                    <a:lnTo>
                      <a:pt x="274" y="1080"/>
                    </a:lnTo>
                    <a:lnTo>
                      <a:pt x="283" y="1095"/>
                    </a:lnTo>
                    <a:lnTo>
                      <a:pt x="290" y="1112"/>
                    </a:lnTo>
                    <a:lnTo>
                      <a:pt x="290" y="1112"/>
                    </a:lnTo>
                    <a:lnTo>
                      <a:pt x="297" y="1128"/>
                    </a:lnTo>
                    <a:lnTo>
                      <a:pt x="302" y="1145"/>
                    </a:lnTo>
                    <a:lnTo>
                      <a:pt x="307" y="1162"/>
                    </a:lnTo>
                    <a:lnTo>
                      <a:pt x="311" y="1179"/>
                    </a:lnTo>
                    <a:lnTo>
                      <a:pt x="315" y="1213"/>
                    </a:lnTo>
                    <a:lnTo>
                      <a:pt x="318" y="1247"/>
                    </a:lnTo>
                    <a:lnTo>
                      <a:pt x="318" y="1247"/>
                    </a:lnTo>
                    <a:lnTo>
                      <a:pt x="319" y="1281"/>
                    </a:lnTo>
                    <a:lnTo>
                      <a:pt x="318" y="1315"/>
                    </a:lnTo>
                    <a:lnTo>
                      <a:pt x="315" y="1347"/>
                    </a:lnTo>
                    <a:lnTo>
                      <a:pt x="311" y="1380"/>
                    </a:lnTo>
                    <a:lnTo>
                      <a:pt x="307" y="1414"/>
                    </a:lnTo>
                    <a:lnTo>
                      <a:pt x="301" y="1446"/>
                    </a:lnTo>
                    <a:lnTo>
                      <a:pt x="287" y="1510"/>
                    </a:lnTo>
                    <a:lnTo>
                      <a:pt x="287" y="1510"/>
                    </a:lnTo>
                    <a:lnTo>
                      <a:pt x="270" y="1574"/>
                    </a:lnTo>
                    <a:lnTo>
                      <a:pt x="250" y="1636"/>
                    </a:lnTo>
                    <a:lnTo>
                      <a:pt x="230" y="1696"/>
                    </a:lnTo>
                    <a:lnTo>
                      <a:pt x="208" y="1759"/>
                    </a:lnTo>
                    <a:lnTo>
                      <a:pt x="184" y="1818"/>
                    </a:lnTo>
                    <a:lnTo>
                      <a:pt x="158" y="1879"/>
                    </a:lnTo>
                    <a:lnTo>
                      <a:pt x="133" y="1938"/>
                    </a:lnTo>
                    <a:lnTo>
                      <a:pt x="105" y="1997"/>
                    </a:lnTo>
                    <a:lnTo>
                      <a:pt x="105" y="1997"/>
                    </a:lnTo>
                    <a:lnTo>
                      <a:pt x="99" y="2006"/>
                    </a:lnTo>
                    <a:lnTo>
                      <a:pt x="90" y="2014"/>
                    </a:lnTo>
                    <a:lnTo>
                      <a:pt x="82" y="2020"/>
                    </a:lnTo>
                    <a:lnTo>
                      <a:pt x="73" y="2024"/>
                    </a:lnTo>
                    <a:lnTo>
                      <a:pt x="62" y="2027"/>
                    </a:lnTo>
                    <a:lnTo>
                      <a:pt x="52" y="2027"/>
                    </a:lnTo>
                    <a:lnTo>
                      <a:pt x="41" y="2026"/>
                    </a:lnTo>
                    <a:lnTo>
                      <a:pt x="31" y="2023"/>
                    </a:lnTo>
                    <a:lnTo>
                      <a:pt x="31" y="2023"/>
                    </a:lnTo>
                    <a:lnTo>
                      <a:pt x="21" y="2017"/>
                    </a:lnTo>
                    <a:lnTo>
                      <a:pt x="14" y="2009"/>
                    </a:lnTo>
                    <a:lnTo>
                      <a:pt x="7" y="2000"/>
                    </a:lnTo>
                    <a:lnTo>
                      <a:pt x="3" y="1992"/>
                    </a:lnTo>
                    <a:lnTo>
                      <a:pt x="1" y="1980"/>
                    </a:lnTo>
                    <a:lnTo>
                      <a:pt x="0" y="1971"/>
                    </a:lnTo>
                    <a:lnTo>
                      <a:pt x="1" y="1959"/>
                    </a:lnTo>
                    <a:lnTo>
                      <a:pt x="6" y="1949"/>
                    </a:lnTo>
                    <a:lnTo>
                      <a:pt x="6" y="1949"/>
                    </a:lnTo>
                    <a:lnTo>
                      <a:pt x="7" y="1947"/>
                    </a:lnTo>
                    <a:lnTo>
                      <a:pt x="8" y="1945"/>
                    </a:lnTo>
                    <a:close/>
                  </a:path>
                </a:pathLst>
              </a:custGeom>
              <a:gradFill flip="none" rotWithShape="1">
                <a:gsLst>
                  <a:gs pos="0">
                    <a:srgbClr val="5EBD63"/>
                  </a:gs>
                  <a:gs pos="65000">
                    <a:srgbClr val="447F31"/>
                  </a:gs>
                  <a:gs pos="100000">
                    <a:srgbClr val="23501F"/>
                  </a:gs>
                </a:gsLst>
                <a:lin ang="6240000" scaled="0"/>
                <a:tileRect/>
              </a:gradFill>
              <a:ln w="9525">
                <a:noFill/>
                <a:round/>
                <a:headEnd/>
                <a:tailEnd/>
              </a:ln>
              <a:effectLst>
                <a:innerShdw blurRad="63500" dist="50800" dir="60000">
                  <a:srgbClr val="000000">
                    <a:alpha val="38000"/>
                  </a:srgbClr>
                </a:innerShdw>
              </a:effectLst>
            </p:spPr>
            <p:txBody>
              <a:bodyPr vert="horz" wrap="square" lIns="91440" tIns="45720" rIns="91440" bIns="45720" numCol="1" anchor="t" anchorCtr="0" compatLnSpc="1">
                <a:prstTxWarp prst="textNoShape">
                  <a:avLst/>
                </a:prstTxWarp>
              </a:bodyPr>
              <a:lstStyle/>
              <a:p>
                <a:endParaRPr lang="en-US"/>
              </a:p>
            </p:txBody>
          </p:sp>
          <p:grpSp>
            <p:nvGrpSpPr>
              <p:cNvPr id="82" name="Group 110">
                <a:extLst>
                  <a:ext uri="{FF2B5EF4-FFF2-40B4-BE49-F238E27FC236}">
                    <a16:creationId xmlns:a16="http://schemas.microsoft.com/office/drawing/2014/main" id="{3184A1D5-B986-48B5-8159-E179131444EE}"/>
                  </a:ext>
                </a:extLst>
              </p:cNvPr>
              <p:cNvGrpSpPr/>
              <p:nvPr/>
            </p:nvGrpSpPr>
            <p:grpSpPr>
              <a:xfrm rot="287009">
                <a:off x="4506877" y="3818451"/>
                <a:ext cx="246319" cy="233233"/>
                <a:chOff x="971551" y="0"/>
                <a:chExt cx="7200902" cy="6818311"/>
              </a:xfrm>
            </p:grpSpPr>
            <p:sp>
              <p:nvSpPr>
                <p:cNvPr id="86" name="Freeform 5">
                  <a:extLst>
                    <a:ext uri="{FF2B5EF4-FFF2-40B4-BE49-F238E27FC236}">
                      <a16:creationId xmlns:a16="http://schemas.microsoft.com/office/drawing/2014/main" id="{81A19B06-DEA6-449C-8070-34E0457C11BA}"/>
                    </a:ext>
                  </a:extLst>
                </p:cNvPr>
                <p:cNvSpPr>
                  <a:spLocks/>
                </p:cNvSpPr>
                <p:nvPr/>
              </p:nvSpPr>
              <p:spPr bwMode="auto">
                <a:xfrm>
                  <a:off x="1372976" y="59702"/>
                  <a:ext cx="6586548" cy="6713516"/>
                </a:xfrm>
                <a:custGeom>
                  <a:avLst/>
                  <a:gdLst/>
                  <a:ahLst/>
                  <a:cxnLst>
                    <a:cxn ang="0">
                      <a:pos x="4149" y="0"/>
                    </a:cxn>
                    <a:cxn ang="0">
                      <a:pos x="3889" y="307"/>
                    </a:cxn>
                    <a:cxn ang="0">
                      <a:pos x="3618" y="619"/>
                    </a:cxn>
                    <a:cxn ang="0">
                      <a:pos x="3336" y="934"/>
                    </a:cxn>
                    <a:cxn ang="0">
                      <a:pos x="3042" y="1252"/>
                    </a:cxn>
                    <a:cxn ang="0">
                      <a:pos x="2738" y="1571"/>
                    </a:cxn>
                    <a:cxn ang="0">
                      <a:pos x="2423" y="1891"/>
                    </a:cxn>
                    <a:cxn ang="0">
                      <a:pos x="2099" y="2212"/>
                    </a:cxn>
                    <a:cxn ang="0">
                      <a:pos x="1765" y="2534"/>
                    </a:cxn>
                    <a:cxn ang="0">
                      <a:pos x="858" y="3396"/>
                    </a:cxn>
                    <a:cxn ang="0">
                      <a:pos x="0" y="4204"/>
                    </a:cxn>
                    <a:cxn ang="0">
                      <a:pos x="2" y="4205"/>
                    </a:cxn>
                    <a:cxn ang="0">
                      <a:pos x="101" y="4213"/>
                    </a:cxn>
                    <a:cxn ang="0">
                      <a:pos x="292" y="4224"/>
                    </a:cxn>
                    <a:cxn ang="0">
                      <a:pos x="465" y="4229"/>
                    </a:cxn>
                    <a:cxn ang="0">
                      <a:pos x="669" y="4229"/>
                    </a:cxn>
                    <a:cxn ang="0">
                      <a:pos x="898" y="4221"/>
                    </a:cxn>
                    <a:cxn ang="0">
                      <a:pos x="1149" y="4205"/>
                    </a:cxn>
                    <a:cxn ang="0">
                      <a:pos x="1413" y="4177"/>
                    </a:cxn>
                    <a:cxn ang="0">
                      <a:pos x="1549" y="4158"/>
                    </a:cxn>
                    <a:cxn ang="0">
                      <a:pos x="1689" y="4135"/>
                    </a:cxn>
                    <a:cxn ang="0">
                      <a:pos x="1828" y="4108"/>
                    </a:cxn>
                    <a:cxn ang="0">
                      <a:pos x="1969" y="4078"/>
                    </a:cxn>
                    <a:cxn ang="0">
                      <a:pos x="2109" y="4041"/>
                    </a:cxn>
                    <a:cxn ang="0">
                      <a:pos x="2249" y="4000"/>
                    </a:cxn>
                    <a:cxn ang="0">
                      <a:pos x="2388" y="3954"/>
                    </a:cxn>
                    <a:cxn ang="0">
                      <a:pos x="2525" y="3902"/>
                    </a:cxn>
                    <a:cxn ang="0">
                      <a:pos x="2659" y="3844"/>
                    </a:cxn>
                    <a:cxn ang="0">
                      <a:pos x="2790" y="3781"/>
                    </a:cxn>
                    <a:cxn ang="0">
                      <a:pos x="2917" y="3710"/>
                    </a:cxn>
                    <a:cxn ang="0">
                      <a:pos x="3041" y="3634"/>
                    </a:cxn>
                    <a:cxn ang="0">
                      <a:pos x="3159" y="3551"/>
                    </a:cxn>
                    <a:cxn ang="0">
                      <a:pos x="3271" y="3460"/>
                    </a:cxn>
                    <a:cxn ang="0">
                      <a:pos x="3377" y="3361"/>
                    </a:cxn>
                    <a:cxn ang="0">
                      <a:pos x="3424" y="3312"/>
                    </a:cxn>
                    <a:cxn ang="0">
                      <a:pos x="3511" y="3211"/>
                    </a:cxn>
                    <a:cxn ang="0">
                      <a:pos x="3590" y="3106"/>
                    </a:cxn>
                    <a:cxn ang="0">
                      <a:pos x="3660" y="2999"/>
                    </a:cxn>
                    <a:cxn ang="0">
                      <a:pos x="3722" y="2888"/>
                    </a:cxn>
                    <a:cxn ang="0">
                      <a:pos x="3776" y="2775"/>
                    </a:cxn>
                    <a:cxn ang="0">
                      <a:pos x="3825" y="2659"/>
                    </a:cxn>
                    <a:cxn ang="0">
                      <a:pos x="3866" y="2541"/>
                    </a:cxn>
                    <a:cxn ang="0">
                      <a:pos x="3901" y="2421"/>
                    </a:cxn>
                    <a:cxn ang="0">
                      <a:pos x="3931" y="2301"/>
                    </a:cxn>
                    <a:cxn ang="0">
                      <a:pos x="3955" y="2180"/>
                    </a:cxn>
                    <a:cxn ang="0">
                      <a:pos x="3975" y="2057"/>
                    </a:cxn>
                    <a:cxn ang="0">
                      <a:pos x="3990" y="1935"/>
                    </a:cxn>
                    <a:cxn ang="0">
                      <a:pos x="4002" y="1813"/>
                    </a:cxn>
                    <a:cxn ang="0">
                      <a:pos x="4014" y="1631"/>
                    </a:cxn>
                    <a:cxn ang="0">
                      <a:pos x="4022" y="1391"/>
                    </a:cxn>
                    <a:cxn ang="0">
                      <a:pos x="4023" y="1045"/>
                    </a:cxn>
                    <a:cxn ang="0">
                      <a:pos x="4024" y="724"/>
                    </a:cxn>
                    <a:cxn ang="0">
                      <a:pos x="4030" y="528"/>
                    </a:cxn>
                    <a:cxn ang="0">
                      <a:pos x="4040" y="393"/>
                    </a:cxn>
                    <a:cxn ang="0">
                      <a:pos x="4051" y="308"/>
                    </a:cxn>
                    <a:cxn ang="0">
                      <a:pos x="4066" y="229"/>
                    </a:cxn>
                    <a:cxn ang="0">
                      <a:pos x="4083" y="156"/>
                    </a:cxn>
                    <a:cxn ang="0">
                      <a:pos x="4106" y="89"/>
                    </a:cxn>
                    <a:cxn ang="0">
                      <a:pos x="4133" y="27"/>
                    </a:cxn>
                    <a:cxn ang="0">
                      <a:pos x="4149" y="0"/>
                    </a:cxn>
                  </a:cxnLst>
                  <a:rect l="0" t="0" r="r" b="b"/>
                  <a:pathLst>
                    <a:path w="4149" h="4229">
                      <a:moveTo>
                        <a:pt x="4149" y="0"/>
                      </a:moveTo>
                      <a:lnTo>
                        <a:pt x="4149" y="0"/>
                      </a:lnTo>
                      <a:lnTo>
                        <a:pt x="4020" y="153"/>
                      </a:lnTo>
                      <a:lnTo>
                        <a:pt x="3889" y="307"/>
                      </a:lnTo>
                      <a:lnTo>
                        <a:pt x="3755" y="462"/>
                      </a:lnTo>
                      <a:lnTo>
                        <a:pt x="3618" y="619"/>
                      </a:lnTo>
                      <a:lnTo>
                        <a:pt x="3478" y="776"/>
                      </a:lnTo>
                      <a:lnTo>
                        <a:pt x="3336" y="934"/>
                      </a:lnTo>
                      <a:lnTo>
                        <a:pt x="3190" y="1092"/>
                      </a:lnTo>
                      <a:lnTo>
                        <a:pt x="3042" y="1252"/>
                      </a:lnTo>
                      <a:lnTo>
                        <a:pt x="2891" y="1411"/>
                      </a:lnTo>
                      <a:lnTo>
                        <a:pt x="2738" y="1571"/>
                      </a:lnTo>
                      <a:lnTo>
                        <a:pt x="2581" y="1731"/>
                      </a:lnTo>
                      <a:lnTo>
                        <a:pt x="2423" y="1891"/>
                      </a:lnTo>
                      <a:lnTo>
                        <a:pt x="2262" y="2052"/>
                      </a:lnTo>
                      <a:lnTo>
                        <a:pt x="2099" y="2212"/>
                      </a:lnTo>
                      <a:lnTo>
                        <a:pt x="1934" y="2373"/>
                      </a:lnTo>
                      <a:lnTo>
                        <a:pt x="1765" y="2534"/>
                      </a:lnTo>
                      <a:lnTo>
                        <a:pt x="1765" y="2534"/>
                      </a:lnTo>
                      <a:lnTo>
                        <a:pt x="858" y="3396"/>
                      </a:lnTo>
                      <a:lnTo>
                        <a:pt x="422" y="3808"/>
                      </a:lnTo>
                      <a:lnTo>
                        <a:pt x="0" y="4204"/>
                      </a:lnTo>
                      <a:lnTo>
                        <a:pt x="2" y="4205"/>
                      </a:lnTo>
                      <a:lnTo>
                        <a:pt x="2" y="4205"/>
                      </a:lnTo>
                      <a:lnTo>
                        <a:pt x="27" y="4208"/>
                      </a:lnTo>
                      <a:lnTo>
                        <a:pt x="101" y="4213"/>
                      </a:lnTo>
                      <a:lnTo>
                        <a:pt x="219" y="4221"/>
                      </a:lnTo>
                      <a:lnTo>
                        <a:pt x="292" y="4224"/>
                      </a:lnTo>
                      <a:lnTo>
                        <a:pt x="375" y="4226"/>
                      </a:lnTo>
                      <a:lnTo>
                        <a:pt x="465" y="4229"/>
                      </a:lnTo>
                      <a:lnTo>
                        <a:pt x="564" y="4229"/>
                      </a:lnTo>
                      <a:lnTo>
                        <a:pt x="669" y="4229"/>
                      </a:lnTo>
                      <a:lnTo>
                        <a:pt x="781" y="4226"/>
                      </a:lnTo>
                      <a:lnTo>
                        <a:pt x="898" y="4221"/>
                      </a:lnTo>
                      <a:lnTo>
                        <a:pt x="1021" y="4214"/>
                      </a:lnTo>
                      <a:lnTo>
                        <a:pt x="1149" y="4205"/>
                      </a:lnTo>
                      <a:lnTo>
                        <a:pt x="1279" y="4193"/>
                      </a:lnTo>
                      <a:lnTo>
                        <a:pt x="1413" y="4177"/>
                      </a:lnTo>
                      <a:lnTo>
                        <a:pt x="1481" y="4169"/>
                      </a:lnTo>
                      <a:lnTo>
                        <a:pt x="1549" y="4158"/>
                      </a:lnTo>
                      <a:lnTo>
                        <a:pt x="1619" y="4147"/>
                      </a:lnTo>
                      <a:lnTo>
                        <a:pt x="1689" y="4135"/>
                      </a:lnTo>
                      <a:lnTo>
                        <a:pt x="1758" y="4122"/>
                      </a:lnTo>
                      <a:lnTo>
                        <a:pt x="1828" y="4108"/>
                      </a:lnTo>
                      <a:lnTo>
                        <a:pt x="1899" y="4094"/>
                      </a:lnTo>
                      <a:lnTo>
                        <a:pt x="1969" y="4078"/>
                      </a:lnTo>
                      <a:lnTo>
                        <a:pt x="2040" y="4060"/>
                      </a:lnTo>
                      <a:lnTo>
                        <a:pt x="2109" y="4041"/>
                      </a:lnTo>
                      <a:lnTo>
                        <a:pt x="2179" y="4021"/>
                      </a:lnTo>
                      <a:lnTo>
                        <a:pt x="2249" y="4000"/>
                      </a:lnTo>
                      <a:lnTo>
                        <a:pt x="2318" y="3977"/>
                      </a:lnTo>
                      <a:lnTo>
                        <a:pt x="2388" y="3954"/>
                      </a:lnTo>
                      <a:lnTo>
                        <a:pt x="2457" y="3929"/>
                      </a:lnTo>
                      <a:lnTo>
                        <a:pt x="2525" y="3902"/>
                      </a:lnTo>
                      <a:lnTo>
                        <a:pt x="2592" y="3874"/>
                      </a:lnTo>
                      <a:lnTo>
                        <a:pt x="2659" y="3844"/>
                      </a:lnTo>
                      <a:lnTo>
                        <a:pt x="2726" y="3814"/>
                      </a:lnTo>
                      <a:lnTo>
                        <a:pt x="2790" y="3781"/>
                      </a:lnTo>
                      <a:lnTo>
                        <a:pt x="2855" y="3747"/>
                      </a:lnTo>
                      <a:lnTo>
                        <a:pt x="2917" y="3710"/>
                      </a:lnTo>
                      <a:lnTo>
                        <a:pt x="2980" y="3673"/>
                      </a:lnTo>
                      <a:lnTo>
                        <a:pt x="3041" y="3634"/>
                      </a:lnTo>
                      <a:lnTo>
                        <a:pt x="3100" y="3594"/>
                      </a:lnTo>
                      <a:lnTo>
                        <a:pt x="3159" y="3551"/>
                      </a:lnTo>
                      <a:lnTo>
                        <a:pt x="3215" y="3505"/>
                      </a:lnTo>
                      <a:lnTo>
                        <a:pt x="3271" y="3460"/>
                      </a:lnTo>
                      <a:lnTo>
                        <a:pt x="3325" y="3412"/>
                      </a:lnTo>
                      <a:lnTo>
                        <a:pt x="3377" y="3361"/>
                      </a:lnTo>
                      <a:lnTo>
                        <a:pt x="3377" y="3361"/>
                      </a:lnTo>
                      <a:lnTo>
                        <a:pt x="3424" y="3312"/>
                      </a:lnTo>
                      <a:lnTo>
                        <a:pt x="3468" y="3262"/>
                      </a:lnTo>
                      <a:lnTo>
                        <a:pt x="3511" y="3211"/>
                      </a:lnTo>
                      <a:lnTo>
                        <a:pt x="3551" y="3160"/>
                      </a:lnTo>
                      <a:lnTo>
                        <a:pt x="3590" y="3106"/>
                      </a:lnTo>
                      <a:lnTo>
                        <a:pt x="3626" y="3053"/>
                      </a:lnTo>
                      <a:lnTo>
                        <a:pt x="3660" y="2999"/>
                      </a:lnTo>
                      <a:lnTo>
                        <a:pt x="3692" y="2944"/>
                      </a:lnTo>
                      <a:lnTo>
                        <a:pt x="3722" y="2888"/>
                      </a:lnTo>
                      <a:lnTo>
                        <a:pt x="3751" y="2831"/>
                      </a:lnTo>
                      <a:lnTo>
                        <a:pt x="3776" y="2775"/>
                      </a:lnTo>
                      <a:lnTo>
                        <a:pt x="3802" y="2718"/>
                      </a:lnTo>
                      <a:lnTo>
                        <a:pt x="3825" y="2659"/>
                      </a:lnTo>
                      <a:lnTo>
                        <a:pt x="3846" y="2600"/>
                      </a:lnTo>
                      <a:lnTo>
                        <a:pt x="3866" y="2541"/>
                      </a:lnTo>
                      <a:lnTo>
                        <a:pt x="3884" y="2482"/>
                      </a:lnTo>
                      <a:lnTo>
                        <a:pt x="3901" y="2421"/>
                      </a:lnTo>
                      <a:lnTo>
                        <a:pt x="3916" y="2361"/>
                      </a:lnTo>
                      <a:lnTo>
                        <a:pt x="3931" y="2301"/>
                      </a:lnTo>
                      <a:lnTo>
                        <a:pt x="3943" y="2241"/>
                      </a:lnTo>
                      <a:lnTo>
                        <a:pt x="3955" y="2180"/>
                      </a:lnTo>
                      <a:lnTo>
                        <a:pt x="3965" y="2119"/>
                      </a:lnTo>
                      <a:lnTo>
                        <a:pt x="3975" y="2057"/>
                      </a:lnTo>
                      <a:lnTo>
                        <a:pt x="3983" y="1997"/>
                      </a:lnTo>
                      <a:lnTo>
                        <a:pt x="3990" y="1935"/>
                      </a:lnTo>
                      <a:lnTo>
                        <a:pt x="3996" y="1875"/>
                      </a:lnTo>
                      <a:lnTo>
                        <a:pt x="4002" y="1813"/>
                      </a:lnTo>
                      <a:lnTo>
                        <a:pt x="4007" y="1751"/>
                      </a:lnTo>
                      <a:lnTo>
                        <a:pt x="4014" y="1631"/>
                      </a:lnTo>
                      <a:lnTo>
                        <a:pt x="4019" y="1510"/>
                      </a:lnTo>
                      <a:lnTo>
                        <a:pt x="4022" y="1391"/>
                      </a:lnTo>
                      <a:lnTo>
                        <a:pt x="4023" y="1274"/>
                      </a:lnTo>
                      <a:lnTo>
                        <a:pt x="4023" y="1045"/>
                      </a:lnTo>
                      <a:lnTo>
                        <a:pt x="4023" y="828"/>
                      </a:lnTo>
                      <a:lnTo>
                        <a:pt x="4024" y="724"/>
                      </a:lnTo>
                      <a:lnTo>
                        <a:pt x="4026" y="625"/>
                      </a:lnTo>
                      <a:lnTo>
                        <a:pt x="4030" y="528"/>
                      </a:lnTo>
                      <a:lnTo>
                        <a:pt x="4036" y="437"/>
                      </a:lnTo>
                      <a:lnTo>
                        <a:pt x="4040" y="393"/>
                      </a:lnTo>
                      <a:lnTo>
                        <a:pt x="4046" y="350"/>
                      </a:lnTo>
                      <a:lnTo>
                        <a:pt x="4051" y="308"/>
                      </a:lnTo>
                      <a:lnTo>
                        <a:pt x="4058" y="268"/>
                      </a:lnTo>
                      <a:lnTo>
                        <a:pt x="4066" y="229"/>
                      </a:lnTo>
                      <a:lnTo>
                        <a:pt x="4074" y="192"/>
                      </a:lnTo>
                      <a:lnTo>
                        <a:pt x="4083" y="156"/>
                      </a:lnTo>
                      <a:lnTo>
                        <a:pt x="4094" y="121"/>
                      </a:lnTo>
                      <a:lnTo>
                        <a:pt x="4106" y="89"/>
                      </a:lnTo>
                      <a:lnTo>
                        <a:pt x="4119" y="58"/>
                      </a:lnTo>
                      <a:lnTo>
                        <a:pt x="4133" y="27"/>
                      </a:lnTo>
                      <a:lnTo>
                        <a:pt x="4149" y="0"/>
                      </a:lnTo>
                      <a:lnTo>
                        <a:pt x="4149" y="0"/>
                      </a:lnTo>
                      <a:close/>
                    </a:path>
                  </a:pathLst>
                </a:custGeom>
                <a:gradFill flip="none" rotWithShape="1">
                  <a:gsLst>
                    <a:gs pos="0">
                      <a:srgbClr val="5EBD63"/>
                    </a:gs>
                    <a:gs pos="100000">
                      <a:srgbClr val="447F31"/>
                    </a:gs>
                  </a:gsLst>
                  <a:path path="circle">
                    <a:fillToRect l="50000" t="50000" r="50000" b="50000"/>
                  </a:path>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7" name="Freeform 6">
                  <a:extLst>
                    <a:ext uri="{FF2B5EF4-FFF2-40B4-BE49-F238E27FC236}">
                      <a16:creationId xmlns:a16="http://schemas.microsoft.com/office/drawing/2014/main" id="{814F1BDA-9D24-4656-AC0D-7F7B6F44A8D3}"/>
                    </a:ext>
                  </a:extLst>
                </p:cNvPr>
                <p:cNvSpPr>
                  <a:spLocks/>
                </p:cNvSpPr>
                <p:nvPr/>
              </p:nvSpPr>
              <p:spPr bwMode="auto">
                <a:xfrm>
                  <a:off x="971551" y="0"/>
                  <a:ext cx="7200902" cy="6818311"/>
                </a:xfrm>
                <a:custGeom>
                  <a:avLst/>
                  <a:gdLst/>
                  <a:ahLst/>
                  <a:cxnLst>
                    <a:cxn ang="0">
                      <a:pos x="4481" y="66"/>
                    </a:cxn>
                    <a:cxn ang="0">
                      <a:pos x="4536" y="0"/>
                    </a:cxn>
                    <a:cxn ang="0">
                      <a:pos x="4482" y="36"/>
                    </a:cxn>
                    <a:cxn ang="0">
                      <a:pos x="4389" y="82"/>
                    </a:cxn>
                    <a:cxn ang="0">
                      <a:pos x="4279" y="115"/>
                    </a:cxn>
                    <a:cxn ang="0">
                      <a:pos x="4155" y="141"/>
                    </a:cxn>
                    <a:cxn ang="0">
                      <a:pos x="4020" y="159"/>
                    </a:cxn>
                    <a:cxn ang="0">
                      <a:pos x="3713" y="185"/>
                    </a:cxn>
                    <a:cxn ang="0">
                      <a:pos x="3243" y="213"/>
                    </a:cxn>
                    <a:cxn ang="0">
                      <a:pos x="2857" y="249"/>
                    </a:cxn>
                    <a:cxn ang="0">
                      <a:pos x="2655" y="279"/>
                    </a:cxn>
                    <a:cxn ang="0">
                      <a:pos x="2450" y="318"/>
                    </a:cxn>
                    <a:cxn ang="0">
                      <a:pos x="2241" y="367"/>
                    </a:cxn>
                    <a:cxn ang="0">
                      <a:pos x="2029" y="430"/>
                    </a:cxn>
                    <a:cxn ang="0">
                      <a:pos x="1817" y="508"/>
                    </a:cxn>
                    <a:cxn ang="0">
                      <a:pos x="1605" y="603"/>
                    </a:cxn>
                    <a:cxn ang="0">
                      <a:pos x="1395" y="717"/>
                    </a:cxn>
                    <a:cxn ang="0">
                      <a:pos x="1186" y="851"/>
                    </a:cxn>
                    <a:cxn ang="0">
                      <a:pos x="980" y="1008"/>
                    </a:cxn>
                    <a:cxn ang="0">
                      <a:pos x="777" y="1189"/>
                    </a:cxn>
                    <a:cxn ang="0">
                      <a:pos x="651" y="1319"/>
                    </a:cxn>
                    <a:cxn ang="0">
                      <a:pos x="488" y="1517"/>
                    </a:cxn>
                    <a:cxn ang="0">
                      <a:pos x="351" y="1716"/>
                    </a:cxn>
                    <a:cxn ang="0">
                      <a:pos x="241" y="1917"/>
                    </a:cxn>
                    <a:cxn ang="0">
                      <a:pos x="154" y="2120"/>
                    </a:cxn>
                    <a:cxn ang="0">
                      <a:pos x="88" y="2319"/>
                    </a:cxn>
                    <a:cxn ang="0">
                      <a:pos x="43" y="2516"/>
                    </a:cxn>
                    <a:cxn ang="0">
                      <a:pos x="15" y="2709"/>
                    </a:cxn>
                    <a:cxn ang="0">
                      <a:pos x="1" y="2897"/>
                    </a:cxn>
                    <a:cxn ang="0">
                      <a:pos x="3" y="3079"/>
                    </a:cxn>
                    <a:cxn ang="0">
                      <a:pos x="15" y="3253"/>
                    </a:cxn>
                    <a:cxn ang="0">
                      <a:pos x="36" y="3418"/>
                    </a:cxn>
                    <a:cxn ang="0">
                      <a:pos x="64" y="3572"/>
                    </a:cxn>
                    <a:cxn ang="0">
                      <a:pos x="111" y="3760"/>
                    </a:cxn>
                    <a:cxn ang="0">
                      <a:pos x="188" y="3997"/>
                    </a:cxn>
                    <a:cxn ang="0">
                      <a:pos x="257" y="4173"/>
                    </a:cxn>
                    <a:cxn ang="0">
                      <a:pos x="316" y="4295"/>
                    </a:cxn>
                    <a:cxn ang="0">
                      <a:pos x="1174" y="3487"/>
                    </a:cxn>
                    <a:cxn ang="0">
                      <a:pos x="2250" y="2464"/>
                    </a:cxn>
                    <a:cxn ang="0">
                      <a:pos x="2739" y="1982"/>
                    </a:cxn>
                    <a:cxn ang="0">
                      <a:pos x="3207" y="1502"/>
                    </a:cxn>
                    <a:cxn ang="0">
                      <a:pos x="3652" y="1025"/>
                    </a:cxn>
                    <a:cxn ang="0">
                      <a:pos x="4071" y="553"/>
                    </a:cxn>
                    <a:cxn ang="0">
                      <a:pos x="4465" y="91"/>
                    </a:cxn>
                  </a:cxnLst>
                  <a:rect l="0" t="0" r="r" b="b"/>
                  <a:pathLst>
                    <a:path w="4536" h="4295">
                      <a:moveTo>
                        <a:pt x="4465" y="91"/>
                      </a:moveTo>
                      <a:lnTo>
                        <a:pt x="4465" y="91"/>
                      </a:lnTo>
                      <a:lnTo>
                        <a:pt x="4481" y="66"/>
                      </a:lnTo>
                      <a:lnTo>
                        <a:pt x="4498" y="42"/>
                      </a:lnTo>
                      <a:lnTo>
                        <a:pt x="4517" y="20"/>
                      </a:lnTo>
                      <a:lnTo>
                        <a:pt x="4536" y="0"/>
                      </a:lnTo>
                      <a:lnTo>
                        <a:pt x="4536" y="0"/>
                      </a:lnTo>
                      <a:lnTo>
                        <a:pt x="4511" y="19"/>
                      </a:lnTo>
                      <a:lnTo>
                        <a:pt x="4482" y="36"/>
                      </a:lnTo>
                      <a:lnTo>
                        <a:pt x="4453" y="52"/>
                      </a:lnTo>
                      <a:lnTo>
                        <a:pt x="4422" y="67"/>
                      </a:lnTo>
                      <a:lnTo>
                        <a:pt x="4389" y="82"/>
                      </a:lnTo>
                      <a:lnTo>
                        <a:pt x="4354" y="94"/>
                      </a:lnTo>
                      <a:lnTo>
                        <a:pt x="4318" y="105"/>
                      </a:lnTo>
                      <a:lnTo>
                        <a:pt x="4279" y="115"/>
                      </a:lnTo>
                      <a:lnTo>
                        <a:pt x="4240" y="125"/>
                      </a:lnTo>
                      <a:lnTo>
                        <a:pt x="4198" y="133"/>
                      </a:lnTo>
                      <a:lnTo>
                        <a:pt x="4155" y="141"/>
                      </a:lnTo>
                      <a:lnTo>
                        <a:pt x="4113" y="147"/>
                      </a:lnTo>
                      <a:lnTo>
                        <a:pt x="4067" y="154"/>
                      </a:lnTo>
                      <a:lnTo>
                        <a:pt x="4020" y="159"/>
                      </a:lnTo>
                      <a:lnTo>
                        <a:pt x="3922" y="169"/>
                      </a:lnTo>
                      <a:lnTo>
                        <a:pt x="3820" y="177"/>
                      </a:lnTo>
                      <a:lnTo>
                        <a:pt x="3713" y="185"/>
                      </a:lnTo>
                      <a:lnTo>
                        <a:pt x="3485" y="197"/>
                      </a:lnTo>
                      <a:lnTo>
                        <a:pt x="3366" y="205"/>
                      </a:lnTo>
                      <a:lnTo>
                        <a:pt x="3243" y="213"/>
                      </a:lnTo>
                      <a:lnTo>
                        <a:pt x="3117" y="222"/>
                      </a:lnTo>
                      <a:lnTo>
                        <a:pt x="2988" y="234"/>
                      </a:lnTo>
                      <a:lnTo>
                        <a:pt x="2857" y="249"/>
                      </a:lnTo>
                      <a:lnTo>
                        <a:pt x="2790" y="259"/>
                      </a:lnTo>
                      <a:lnTo>
                        <a:pt x="2723" y="268"/>
                      </a:lnTo>
                      <a:lnTo>
                        <a:pt x="2655" y="279"/>
                      </a:lnTo>
                      <a:lnTo>
                        <a:pt x="2586" y="291"/>
                      </a:lnTo>
                      <a:lnTo>
                        <a:pt x="2518" y="303"/>
                      </a:lnTo>
                      <a:lnTo>
                        <a:pt x="2450" y="318"/>
                      </a:lnTo>
                      <a:lnTo>
                        <a:pt x="2380" y="332"/>
                      </a:lnTo>
                      <a:lnTo>
                        <a:pt x="2310" y="348"/>
                      </a:lnTo>
                      <a:lnTo>
                        <a:pt x="2241" y="367"/>
                      </a:lnTo>
                      <a:lnTo>
                        <a:pt x="2170" y="386"/>
                      </a:lnTo>
                      <a:lnTo>
                        <a:pt x="2100" y="407"/>
                      </a:lnTo>
                      <a:lnTo>
                        <a:pt x="2029" y="430"/>
                      </a:lnTo>
                      <a:lnTo>
                        <a:pt x="1959" y="454"/>
                      </a:lnTo>
                      <a:lnTo>
                        <a:pt x="1888" y="480"/>
                      </a:lnTo>
                      <a:lnTo>
                        <a:pt x="1817" y="508"/>
                      </a:lnTo>
                      <a:lnTo>
                        <a:pt x="1746" y="537"/>
                      </a:lnTo>
                      <a:lnTo>
                        <a:pt x="1676" y="569"/>
                      </a:lnTo>
                      <a:lnTo>
                        <a:pt x="1605" y="603"/>
                      </a:lnTo>
                      <a:lnTo>
                        <a:pt x="1534" y="638"/>
                      </a:lnTo>
                      <a:lnTo>
                        <a:pt x="1465" y="677"/>
                      </a:lnTo>
                      <a:lnTo>
                        <a:pt x="1395" y="717"/>
                      </a:lnTo>
                      <a:lnTo>
                        <a:pt x="1324" y="758"/>
                      </a:lnTo>
                      <a:lnTo>
                        <a:pt x="1254" y="804"/>
                      </a:lnTo>
                      <a:lnTo>
                        <a:pt x="1186" y="851"/>
                      </a:lnTo>
                      <a:lnTo>
                        <a:pt x="1116" y="900"/>
                      </a:lnTo>
                      <a:lnTo>
                        <a:pt x="1048" y="953"/>
                      </a:lnTo>
                      <a:lnTo>
                        <a:pt x="980" y="1008"/>
                      </a:lnTo>
                      <a:lnTo>
                        <a:pt x="911" y="1065"/>
                      </a:lnTo>
                      <a:lnTo>
                        <a:pt x="844" y="1126"/>
                      </a:lnTo>
                      <a:lnTo>
                        <a:pt x="777" y="1189"/>
                      </a:lnTo>
                      <a:lnTo>
                        <a:pt x="777" y="1189"/>
                      </a:lnTo>
                      <a:lnTo>
                        <a:pt x="713" y="1254"/>
                      </a:lnTo>
                      <a:lnTo>
                        <a:pt x="651" y="1319"/>
                      </a:lnTo>
                      <a:lnTo>
                        <a:pt x="594" y="1384"/>
                      </a:lnTo>
                      <a:lnTo>
                        <a:pt x="539" y="1450"/>
                      </a:lnTo>
                      <a:lnTo>
                        <a:pt x="488" y="1517"/>
                      </a:lnTo>
                      <a:lnTo>
                        <a:pt x="440" y="1582"/>
                      </a:lnTo>
                      <a:lnTo>
                        <a:pt x="394" y="1649"/>
                      </a:lnTo>
                      <a:lnTo>
                        <a:pt x="351" y="1716"/>
                      </a:lnTo>
                      <a:lnTo>
                        <a:pt x="312" y="1783"/>
                      </a:lnTo>
                      <a:lnTo>
                        <a:pt x="275" y="1850"/>
                      </a:lnTo>
                      <a:lnTo>
                        <a:pt x="241" y="1917"/>
                      </a:lnTo>
                      <a:lnTo>
                        <a:pt x="209" y="1986"/>
                      </a:lnTo>
                      <a:lnTo>
                        <a:pt x="181" y="2053"/>
                      </a:lnTo>
                      <a:lnTo>
                        <a:pt x="154" y="2120"/>
                      </a:lnTo>
                      <a:lnTo>
                        <a:pt x="130" y="2185"/>
                      </a:lnTo>
                      <a:lnTo>
                        <a:pt x="109" y="2252"/>
                      </a:lnTo>
                      <a:lnTo>
                        <a:pt x="88" y="2319"/>
                      </a:lnTo>
                      <a:lnTo>
                        <a:pt x="71" y="2385"/>
                      </a:lnTo>
                      <a:lnTo>
                        <a:pt x="56" y="2451"/>
                      </a:lnTo>
                      <a:lnTo>
                        <a:pt x="43" y="2516"/>
                      </a:lnTo>
                      <a:lnTo>
                        <a:pt x="31" y="2581"/>
                      </a:lnTo>
                      <a:lnTo>
                        <a:pt x="21" y="2645"/>
                      </a:lnTo>
                      <a:lnTo>
                        <a:pt x="15" y="2709"/>
                      </a:lnTo>
                      <a:lnTo>
                        <a:pt x="8" y="2772"/>
                      </a:lnTo>
                      <a:lnTo>
                        <a:pt x="4" y="2835"/>
                      </a:lnTo>
                      <a:lnTo>
                        <a:pt x="1" y="2897"/>
                      </a:lnTo>
                      <a:lnTo>
                        <a:pt x="0" y="2959"/>
                      </a:lnTo>
                      <a:lnTo>
                        <a:pt x="1" y="3019"/>
                      </a:lnTo>
                      <a:lnTo>
                        <a:pt x="3" y="3079"/>
                      </a:lnTo>
                      <a:lnTo>
                        <a:pt x="5" y="3138"/>
                      </a:lnTo>
                      <a:lnTo>
                        <a:pt x="9" y="3196"/>
                      </a:lnTo>
                      <a:lnTo>
                        <a:pt x="15" y="3253"/>
                      </a:lnTo>
                      <a:lnTo>
                        <a:pt x="20" y="3308"/>
                      </a:lnTo>
                      <a:lnTo>
                        <a:pt x="28" y="3363"/>
                      </a:lnTo>
                      <a:lnTo>
                        <a:pt x="36" y="3418"/>
                      </a:lnTo>
                      <a:lnTo>
                        <a:pt x="44" y="3470"/>
                      </a:lnTo>
                      <a:lnTo>
                        <a:pt x="54" y="3523"/>
                      </a:lnTo>
                      <a:lnTo>
                        <a:pt x="64" y="3572"/>
                      </a:lnTo>
                      <a:lnTo>
                        <a:pt x="75" y="3622"/>
                      </a:lnTo>
                      <a:lnTo>
                        <a:pt x="87" y="3669"/>
                      </a:lnTo>
                      <a:lnTo>
                        <a:pt x="111" y="3760"/>
                      </a:lnTo>
                      <a:lnTo>
                        <a:pt x="135" y="3846"/>
                      </a:lnTo>
                      <a:lnTo>
                        <a:pt x="161" y="3925"/>
                      </a:lnTo>
                      <a:lnTo>
                        <a:pt x="188" y="3997"/>
                      </a:lnTo>
                      <a:lnTo>
                        <a:pt x="212" y="4063"/>
                      </a:lnTo>
                      <a:lnTo>
                        <a:pt x="236" y="4122"/>
                      </a:lnTo>
                      <a:lnTo>
                        <a:pt x="257" y="4173"/>
                      </a:lnTo>
                      <a:lnTo>
                        <a:pt x="276" y="4214"/>
                      </a:lnTo>
                      <a:lnTo>
                        <a:pt x="306" y="4273"/>
                      </a:lnTo>
                      <a:lnTo>
                        <a:pt x="316" y="4295"/>
                      </a:lnTo>
                      <a:lnTo>
                        <a:pt x="316" y="4295"/>
                      </a:lnTo>
                      <a:lnTo>
                        <a:pt x="738" y="3899"/>
                      </a:lnTo>
                      <a:lnTo>
                        <a:pt x="1174" y="3487"/>
                      </a:lnTo>
                      <a:lnTo>
                        <a:pt x="2081" y="2625"/>
                      </a:lnTo>
                      <a:lnTo>
                        <a:pt x="2081" y="2625"/>
                      </a:lnTo>
                      <a:lnTo>
                        <a:pt x="2250" y="2464"/>
                      </a:lnTo>
                      <a:lnTo>
                        <a:pt x="2415" y="2303"/>
                      </a:lnTo>
                      <a:lnTo>
                        <a:pt x="2578" y="2143"/>
                      </a:lnTo>
                      <a:lnTo>
                        <a:pt x="2739" y="1982"/>
                      </a:lnTo>
                      <a:lnTo>
                        <a:pt x="2897" y="1822"/>
                      </a:lnTo>
                      <a:lnTo>
                        <a:pt x="3054" y="1662"/>
                      </a:lnTo>
                      <a:lnTo>
                        <a:pt x="3207" y="1502"/>
                      </a:lnTo>
                      <a:lnTo>
                        <a:pt x="3358" y="1343"/>
                      </a:lnTo>
                      <a:lnTo>
                        <a:pt x="3506" y="1183"/>
                      </a:lnTo>
                      <a:lnTo>
                        <a:pt x="3652" y="1025"/>
                      </a:lnTo>
                      <a:lnTo>
                        <a:pt x="3794" y="867"/>
                      </a:lnTo>
                      <a:lnTo>
                        <a:pt x="3934" y="710"/>
                      </a:lnTo>
                      <a:lnTo>
                        <a:pt x="4071" y="553"/>
                      </a:lnTo>
                      <a:lnTo>
                        <a:pt x="4205" y="398"/>
                      </a:lnTo>
                      <a:lnTo>
                        <a:pt x="4336" y="244"/>
                      </a:lnTo>
                      <a:lnTo>
                        <a:pt x="4465" y="91"/>
                      </a:lnTo>
                      <a:lnTo>
                        <a:pt x="4465" y="91"/>
                      </a:lnTo>
                      <a:close/>
                    </a:path>
                  </a:pathLst>
                </a:custGeom>
                <a:gradFill flip="none" rotWithShape="1">
                  <a:gsLst>
                    <a:gs pos="0">
                      <a:srgbClr val="84BC76"/>
                    </a:gs>
                    <a:gs pos="64000">
                      <a:srgbClr val="2F6C1C"/>
                    </a:gs>
                  </a:gsLst>
                  <a:lin ang="2520000" scaled="0"/>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83" name="Group 118">
                <a:extLst>
                  <a:ext uri="{FF2B5EF4-FFF2-40B4-BE49-F238E27FC236}">
                    <a16:creationId xmlns:a16="http://schemas.microsoft.com/office/drawing/2014/main" id="{4009812C-4EF0-4E5A-A30A-8385DCAF010E}"/>
                  </a:ext>
                </a:extLst>
              </p:cNvPr>
              <p:cNvGrpSpPr/>
              <p:nvPr/>
            </p:nvGrpSpPr>
            <p:grpSpPr>
              <a:xfrm rot="16938217">
                <a:off x="4258732" y="3353819"/>
                <a:ext cx="313744" cy="87897"/>
                <a:chOff x="793750" y="0"/>
                <a:chExt cx="7556501" cy="2116991"/>
              </a:xfrm>
            </p:grpSpPr>
            <p:sp>
              <p:nvSpPr>
                <p:cNvPr id="84" name="Freeform 7">
                  <a:extLst>
                    <a:ext uri="{FF2B5EF4-FFF2-40B4-BE49-F238E27FC236}">
                      <a16:creationId xmlns:a16="http://schemas.microsoft.com/office/drawing/2014/main" id="{4C3D40B5-766F-4161-A3EE-985C937A70A3}"/>
                    </a:ext>
                  </a:extLst>
                </p:cNvPr>
                <p:cNvSpPr>
                  <a:spLocks/>
                </p:cNvSpPr>
                <p:nvPr/>
              </p:nvSpPr>
              <p:spPr bwMode="auto">
                <a:xfrm>
                  <a:off x="793750" y="696178"/>
                  <a:ext cx="7413625" cy="1420813"/>
                </a:xfrm>
                <a:custGeom>
                  <a:avLst/>
                  <a:gdLst/>
                  <a:ahLst/>
                  <a:cxnLst>
                    <a:cxn ang="0">
                      <a:pos x="9339" y="0"/>
                    </a:cxn>
                    <a:cxn ang="0">
                      <a:pos x="8708" y="106"/>
                    </a:cxn>
                    <a:cxn ang="0">
                      <a:pos x="8060" y="203"/>
                    </a:cxn>
                    <a:cxn ang="0">
                      <a:pos x="7395" y="293"/>
                    </a:cxn>
                    <a:cxn ang="0">
                      <a:pos x="6713" y="375"/>
                    </a:cxn>
                    <a:cxn ang="0">
                      <a:pos x="6018" y="448"/>
                    </a:cxn>
                    <a:cxn ang="0">
                      <a:pos x="5307" y="514"/>
                    </a:cxn>
                    <a:cxn ang="0">
                      <a:pos x="4586" y="568"/>
                    </a:cxn>
                    <a:cxn ang="0">
                      <a:pos x="3853" y="615"/>
                    </a:cxn>
                    <a:cxn ang="0">
                      <a:pos x="1868" y="724"/>
                    </a:cxn>
                    <a:cxn ang="0">
                      <a:pos x="2" y="820"/>
                    </a:cxn>
                    <a:cxn ang="0">
                      <a:pos x="0" y="822"/>
                    </a:cxn>
                    <a:cxn ang="0">
                      <a:pos x="113" y="870"/>
                    </a:cxn>
                    <a:cxn ang="0">
                      <a:pos x="431" y="997"/>
                    </a:cxn>
                    <a:cxn ang="0">
                      <a:pos x="657" y="1081"/>
                    </a:cxn>
                    <a:cxn ang="0">
                      <a:pos x="921" y="1173"/>
                    </a:cxn>
                    <a:cxn ang="0">
                      <a:pos x="1223" y="1270"/>
                    </a:cxn>
                    <a:cxn ang="0">
                      <a:pos x="1559" y="1369"/>
                    </a:cxn>
                    <a:cxn ang="0">
                      <a:pos x="1922" y="1465"/>
                    </a:cxn>
                    <a:cxn ang="0">
                      <a:pos x="2310" y="1555"/>
                    </a:cxn>
                    <a:cxn ang="0">
                      <a:pos x="2718" y="1635"/>
                    </a:cxn>
                    <a:cxn ang="0">
                      <a:pos x="2930" y="1672"/>
                    </a:cxn>
                    <a:cxn ang="0">
                      <a:pos x="3146" y="1703"/>
                    </a:cxn>
                    <a:cxn ang="0">
                      <a:pos x="3363" y="1731"/>
                    </a:cxn>
                    <a:cxn ang="0">
                      <a:pos x="3585" y="1753"/>
                    </a:cxn>
                    <a:cxn ang="0">
                      <a:pos x="3809" y="1771"/>
                    </a:cxn>
                    <a:cxn ang="0">
                      <a:pos x="4035" y="1785"/>
                    </a:cxn>
                    <a:cxn ang="0">
                      <a:pos x="4263" y="1790"/>
                    </a:cxn>
                    <a:cxn ang="0">
                      <a:pos x="4491" y="1790"/>
                    </a:cxn>
                    <a:cxn ang="0">
                      <a:pos x="4720" y="1783"/>
                    </a:cxn>
                    <a:cxn ang="0">
                      <a:pos x="4949" y="1767"/>
                    </a:cxn>
                    <a:cxn ang="0">
                      <a:pos x="5057" y="1759"/>
                    </a:cxn>
                    <a:cxn ang="0">
                      <a:pos x="5267" y="1734"/>
                    </a:cxn>
                    <a:cxn ang="0">
                      <a:pos x="5469" y="1705"/>
                    </a:cxn>
                    <a:cxn ang="0">
                      <a:pos x="5665" y="1672"/>
                    </a:cxn>
                    <a:cxn ang="0">
                      <a:pos x="5853" y="1632"/>
                    </a:cxn>
                    <a:cxn ang="0">
                      <a:pos x="6037" y="1588"/>
                    </a:cxn>
                    <a:cxn ang="0">
                      <a:pos x="6213" y="1540"/>
                    </a:cxn>
                    <a:cxn ang="0">
                      <a:pos x="6383" y="1487"/>
                    </a:cxn>
                    <a:cxn ang="0">
                      <a:pos x="6548" y="1432"/>
                    </a:cxn>
                    <a:cxn ang="0">
                      <a:pos x="6708" y="1374"/>
                    </a:cxn>
                    <a:cxn ang="0">
                      <a:pos x="6863" y="1312"/>
                    </a:cxn>
                    <a:cxn ang="0">
                      <a:pos x="7085" y="1216"/>
                    </a:cxn>
                    <a:cxn ang="0">
                      <a:pos x="7367" y="1081"/>
                    </a:cxn>
                    <a:cxn ang="0">
                      <a:pos x="7629" y="942"/>
                    </a:cxn>
                    <a:cxn ang="0">
                      <a:pos x="7878" y="801"/>
                    </a:cxn>
                    <a:cxn ang="0">
                      <a:pos x="8112" y="660"/>
                    </a:cxn>
                    <a:cxn ang="0">
                      <a:pos x="8549" y="394"/>
                    </a:cxn>
                    <a:cxn ang="0">
                      <a:pos x="8755" y="274"/>
                    </a:cxn>
                    <a:cxn ang="0">
                      <a:pos x="8953" y="166"/>
                    </a:cxn>
                    <a:cxn ang="0">
                      <a:pos x="9148" y="74"/>
                    </a:cxn>
                    <a:cxn ang="0">
                      <a:pos x="9244" y="34"/>
                    </a:cxn>
                    <a:cxn ang="0">
                      <a:pos x="9339" y="0"/>
                    </a:cxn>
                  </a:cxnLst>
                  <a:rect l="0" t="0" r="r" b="b"/>
                  <a:pathLst>
                    <a:path w="9339" h="1790">
                      <a:moveTo>
                        <a:pt x="9339" y="0"/>
                      </a:moveTo>
                      <a:lnTo>
                        <a:pt x="9339" y="0"/>
                      </a:lnTo>
                      <a:lnTo>
                        <a:pt x="9026" y="53"/>
                      </a:lnTo>
                      <a:lnTo>
                        <a:pt x="8708" y="106"/>
                      </a:lnTo>
                      <a:lnTo>
                        <a:pt x="8387" y="156"/>
                      </a:lnTo>
                      <a:lnTo>
                        <a:pt x="8060" y="203"/>
                      </a:lnTo>
                      <a:lnTo>
                        <a:pt x="7730" y="250"/>
                      </a:lnTo>
                      <a:lnTo>
                        <a:pt x="7395" y="293"/>
                      </a:lnTo>
                      <a:lnTo>
                        <a:pt x="7056" y="335"/>
                      </a:lnTo>
                      <a:lnTo>
                        <a:pt x="6713" y="375"/>
                      </a:lnTo>
                      <a:lnTo>
                        <a:pt x="6368" y="413"/>
                      </a:lnTo>
                      <a:lnTo>
                        <a:pt x="6018" y="448"/>
                      </a:lnTo>
                      <a:lnTo>
                        <a:pt x="5664" y="483"/>
                      </a:lnTo>
                      <a:lnTo>
                        <a:pt x="5307" y="514"/>
                      </a:lnTo>
                      <a:lnTo>
                        <a:pt x="4949" y="542"/>
                      </a:lnTo>
                      <a:lnTo>
                        <a:pt x="4586" y="568"/>
                      </a:lnTo>
                      <a:lnTo>
                        <a:pt x="4221" y="592"/>
                      </a:lnTo>
                      <a:lnTo>
                        <a:pt x="3853" y="615"/>
                      </a:lnTo>
                      <a:lnTo>
                        <a:pt x="3853" y="615"/>
                      </a:lnTo>
                      <a:lnTo>
                        <a:pt x="1868" y="724"/>
                      </a:lnTo>
                      <a:lnTo>
                        <a:pt x="919" y="775"/>
                      </a:lnTo>
                      <a:lnTo>
                        <a:pt x="2" y="820"/>
                      </a:lnTo>
                      <a:lnTo>
                        <a:pt x="0" y="822"/>
                      </a:lnTo>
                      <a:lnTo>
                        <a:pt x="0" y="822"/>
                      </a:lnTo>
                      <a:lnTo>
                        <a:pt x="30" y="834"/>
                      </a:lnTo>
                      <a:lnTo>
                        <a:pt x="113" y="870"/>
                      </a:lnTo>
                      <a:lnTo>
                        <a:pt x="249" y="926"/>
                      </a:lnTo>
                      <a:lnTo>
                        <a:pt x="431" y="997"/>
                      </a:lnTo>
                      <a:lnTo>
                        <a:pt x="539" y="1037"/>
                      </a:lnTo>
                      <a:lnTo>
                        <a:pt x="657" y="1081"/>
                      </a:lnTo>
                      <a:lnTo>
                        <a:pt x="784" y="1126"/>
                      </a:lnTo>
                      <a:lnTo>
                        <a:pt x="921" y="1173"/>
                      </a:lnTo>
                      <a:lnTo>
                        <a:pt x="1069" y="1221"/>
                      </a:lnTo>
                      <a:lnTo>
                        <a:pt x="1223" y="1270"/>
                      </a:lnTo>
                      <a:lnTo>
                        <a:pt x="1387" y="1319"/>
                      </a:lnTo>
                      <a:lnTo>
                        <a:pt x="1559" y="1369"/>
                      </a:lnTo>
                      <a:lnTo>
                        <a:pt x="1736" y="1418"/>
                      </a:lnTo>
                      <a:lnTo>
                        <a:pt x="1922" y="1465"/>
                      </a:lnTo>
                      <a:lnTo>
                        <a:pt x="2113" y="1512"/>
                      </a:lnTo>
                      <a:lnTo>
                        <a:pt x="2310" y="1555"/>
                      </a:lnTo>
                      <a:lnTo>
                        <a:pt x="2511" y="1597"/>
                      </a:lnTo>
                      <a:lnTo>
                        <a:pt x="2718" y="1635"/>
                      </a:lnTo>
                      <a:lnTo>
                        <a:pt x="2824" y="1654"/>
                      </a:lnTo>
                      <a:lnTo>
                        <a:pt x="2930" y="1672"/>
                      </a:lnTo>
                      <a:lnTo>
                        <a:pt x="3036" y="1687"/>
                      </a:lnTo>
                      <a:lnTo>
                        <a:pt x="3146" y="1703"/>
                      </a:lnTo>
                      <a:lnTo>
                        <a:pt x="3253" y="1717"/>
                      </a:lnTo>
                      <a:lnTo>
                        <a:pt x="3363" y="1731"/>
                      </a:lnTo>
                      <a:lnTo>
                        <a:pt x="3474" y="1743"/>
                      </a:lnTo>
                      <a:lnTo>
                        <a:pt x="3585" y="1753"/>
                      </a:lnTo>
                      <a:lnTo>
                        <a:pt x="3696" y="1764"/>
                      </a:lnTo>
                      <a:lnTo>
                        <a:pt x="3809" y="1771"/>
                      </a:lnTo>
                      <a:lnTo>
                        <a:pt x="3922" y="1778"/>
                      </a:lnTo>
                      <a:lnTo>
                        <a:pt x="4035" y="1785"/>
                      </a:lnTo>
                      <a:lnTo>
                        <a:pt x="4148" y="1788"/>
                      </a:lnTo>
                      <a:lnTo>
                        <a:pt x="4263" y="1790"/>
                      </a:lnTo>
                      <a:lnTo>
                        <a:pt x="4378" y="1790"/>
                      </a:lnTo>
                      <a:lnTo>
                        <a:pt x="4491" y="1790"/>
                      </a:lnTo>
                      <a:lnTo>
                        <a:pt x="4605" y="1786"/>
                      </a:lnTo>
                      <a:lnTo>
                        <a:pt x="4720" y="1783"/>
                      </a:lnTo>
                      <a:lnTo>
                        <a:pt x="4835" y="1776"/>
                      </a:lnTo>
                      <a:lnTo>
                        <a:pt x="4949" y="1767"/>
                      </a:lnTo>
                      <a:lnTo>
                        <a:pt x="4949" y="1767"/>
                      </a:lnTo>
                      <a:lnTo>
                        <a:pt x="5057" y="1759"/>
                      </a:lnTo>
                      <a:lnTo>
                        <a:pt x="5163" y="1746"/>
                      </a:lnTo>
                      <a:lnTo>
                        <a:pt x="5267" y="1734"/>
                      </a:lnTo>
                      <a:lnTo>
                        <a:pt x="5368" y="1720"/>
                      </a:lnTo>
                      <a:lnTo>
                        <a:pt x="5469" y="1705"/>
                      </a:lnTo>
                      <a:lnTo>
                        <a:pt x="5568" y="1689"/>
                      </a:lnTo>
                      <a:lnTo>
                        <a:pt x="5665" y="1672"/>
                      </a:lnTo>
                      <a:lnTo>
                        <a:pt x="5759" y="1653"/>
                      </a:lnTo>
                      <a:lnTo>
                        <a:pt x="5853" y="1632"/>
                      </a:lnTo>
                      <a:lnTo>
                        <a:pt x="5945" y="1611"/>
                      </a:lnTo>
                      <a:lnTo>
                        <a:pt x="6037" y="1588"/>
                      </a:lnTo>
                      <a:lnTo>
                        <a:pt x="6126" y="1564"/>
                      </a:lnTo>
                      <a:lnTo>
                        <a:pt x="6213" y="1540"/>
                      </a:lnTo>
                      <a:lnTo>
                        <a:pt x="6300" y="1513"/>
                      </a:lnTo>
                      <a:lnTo>
                        <a:pt x="6383" y="1487"/>
                      </a:lnTo>
                      <a:lnTo>
                        <a:pt x="6467" y="1461"/>
                      </a:lnTo>
                      <a:lnTo>
                        <a:pt x="6548" y="1432"/>
                      </a:lnTo>
                      <a:lnTo>
                        <a:pt x="6630" y="1404"/>
                      </a:lnTo>
                      <a:lnTo>
                        <a:pt x="6708" y="1374"/>
                      </a:lnTo>
                      <a:lnTo>
                        <a:pt x="6786" y="1343"/>
                      </a:lnTo>
                      <a:lnTo>
                        <a:pt x="6863" y="1312"/>
                      </a:lnTo>
                      <a:lnTo>
                        <a:pt x="6939" y="1281"/>
                      </a:lnTo>
                      <a:lnTo>
                        <a:pt x="7085" y="1216"/>
                      </a:lnTo>
                      <a:lnTo>
                        <a:pt x="7228" y="1150"/>
                      </a:lnTo>
                      <a:lnTo>
                        <a:pt x="7367" y="1081"/>
                      </a:lnTo>
                      <a:lnTo>
                        <a:pt x="7499" y="1011"/>
                      </a:lnTo>
                      <a:lnTo>
                        <a:pt x="7629" y="942"/>
                      </a:lnTo>
                      <a:lnTo>
                        <a:pt x="7756" y="870"/>
                      </a:lnTo>
                      <a:lnTo>
                        <a:pt x="7878" y="801"/>
                      </a:lnTo>
                      <a:lnTo>
                        <a:pt x="7996" y="730"/>
                      </a:lnTo>
                      <a:lnTo>
                        <a:pt x="8112" y="660"/>
                      </a:lnTo>
                      <a:lnTo>
                        <a:pt x="8337" y="524"/>
                      </a:lnTo>
                      <a:lnTo>
                        <a:pt x="8549" y="394"/>
                      </a:lnTo>
                      <a:lnTo>
                        <a:pt x="8653" y="333"/>
                      </a:lnTo>
                      <a:lnTo>
                        <a:pt x="8755" y="274"/>
                      </a:lnTo>
                      <a:lnTo>
                        <a:pt x="8854" y="219"/>
                      </a:lnTo>
                      <a:lnTo>
                        <a:pt x="8953" y="166"/>
                      </a:lnTo>
                      <a:lnTo>
                        <a:pt x="9051" y="118"/>
                      </a:lnTo>
                      <a:lnTo>
                        <a:pt x="9148" y="74"/>
                      </a:lnTo>
                      <a:lnTo>
                        <a:pt x="9197" y="53"/>
                      </a:lnTo>
                      <a:lnTo>
                        <a:pt x="9244" y="34"/>
                      </a:lnTo>
                      <a:lnTo>
                        <a:pt x="9292" y="17"/>
                      </a:lnTo>
                      <a:lnTo>
                        <a:pt x="9339" y="0"/>
                      </a:lnTo>
                      <a:lnTo>
                        <a:pt x="9339" y="0"/>
                      </a:lnTo>
                      <a:close/>
                    </a:path>
                  </a:pathLst>
                </a:custGeom>
                <a:gradFill flip="none" rotWithShape="1">
                  <a:gsLst>
                    <a:gs pos="0">
                      <a:srgbClr val="5EBD63"/>
                    </a:gs>
                    <a:gs pos="100000">
                      <a:srgbClr val="447F31"/>
                    </a:gs>
                  </a:gsLst>
                  <a:path path="circle">
                    <a:fillToRect l="50000" t="50000" r="50000" b="50000"/>
                  </a:path>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5" name="Freeform 8">
                  <a:extLst>
                    <a:ext uri="{FF2B5EF4-FFF2-40B4-BE49-F238E27FC236}">
                      <a16:creationId xmlns:a16="http://schemas.microsoft.com/office/drawing/2014/main" id="{865E8F71-AE78-432F-99AA-8F3A406431BD}"/>
                    </a:ext>
                  </a:extLst>
                </p:cNvPr>
                <p:cNvSpPr>
                  <a:spLocks/>
                </p:cNvSpPr>
                <p:nvPr/>
              </p:nvSpPr>
              <p:spPr bwMode="auto">
                <a:xfrm>
                  <a:off x="795338" y="0"/>
                  <a:ext cx="7554913" cy="1363663"/>
                </a:xfrm>
                <a:custGeom>
                  <a:avLst/>
                  <a:gdLst/>
                  <a:ahLst/>
                  <a:cxnLst>
                    <a:cxn ang="0">
                      <a:pos x="9337" y="899"/>
                    </a:cxn>
                    <a:cxn ang="0">
                      <a:pos x="9428" y="874"/>
                    </a:cxn>
                    <a:cxn ang="0">
                      <a:pos x="9518" y="862"/>
                    </a:cxn>
                    <a:cxn ang="0">
                      <a:pos x="9466" y="860"/>
                    </a:cxn>
                    <a:cxn ang="0">
                      <a:pos x="9362" y="852"/>
                    </a:cxn>
                    <a:cxn ang="0">
                      <a:pos x="9200" y="827"/>
                    </a:cxn>
                    <a:cxn ang="0">
                      <a:pos x="8971" y="780"/>
                    </a:cxn>
                    <a:cxn ang="0">
                      <a:pos x="8727" y="720"/>
                    </a:cxn>
                    <a:cxn ang="0">
                      <a:pos x="8331" y="608"/>
                    </a:cxn>
                    <a:cxn ang="0">
                      <a:pos x="7891" y="481"/>
                    </a:cxn>
                    <a:cxn ang="0">
                      <a:pos x="7572" y="395"/>
                    </a:cxn>
                    <a:cxn ang="0">
                      <a:pos x="7229" y="308"/>
                    </a:cxn>
                    <a:cxn ang="0">
                      <a:pos x="6861" y="226"/>
                    </a:cxn>
                    <a:cxn ang="0">
                      <a:pos x="6466" y="153"/>
                    </a:cxn>
                    <a:cxn ang="0">
                      <a:pos x="6152" y="104"/>
                    </a:cxn>
                    <a:cxn ang="0">
                      <a:pos x="5933" y="76"/>
                    </a:cxn>
                    <a:cxn ang="0">
                      <a:pos x="5707" y="52"/>
                    </a:cxn>
                    <a:cxn ang="0">
                      <a:pos x="5474" y="31"/>
                    </a:cxn>
                    <a:cxn ang="0">
                      <a:pos x="5231" y="16"/>
                    </a:cxn>
                    <a:cxn ang="0">
                      <a:pos x="4982" y="5"/>
                    </a:cxn>
                    <a:cxn ang="0">
                      <a:pos x="4723" y="0"/>
                    </a:cxn>
                    <a:cxn ang="0">
                      <a:pos x="4456" y="0"/>
                    </a:cxn>
                    <a:cxn ang="0">
                      <a:pos x="4181" y="7"/>
                    </a:cxn>
                    <a:cxn ang="0">
                      <a:pos x="3896" y="19"/>
                    </a:cxn>
                    <a:cxn ang="0">
                      <a:pos x="3750" y="28"/>
                    </a:cxn>
                    <a:cxn ang="0">
                      <a:pos x="3463" y="52"/>
                    </a:cxn>
                    <a:cxn ang="0">
                      <a:pos x="3192" y="82"/>
                    </a:cxn>
                    <a:cxn ang="0">
                      <a:pos x="2935" y="118"/>
                    </a:cxn>
                    <a:cxn ang="0">
                      <a:pos x="2692" y="160"/>
                    </a:cxn>
                    <a:cxn ang="0">
                      <a:pos x="2461" y="209"/>
                    </a:cxn>
                    <a:cxn ang="0">
                      <a:pos x="2243" y="261"/>
                    </a:cxn>
                    <a:cxn ang="0">
                      <a:pos x="2038" y="316"/>
                    </a:cxn>
                    <a:cxn ang="0">
                      <a:pos x="1847" y="377"/>
                    </a:cxn>
                    <a:cxn ang="0">
                      <a:pos x="1666" y="441"/>
                    </a:cxn>
                    <a:cxn ang="0">
                      <a:pos x="1496" y="509"/>
                    </a:cxn>
                    <a:cxn ang="0">
                      <a:pos x="1338" y="579"/>
                    </a:cxn>
                    <a:cxn ang="0">
                      <a:pos x="1192" y="650"/>
                    </a:cxn>
                    <a:cxn ang="0">
                      <a:pos x="1055" y="721"/>
                    </a:cxn>
                    <a:cxn ang="0">
                      <a:pos x="928" y="796"/>
                    </a:cxn>
                    <a:cxn ang="0">
                      <a:pos x="811" y="869"/>
                    </a:cxn>
                    <a:cxn ang="0">
                      <a:pos x="705" y="944"/>
                    </a:cxn>
                    <a:cxn ang="0">
                      <a:pos x="606" y="1017"/>
                    </a:cxn>
                    <a:cxn ang="0">
                      <a:pos x="518" y="1090"/>
                    </a:cxn>
                    <a:cxn ang="0">
                      <a:pos x="436" y="1161"/>
                    </a:cxn>
                    <a:cxn ang="0">
                      <a:pos x="299" y="1295"/>
                    </a:cxn>
                    <a:cxn ang="0">
                      <a:pos x="191" y="1418"/>
                    </a:cxn>
                    <a:cxn ang="0">
                      <a:pos x="111" y="1526"/>
                    </a:cxn>
                    <a:cxn ang="0">
                      <a:pos x="54" y="1613"/>
                    </a:cxn>
                    <a:cxn ang="0">
                      <a:pos x="19" y="1677"/>
                    </a:cxn>
                    <a:cxn ang="0">
                      <a:pos x="0" y="1719"/>
                    </a:cxn>
                    <a:cxn ang="0">
                      <a:pos x="917" y="1674"/>
                    </a:cxn>
                    <a:cxn ang="0">
                      <a:pos x="3851" y="1514"/>
                    </a:cxn>
                    <a:cxn ang="0">
                      <a:pos x="4219" y="1491"/>
                    </a:cxn>
                    <a:cxn ang="0">
                      <a:pos x="4947" y="1441"/>
                    </a:cxn>
                    <a:cxn ang="0">
                      <a:pos x="5662" y="1382"/>
                    </a:cxn>
                    <a:cxn ang="0">
                      <a:pos x="6366" y="1312"/>
                    </a:cxn>
                    <a:cxn ang="0">
                      <a:pos x="7054" y="1234"/>
                    </a:cxn>
                    <a:cxn ang="0">
                      <a:pos x="7728" y="1149"/>
                    </a:cxn>
                    <a:cxn ang="0">
                      <a:pos x="8385" y="1055"/>
                    </a:cxn>
                    <a:cxn ang="0">
                      <a:pos x="9024" y="952"/>
                    </a:cxn>
                    <a:cxn ang="0">
                      <a:pos x="9337" y="899"/>
                    </a:cxn>
                  </a:cxnLst>
                  <a:rect l="0" t="0" r="r" b="b"/>
                  <a:pathLst>
                    <a:path w="9518" h="1719">
                      <a:moveTo>
                        <a:pt x="9337" y="899"/>
                      </a:moveTo>
                      <a:lnTo>
                        <a:pt x="9337" y="899"/>
                      </a:lnTo>
                      <a:lnTo>
                        <a:pt x="9382" y="885"/>
                      </a:lnTo>
                      <a:lnTo>
                        <a:pt x="9428" y="874"/>
                      </a:lnTo>
                      <a:lnTo>
                        <a:pt x="9473" y="867"/>
                      </a:lnTo>
                      <a:lnTo>
                        <a:pt x="9518" y="862"/>
                      </a:lnTo>
                      <a:lnTo>
                        <a:pt x="9518" y="862"/>
                      </a:lnTo>
                      <a:lnTo>
                        <a:pt x="9466" y="860"/>
                      </a:lnTo>
                      <a:lnTo>
                        <a:pt x="9414" y="857"/>
                      </a:lnTo>
                      <a:lnTo>
                        <a:pt x="9362" y="852"/>
                      </a:lnTo>
                      <a:lnTo>
                        <a:pt x="9308" y="845"/>
                      </a:lnTo>
                      <a:lnTo>
                        <a:pt x="9200" y="827"/>
                      </a:lnTo>
                      <a:lnTo>
                        <a:pt x="9087" y="806"/>
                      </a:lnTo>
                      <a:lnTo>
                        <a:pt x="8971" y="780"/>
                      </a:lnTo>
                      <a:lnTo>
                        <a:pt x="8851" y="753"/>
                      </a:lnTo>
                      <a:lnTo>
                        <a:pt x="8727" y="720"/>
                      </a:lnTo>
                      <a:lnTo>
                        <a:pt x="8600" y="685"/>
                      </a:lnTo>
                      <a:lnTo>
                        <a:pt x="8331" y="608"/>
                      </a:lnTo>
                      <a:lnTo>
                        <a:pt x="8043" y="525"/>
                      </a:lnTo>
                      <a:lnTo>
                        <a:pt x="7891" y="481"/>
                      </a:lnTo>
                      <a:lnTo>
                        <a:pt x="7735" y="438"/>
                      </a:lnTo>
                      <a:lnTo>
                        <a:pt x="7572" y="395"/>
                      </a:lnTo>
                      <a:lnTo>
                        <a:pt x="7403" y="351"/>
                      </a:lnTo>
                      <a:lnTo>
                        <a:pt x="7229" y="308"/>
                      </a:lnTo>
                      <a:lnTo>
                        <a:pt x="7049" y="266"/>
                      </a:lnTo>
                      <a:lnTo>
                        <a:pt x="6861" y="226"/>
                      </a:lnTo>
                      <a:lnTo>
                        <a:pt x="6666" y="189"/>
                      </a:lnTo>
                      <a:lnTo>
                        <a:pt x="6466" y="153"/>
                      </a:lnTo>
                      <a:lnTo>
                        <a:pt x="6258" y="120"/>
                      </a:lnTo>
                      <a:lnTo>
                        <a:pt x="6152" y="104"/>
                      </a:lnTo>
                      <a:lnTo>
                        <a:pt x="6044" y="90"/>
                      </a:lnTo>
                      <a:lnTo>
                        <a:pt x="5933" y="76"/>
                      </a:lnTo>
                      <a:lnTo>
                        <a:pt x="5822" y="64"/>
                      </a:lnTo>
                      <a:lnTo>
                        <a:pt x="5707" y="52"/>
                      </a:lnTo>
                      <a:lnTo>
                        <a:pt x="5592" y="42"/>
                      </a:lnTo>
                      <a:lnTo>
                        <a:pt x="5474" y="31"/>
                      </a:lnTo>
                      <a:lnTo>
                        <a:pt x="5354" y="23"/>
                      </a:lnTo>
                      <a:lnTo>
                        <a:pt x="5231" y="16"/>
                      </a:lnTo>
                      <a:lnTo>
                        <a:pt x="5107" y="10"/>
                      </a:lnTo>
                      <a:lnTo>
                        <a:pt x="4982" y="5"/>
                      </a:lnTo>
                      <a:lnTo>
                        <a:pt x="4854" y="2"/>
                      </a:lnTo>
                      <a:lnTo>
                        <a:pt x="4723" y="0"/>
                      </a:lnTo>
                      <a:lnTo>
                        <a:pt x="4591" y="0"/>
                      </a:lnTo>
                      <a:lnTo>
                        <a:pt x="4456" y="0"/>
                      </a:lnTo>
                      <a:lnTo>
                        <a:pt x="4318" y="2"/>
                      </a:lnTo>
                      <a:lnTo>
                        <a:pt x="4181" y="7"/>
                      </a:lnTo>
                      <a:lnTo>
                        <a:pt x="4039" y="12"/>
                      </a:lnTo>
                      <a:lnTo>
                        <a:pt x="3896" y="19"/>
                      </a:lnTo>
                      <a:lnTo>
                        <a:pt x="3750" y="28"/>
                      </a:lnTo>
                      <a:lnTo>
                        <a:pt x="3750" y="28"/>
                      </a:lnTo>
                      <a:lnTo>
                        <a:pt x="3606" y="38"/>
                      </a:lnTo>
                      <a:lnTo>
                        <a:pt x="3463" y="52"/>
                      </a:lnTo>
                      <a:lnTo>
                        <a:pt x="3326" y="66"/>
                      </a:lnTo>
                      <a:lnTo>
                        <a:pt x="3192" y="82"/>
                      </a:lnTo>
                      <a:lnTo>
                        <a:pt x="3062" y="99"/>
                      </a:lnTo>
                      <a:lnTo>
                        <a:pt x="2935" y="118"/>
                      </a:lnTo>
                      <a:lnTo>
                        <a:pt x="2812" y="139"/>
                      </a:lnTo>
                      <a:lnTo>
                        <a:pt x="2692" y="160"/>
                      </a:lnTo>
                      <a:lnTo>
                        <a:pt x="2575" y="184"/>
                      </a:lnTo>
                      <a:lnTo>
                        <a:pt x="2461" y="209"/>
                      </a:lnTo>
                      <a:lnTo>
                        <a:pt x="2351" y="233"/>
                      </a:lnTo>
                      <a:lnTo>
                        <a:pt x="2243" y="261"/>
                      </a:lnTo>
                      <a:lnTo>
                        <a:pt x="2139" y="289"/>
                      </a:lnTo>
                      <a:lnTo>
                        <a:pt x="2038" y="316"/>
                      </a:lnTo>
                      <a:lnTo>
                        <a:pt x="1941" y="348"/>
                      </a:lnTo>
                      <a:lnTo>
                        <a:pt x="1847" y="377"/>
                      </a:lnTo>
                      <a:lnTo>
                        <a:pt x="1755" y="410"/>
                      </a:lnTo>
                      <a:lnTo>
                        <a:pt x="1666" y="441"/>
                      </a:lnTo>
                      <a:lnTo>
                        <a:pt x="1579" y="474"/>
                      </a:lnTo>
                      <a:lnTo>
                        <a:pt x="1496" y="509"/>
                      </a:lnTo>
                      <a:lnTo>
                        <a:pt x="1416" y="544"/>
                      </a:lnTo>
                      <a:lnTo>
                        <a:pt x="1338" y="579"/>
                      </a:lnTo>
                      <a:lnTo>
                        <a:pt x="1263" y="614"/>
                      </a:lnTo>
                      <a:lnTo>
                        <a:pt x="1192" y="650"/>
                      </a:lnTo>
                      <a:lnTo>
                        <a:pt x="1122" y="685"/>
                      </a:lnTo>
                      <a:lnTo>
                        <a:pt x="1055" y="721"/>
                      </a:lnTo>
                      <a:lnTo>
                        <a:pt x="990" y="760"/>
                      </a:lnTo>
                      <a:lnTo>
                        <a:pt x="928" y="796"/>
                      </a:lnTo>
                      <a:lnTo>
                        <a:pt x="869" y="833"/>
                      </a:lnTo>
                      <a:lnTo>
                        <a:pt x="811" y="869"/>
                      </a:lnTo>
                      <a:lnTo>
                        <a:pt x="757" y="907"/>
                      </a:lnTo>
                      <a:lnTo>
                        <a:pt x="705" y="944"/>
                      </a:lnTo>
                      <a:lnTo>
                        <a:pt x="655" y="980"/>
                      </a:lnTo>
                      <a:lnTo>
                        <a:pt x="606" y="1017"/>
                      </a:lnTo>
                      <a:lnTo>
                        <a:pt x="561" y="1053"/>
                      </a:lnTo>
                      <a:lnTo>
                        <a:pt x="518" y="1090"/>
                      </a:lnTo>
                      <a:lnTo>
                        <a:pt x="476" y="1125"/>
                      </a:lnTo>
                      <a:lnTo>
                        <a:pt x="436" y="1161"/>
                      </a:lnTo>
                      <a:lnTo>
                        <a:pt x="365" y="1229"/>
                      </a:lnTo>
                      <a:lnTo>
                        <a:pt x="299" y="1295"/>
                      </a:lnTo>
                      <a:lnTo>
                        <a:pt x="241" y="1359"/>
                      </a:lnTo>
                      <a:lnTo>
                        <a:pt x="191" y="1418"/>
                      </a:lnTo>
                      <a:lnTo>
                        <a:pt x="147" y="1474"/>
                      </a:lnTo>
                      <a:lnTo>
                        <a:pt x="111" y="1526"/>
                      </a:lnTo>
                      <a:lnTo>
                        <a:pt x="80" y="1573"/>
                      </a:lnTo>
                      <a:lnTo>
                        <a:pt x="54" y="1613"/>
                      </a:lnTo>
                      <a:lnTo>
                        <a:pt x="33" y="1648"/>
                      </a:lnTo>
                      <a:lnTo>
                        <a:pt x="19" y="1677"/>
                      </a:lnTo>
                      <a:lnTo>
                        <a:pt x="8" y="1698"/>
                      </a:lnTo>
                      <a:lnTo>
                        <a:pt x="0" y="1719"/>
                      </a:lnTo>
                      <a:lnTo>
                        <a:pt x="0" y="1719"/>
                      </a:lnTo>
                      <a:lnTo>
                        <a:pt x="917" y="1674"/>
                      </a:lnTo>
                      <a:lnTo>
                        <a:pt x="1866" y="1623"/>
                      </a:lnTo>
                      <a:lnTo>
                        <a:pt x="3851" y="1514"/>
                      </a:lnTo>
                      <a:lnTo>
                        <a:pt x="3851" y="1514"/>
                      </a:lnTo>
                      <a:lnTo>
                        <a:pt x="4219" y="1491"/>
                      </a:lnTo>
                      <a:lnTo>
                        <a:pt x="4584" y="1467"/>
                      </a:lnTo>
                      <a:lnTo>
                        <a:pt x="4947" y="1441"/>
                      </a:lnTo>
                      <a:lnTo>
                        <a:pt x="5305" y="1413"/>
                      </a:lnTo>
                      <a:lnTo>
                        <a:pt x="5662" y="1382"/>
                      </a:lnTo>
                      <a:lnTo>
                        <a:pt x="6016" y="1347"/>
                      </a:lnTo>
                      <a:lnTo>
                        <a:pt x="6366" y="1312"/>
                      </a:lnTo>
                      <a:lnTo>
                        <a:pt x="6711" y="1274"/>
                      </a:lnTo>
                      <a:lnTo>
                        <a:pt x="7054" y="1234"/>
                      </a:lnTo>
                      <a:lnTo>
                        <a:pt x="7393" y="1192"/>
                      </a:lnTo>
                      <a:lnTo>
                        <a:pt x="7728" y="1149"/>
                      </a:lnTo>
                      <a:lnTo>
                        <a:pt x="8058" y="1102"/>
                      </a:lnTo>
                      <a:lnTo>
                        <a:pt x="8385" y="1055"/>
                      </a:lnTo>
                      <a:lnTo>
                        <a:pt x="8706" y="1005"/>
                      </a:lnTo>
                      <a:lnTo>
                        <a:pt x="9024" y="952"/>
                      </a:lnTo>
                      <a:lnTo>
                        <a:pt x="9337" y="899"/>
                      </a:lnTo>
                      <a:lnTo>
                        <a:pt x="9337" y="899"/>
                      </a:lnTo>
                      <a:close/>
                    </a:path>
                  </a:pathLst>
                </a:custGeom>
                <a:gradFill flip="none" rotWithShape="1">
                  <a:gsLst>
                    <a:gs pos="0">
                      <a:srgbClr val="84BC76"/>
                    </a:gs>
                    <a:gs pos="100000">
                      <a:srgbClr val="2F6C1C"/>
                    </a:gs>
                  </a:gsLst>
                  <a:lin ang="5160000" scaled="0"/>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grpSp>
        <p:nvGrpSpPr>
          <p:cNvPr id="99" name="Group 98">
            <a:extLst>
              <a:ext uri="{FF2B5EF4-FFF2-40B4-BE49-F238E27FC236}">
                <a16:creationId xmlns:a16="http://schemas.microsoft.com/office/drawing/2014/main" id="{BC63DC4D-7D02-413E-B1AE-3D3B38DC5FAF}"/>
              </a:ext>
              <a:ext uri="{C183D7F6-B498-43B3-948B-1728B52AA6E4}">
                <adec:decorative xmlns:adec="http://schemas.microsoft.com/office/drawing/2017/decorative" val="1"/>
              </a:ext>
            </a:extLst>
          </p:cNvPr>
          <p:cNvGrpSpPr/>
          <p:nvPr/>
        </p:nvGrpSpPr>
        <p:grpSpPr>
          <a:xfrm>
            <a:off x="9610454" y="433129"/>
            <a:ext cx="2488547" cy="7223156"/>
            <a:chOff x="6655453" y="685800"/>
            <a:chExt cx="2488547" cy="7223156"/>
          </a:xfrm>
          <a:effectLst/>
        </p:grpSpPr>
        <p:grpSp>
          <p:nvGrpSpPr>
            <p:cNvPr id="100" name="Group 99">
              <a:extLst>
                <a:ext uri="{FF2B5EF4-FFF2-40B4-BE49-F238E27FC236}">
                  <a16:creationId xmlns:a16="http://schemas.microsoft.com/office/drawing/2014/main" id="{8F38AB5B-8B8A-4712-982C-21DEC9E4926A}"/>
                </a:ext>
              </a:extLst>
            </p:cNvPr>
            <p:cNvGrpSpPr/>
            <p:nvPr/>
          </p:nvGrpSpPr>
          <p:grpSpPr>
            <a:xfrm>
              <a:off x="7142585" y="5350922"/>
              <a:ext cx="756716" cy="2558034"/>
              <a:chOff x="7142585" y="5367856"/>
              <a:chExt cx="756716" cy="2558034"/>
            </a:xfrm>
          </p:grpSpPr>
          <p:grpSp>
            <p:nvGrpSpPr>
              <p:cNvPr id="175" name="Group 93">
                <a:extLst>
                  <a:ext uri="{FF2B5EF4-FFF2-40B4-BE49-F238E27FC236}">
                    <a16:creationId xmlns:a16="http://schemas.microsoft.com/office/drawing/2014/main" id="{212775CC-3CC7-437D-A80F-BF3FA6A072AC}"/>
                  </a:ext>
                </a:extLst>
              </p:cNvPr>
              <p:cNvGrpSpPr/>
              <p:nvPr/>
            </p:nvGrpSpPr>
            <p:grpSpPr>
              <a:xfrm rot="186992">
                <a:off x="7142585" y="5477639"/>
                <a:ext cx="756716" cy="2448251"/>
                <a:chOff x="1346199" y="3640666"/>
                <a:chExt cx="755164" cy="3117518"/>
              </a:xfrm>
            </p:grpSpPr>
            <p:sp>
              <p:nvSpPr>
                <p:cNvPr id="177" name="Freeform 7">
                  <a:extLst>
                    <a:ext uri="{FF2B5EF4-FFF2-40B4-BE49-F238E27FC236}">
                      <a16:creationId xmlns:a16="http://schemas.microsoft.com/office/drawing/2014/main" id="{6C5E647C-FD2D-4C27-86FD-1EBB9F161C0E}"/>
                    </a:ext>
                  </a:extLst>
                </p:cNvPr>
                <p:cNvSpPr>
                  <a:spLocks/>
                </p:cNvSpPr>
                <p:nvPr/>
              </p:nvSpPr>
              <p:spPr bwMode="auto">
                <a:xfrm>
                  <a:off x="1740433" y="3674533"/>
                  <a:ext cx="318052" cy="3083651"/>
                </a:xfrm>
                <a:custGeom>
                  <a:avLst/>
                  <a:gdLst/>
                  <a:ahLst/>
                  <a:cxnLst>
                    <a:cxn ang="0">
                      <a:pos x="105" y="161"/>
                    </a:cxn>
                    <a:cxn ang="0">
                      <a:pos x="107" y="164"/>
                    </a:cxn>
                    <a:cxn ang="0">
                      <a:pos x="184" y="518"/>
                    </a:cxn>
                    <a:cxn ang="0">
                      <a:pos x="183" y="1119"/>
                    </a:cxn>
                    <a:cxn ang="0">
                      <a:pos x="300" y="1431"/>
                    </a:cxn>
                    <a:cxn ang="0">
                      <a:pos x="300" y="1433"/>
                    </a:cxn>
                    <a:cxn ang="0">
                      <a:pos x="352" y="1890"/>
                    </a:cxn>
                    <a:cxn ang="0">
                      <a:pos x="351" y="2256"/>
                    </a:cxn>
                    <a:cxn ang="0">
                      <a:pos x="394" y="2456"/>
                    </a:cxn>
                    <a:cxn ang="0">
                      <a:pos x="394" y="2458"/>
                    </a:cxn>
                    <a:cxn ang="0">
                      <a:pos x="349" y="2733"/>
                    </a:cxn>
                    <a:cxn ang="0">
                      <a:pos x="351" y="3132"/>
                    </a:cxn>
                    <a:cxn ang="0">
                      <a:pos x="391" y="3474"/>
                    </a:cxn>
                    <a:cxn ang="0">
                      <a:pos x="346" y="3820"/>
                    </a:cxn>
                    <a:cxn ang="0">
                      <a:pos x="389" y="3474"/>
                    </a:cxn>
                    <a:cxn ang="0">
                      <a:pos x="346" y="3132"/>
                    </a:cxn>
                    <a:cxn ang="0">
                      <a:pos x="342" y="2733"/>
                    </a:cxn>
                    <a:cxn ang="0">
                      <a:pos x="342" y="2732"/>
                    </a:cxn>
                    <a:cxn ang="0">
                      <a:pos x="386" y="2458"/>
                    </a:cxn>
                    <a:cxn ang="0">
                      <a:pos x="340" y="2256"/>
                    </a:cxn>
                    <a:cxn ang="0">
                      <a:pos x="339" y="1891"/>
                    </a:cxn>
                    <a:cxn ang="0">
                      <a:pos x="284" y="1434"/>
                    </a:cxn>
                    <a:cxn ang="0">
                      <a:pos x="165" y="1122"/>
                    </a:cxn>
                    <a:cxn ang="0">
                      <a:pos x="164" y="1119"/>
                    </a:cxn>
                    <a:cxn ang="0">
                      <a:pos x="163" y="521"/>
                    </a:cxn>
                    <a:cxn ang="0">
                      <a:pos x="83" y="172"/>
                    </a:cxn>
                    <a:cxn ang="0">
                      <a:pos x="1" y="19"/>
                    </a:cxn>
                    <a:cxn ang="0">
                      <a:pos x="0" y="9"/>
                    </a:cxn>
                    <a:cxn ang="0">
                      <a:pos x="7" y="1"/>
                    </a:cxn>
                    <a:cxn ang="0">
                      <a:pos x="11" y="0"/>
                    </a:cxn>
                    <a:cxn ang="0">
                      <a:pos x="21" y="2"/>
                    </a:cxn>
                    <a:cxn ang="0">
                      <a:pos x="24" y="7"/>
                    </a:cxn>
                  </a:cxnLst>
                  <a:rect l="0" t="0" r="r" b="b"/>
                  <a:pathLst>
                    <a:path w="394" h="3820">
                      <a:moveTo>
                        <a:pt x="24" y="7"/>
                      </a:moveTo>
                      <a:lnTo>
                        <a:pt x="105" y="161"/>
                      </a:lnTo>
                      <a:lnTo>
                        <a:pt x="105" y="162"/>
                      </a:lnTo>
                      <a:lnTo>
                        <a:pt x="107" y="164"/>
                      </a:lnTo>
                      <a:lnTo>
                        <a:pt x="184" y="516"/>
                      </a:lnTo>
                      <a:lnTo>
                        <a:pt x="184" y="518"/>
                      </a:lnTo>
                      <a:lnTo>
                        <a:pt x="184" y="519"/>
                      </a:lnTo>
                      <a:lnTo>
                        <a:pt x="183" y="1119"/>
                      </a:lnTo>
                      <a:lnTo>
                        <a:pt x="182" y="1116"/>
                      </a:lnTo>
                      <a:lnTo>
                        <a:pt x="300" y="1431"/>
                      </a:lnTo>
                      <a:lnTo>
                        <a:pt x="300" y="1432"/>
                      </a:lnTo>
                      <a:lnTo>
                        <a:pt x="300" y="1433"/>
                      </a:lnTo>
                      <a:lnTo>
                        <a:pt x="352" y="1890"/>
                      </a:lnTo>
                      <a:lnTo>
                        <a:pt x="352" y="1890"/>
                      </a:lnTo>
                      <a:lnTo>
                        <a:pt x="352" y="1891"/>
                      </a:lnTo>
                      <a:lnTo>
                        <a:pt x="351" y="2256"/>
                      </a:lnTo>
                      <a:lnTo>
                        <a:pt x="350" y="2254"/>
                      </a:lnTo>
                      <a:lnTo>
                        <a:pt x="394" y="2456"/>
                      </a:lnTo>
                      <a:lnTo>
                        <a:pt x="394" y="2457"/>
                      </a:lnTo>
                      <a:lnTo>
                        <a:pt x="394" y="2458"/>
                      </a:lnTo>
                      <a:lnTo>
                        <a:pt x="349" y="2733"/>
                      </a:lnTo>
                      <a:lnTo>
                        <a:pt x="349" y="2733"/>
                      </a:lnTo>
                      <a:lnTo>
                        <a:pt x="351" y="3132"/>
                      </a:lnTo>
                      <a:lnTo>
                        <a:pt x="351" y="3132"/>
                      </a:lnTo>
                      <a:lnTo>
                        <a:pt x="391" y="3474"/>
                      </a:lnTo>
                      <a:lnTo>
                        <a:pt x="391" y="3474"/>
                      </a:lnTo>
                      <a:lnTo>
                        <a:pt x="391" y="3474"/>
                      </a:lnTo>
                      <a:lnTo>
                        <a:pt x="346" y="3820"/>
                      </a:lnTo>
                      <a:lnTo>
                        <a:pt x="389" y="3474"/>
                      </a:lnTo>
                      <a:lnTo>
                        <a:pt x="389" y="3474"/>
                      </a:lnTo>
                      <a:lnTo>
                        <a:pt x="346" y="3132"/>
                      </a:lnTo>
                      <a:lnTo>
                        <a:pt x="346" y="3132"/>
                      </a:lnTo>
                      <a:lnTo>
                        <a:pt x="346" y="3132"/>
                      </a:lnTo>
                      <a:lnTo>
                        <a:pt x="342" y="2733"/>
                      </a:lnTo>
                      <a:lnTo>
                        <a:pt x="342" y="2733"/>
                      </a:lnTo>
                      <a:lnTo>
                        <a:pt x="342" y="2732"/>
                      </a:lnTo>
                      <a:lnTo>
                        <a:pt x="386" y="2456"/>
                      </a:lnTo>
                      <a:lnTo>
                        <a:pt x="386" y="2458"/>
                      </a:lnTo>
                      <a:lnTo>
                        <a:pt x="340" y="2257"/>
                      </a:lnTo>
                      <a:lnTo>
                        <a:pt x="340" y="2256"/>
                      </a:lnTo>
                      <a:lnTo>
                        <a:pt x="340" y="2256"/>
                      </a:lnTo>
                      <a:lnTo>
                        <a:pt x="339" y="1891"/>
                      </a:lnTo>
                      <a:lnTo>
                        <a:pt x="339" y="1891"/>
                      </a:lnTo>
                      <a:lnTo>
                        <a:pt x="284" y="1434"/>
                      </a:lnTo>
                      <a:lnTo>
                        <a:pt x="286" y="1437"/>
                      </a:lnTo>
                      <a:lnTo>
                        <a:pt x="165" y="1122"/>
                      </a:lnTo>
                      <a:lnTo>
                        <a:pt x="164" y="1120"/>
                      </a:lnTo>
                      <a:lnTo>
                        <a:pt x="164" y="1119"/>
                      </a:lnTo>
                      <a:lnTo>
                        <a:pt x="162" y="519"/>
                      </a:lnTo>
                      <a:lnTo>
                        <a:pt x="163" y="521"/>
                      </a:lnTo>
                      <a:lnTo>
                        <a:pt x="82" y="170"/>
                      </a:lnTo>
                      <a:lnTo>
                        <a:pt x="83" y="172"/>
                      </a:lnTo>
                      <a:lnTo>
                        <a:pt x="1" y="19"/>
                      </a:lnTo>
                      <a:lnTo>
                        <a:pt x="1" y="19"/>
                      </a:lnTo>
                      <a:lnTo>
                        <a:pt x="0" y="13"/>
                      </a:lnTo>
                      <a:lnTo>
                        <a:pt x="0" y="9"/>
                      </a:lnTo>
                      <a:lnTo>
                        <a:pt x="3" y="4"/>
                      </a:lnTo>
                      <a:lnTo>
                        <a:pt x="7" y="1"/>
                      </a:lnTo>
                      <a:lnTo>
                        <a:pt x="7" y="1"/>
                      </a:lnTo>
                      <a:lnTo>
                        <a:pt x="11" y="0"/>
                      </a:lnTo>
                      <a:lnTo>
                        <a:pt x="17" y="0"/>
                      </a:lnTo>
                      <a:lnTo>
                        <a:pt x="21" y="2"/>
                      </a:lnTo>
                      <a:lnTo>
                        <a:pt x="24" y="7"/>
                      </a:lnTo>
                      <a:lnTo>
                        <a:pt x="24" y="7"/>
                      </a:lnTo>
                      <a:close/>
                    </a:path>
                  </a:pathLst>
                </a:custGeom>
                <a:gradFill flip="none" rotWithShape="1">
                  <a:gsLst>
                    <a:gs pos="0">
                      <a:srgbClr val="B39375"/>
                    </a:gs>
                    <a:gs pos="100000">
                      <a:srgbClr val="3E3619"/>
                    </a:gs>
                  </a:gsLst>
                  <a:lin ang="6240000" scaled="0"/>
                  <a:tileRect/>
                </a:gradFill>
                <a:ln w="9525">
                  <a:noFill/>
                  <a:round/>
                  <a:headEnd/>
                  <a:tailEnd/>
                </a:ln>
                <a:effectLst>
                  <a:innerShdw blurRad="63500" dist="50800" dir="60000">
                    <a:srgbClr val="000000">
                      <a:alpha val="38000"/>
                    </a:srgbClr>
                  </a:innerShdw>
                </a:effectLst>
              </p:spPr>
              <p:txBody>
                <a:bodyPr vert="horz" wrap="square" lIns="91440" tIns="45720" rIns="91440" bIns="45720" numCol="1" anchor="t" anchorCtr="0" compatLnSpc="1">
                  <a:prstTxWarp prst="textNoShape">
                    <a:avLst/>
                  </a:prstTxWarp>
                </a:bodyPr>
                <a:lstStyle/>
                <a:p>
                  <a:endParaRPr lang="en-US"/>
                </a:p>
              </p:txBody>
            </p:sp>
            <p:sp>
              <p:nvSpPr>
                <p:cNvPr id="178" name="Freeform 5">
                  <a:extLst>
                    <a:ext uri="{FF2B5EF4-FFF2-40B4-BE49-F238E27FC236}">
                      <a16:creationId xmlns:a16="http://schemas.microsoft.com/office/drawing/2014/main" id="{3C53BB06-2520-436B-990B-67FD2C69893B}"/>
                    </a:ext>
                  </a:extLst>
                </p:cNvPr>
                <p:cNvSpPr>
                  <a:spLocks/>
                </p:cNvSpPr>
                <p:nvPr/>
              </p:nvSpPr>
              <p:spPr bwMode="auto">
                <a:xfrm>
                  <a:off x="1452037" y="3640667"/>
                  <a:ext cx="169026" cy="2623558"/>
                </a:xfrm>
                <a:custGeom>
                  <a:avLst/>
                  <a:gdLst/>
                  <a:ahLst/>
                  <a:cxnLst>
                    <a:cxn ang="0">
                      <a:pos x="53" y="517"/>
                    </a:cxn>
                    <a:cxn ang="0">
                      <a:pos x="69" y="664"/>
                    </a:cxn>
                    <a:cxn ang="0">
                      <a:pos x="74" y="774"/>
                    </a:cxn>
                    <a:cxn ang="0">
                      <a:pos x="73" y="849"/>
                    </a:cxn>
                    <a:cxn ang="0">
                      <a:pos x="64" y="923"/>
                    </a:cxn>
                    <a:cxn ang="0">
                      <a:pos x="54" y="960"/>
                    </a:cxn>
                    <a:cxn ang="0">
                      <a:pos x="37" y="1011"/>
                    </a:cxn>
                    <a:cxn ang="0">
                      <a:pos x="33" y="1063"/>
                    </a:cxn>
                    <a:cxn ang="0">
                      <a:pos x="36" y="1100"/>
                    </a:cxn>
                    <a:cxn ang="0">
                      <a:pos x="53" y="1209"/>
                    </a:cxn>
                    <a:cxn ang="0">
                      <a:pos x="56" y="1247"/>
                    </a:cxn>
                    <a:cxn ang="0">
                      <a:pos x="51" y="1284"/>
                    </a:cxn>
                    <a:cxn ang="0">
                      <a:pos x="43" y="1320"/>
                    </a:cxn>
                    <a:cxn ang="0">
                      <a:pos x="34" y="1392"/>
                    </a:cxn>
                    <a:cxn ang="0">
                      <a:pos x="30" y="1466"/>
                    </a:cxn>
                    <a:cxn ang="0">
                      <a:pos x="30" y="1576"/>
                    </a:cxn>
                    <a:cxn ang="0">
                      <a:pos x="32" y="1687"/>
                    </a:cxn>
                    <a:cxn ang="0">
                      <a:pos x="28" y="1908"/>
                    </a:cxn>
                    <a:cxn ang="0">
                      <a:pos x="21" y="2054"/>
                    </a:cxn>
                    <a:cxn ang="0">
                      <a:pos x="8" y="2201"/>
                    </a:cxn>
                    <a:cxn ang="0">
                      <a:pos x="4" y="2274"/>
                    </a:cxn>
                    <a:cxn ang="0">
                      <a:pos x="10" y="2329"/>
                    </a:cxn>
                    <a:cxn ang="0">
                      <a:pos x="20" y="2364"/>
                    </a:cxn>
                    <a:cxn ang="0">
                      <a:pos x="38" y="2417"/>
                    </a:cxn>
                    <a:cxn ang="0">
                      <a:pos x="52" y="2489"/>
                    </a:cxn>
                    <a:cxn ang="0">
                      <a:pos x="63" y="2562"/>
                    </a:cxn>
                    <a:cxn ang="0">
                      <a:pos x="82" y="2782"/>
                    </a:cxn>
                    <a:cxn ang="0">
                      <a:pos x="82" y="2782"/>
                    </a:cxn>
                    <a:cxn ang="0">
                      <a:pos x="60" y="2562"/>
                    </a:cxn>
                    <a:cxn ang="0">
                      <a:pos x="50" y="2489"/>
                    </a:cxn>
                    <a:cxn ang="0">
                      <a:pos x="34" y="2418"/>
                    </a:cxn>
                    <a:cxn ang="0">
                      <a:pos x="16" y="2366"/>
                    </a:cxn>
                    <a:cxn ang="0">
                      <a:pos x="6" y="2330"/>
                    </a:cxn>
                    <a:cxn ang="0">
                      <a:pos x="0" y="2274"/>
                    </a:cxn>
                    <a:cxn ang="0">
                      <a:pos x="2" y="2201"/>
                    </a:cxn>
                    <a:cxn ang="0">
                      <a:pos x="13" y="2054"/>
                    </a:cxn>
                    <a:cxn ang="0">
                      <a:pos x="20" y="1907"/>
                    </a:cxn>
                    <a:cxn ang="0">
                      <a:pos x="21" y="1687"/>
                    </a:cxn>
                    <a:cxn ang="0">
                      <a:pos x="19" y="1577"/>
                    </a:cxn>
                    <a:cxn ang="0">
                      <a:pos x="18" y="1466"/>
                    </a:cxn>
                    <a:cxn ang="0">
                      <a:pos x="21" y="1391"/>
                    </a:cxn>
                    <a:cxn ang="0">
                      <a:pos x="29" y="1318"/>
                    </a:cxn>
                    <a:cxn ang="0">
                      <a:pos x="38" y="1281"/>
                    </a:cxn>
                    <a:cxn ang="0">
                      <a:pos x="41" y="1247"/>
                    </a:cxn>
                    <a:cxn ang="0">
                      <a:pos x="32" y="1174"/>
                    </a:cxn>
                    <a:cxn ang="0">
                      <a:pos x="20" y="1102"/>
                    </a:cxn>
                    <a:cxn ang="0">
                      <a:pos x="17" y="1046"/>
                    </a:cxn>
                    <a:cxn ang="0">
                      <a:pos x="20" y="1008"/>
                    </a:cxn>
                    <a:cxn ang="0">
                      <a:pos x="28" y="980"/>
                    </a:cxn>
                    <a:cxn ang="0">
                      <a:pos x="38" y="953"/>
                    </a:cxn>
                    <a:cxn ang="0">
                      <a:pos x="51" y="902"/>
                    </a:cxn>
                    <a:cxn ang="0">
                      <a:pos x="57" y="812"/>
                    </a:cxn>
                    <a:cxn ang="0">
                      <a:pos x="54" y="739"/>
                    </a:cxn>
                    <a:cxn ang="0">
                      <a:pos x="42" y="592"/>
                    </a:cxn>
                    <a:cxn ang="0">
                      <a:pos x="32" y="516"/>
                    </a:cxn>
                    <a:cxn ang="0">
                      <a:pos x="161" y="4"/>
                    </a:cxn>
                    <a:cxn ang="0">
                      <a:pos x="174" y="0"/>
                    </a:cxn>
                    <a:cxn ang="0">
                      <a:pos x="182" y="6"/>
                    </a:cxn>
                    <a:cxn ang="0">
                      <a:pos x="184" y="16"/>
                    </a:cxn>
                  </a:cxnLst>
                  <a:rect l="0" t="0" r="r" b="b"/>
                  <a:pathLst>
                    <a:path w="184" h="2856">
                      <a:moveTo>
                        <a:pt x="183" y="16"/>
                      </a:moveTo>
                      <a:lnTo>
                        <a:pt x="53" y="521"/>
                      </a:lnTo>
                      <a:lnTo>
                        <a:pt x="53" y="517"/>
                      </a:lnTo>
                      <a:lnTo>
                        <a:pt x="53" y="517"/>
                      </a:lnTo>
                      <a:lnTo>
                        <a:pt x="62" y="590"/>
                      </a:lnTo>
                      <a:lnTo>
                        <a:pt x="69" y="664"/>
                      </a:lnTo>
                      <a:lnTo>
                        <a:pt x="72" y="701"/>
                      </a:lnTo>
                      <a:lnTo>
                        <a:pt x="73" y="738"/>
                      </a:lnTo>
                      <a:lnTo>
                        <a:pt x="74" y="774"/>
                      </a:lnTo>
                      <a:lnTo>
                        <a:pt x="74" y="812"/>
                      </a:lnTo>
                      <a:lnTo>
                        <a:pt x="74" y="812"/>
                      </a:lnTo>
                      <a:lnTo>
                        <a:pt x="73" y="849"/>
                      </a:lnTo>
                      <a:lnTo>
                        <a:pt x="71" y="887"/>
                      </a:lnTo>
                      <a:lnTo>
                        <a:pt x="68" y="904"/>
                      </a:lnTo>
                      <a:lnTo>
                        <a:pt x="64" y="923"/>
                      </a:lnTo>
                      <a:lnTo>
                        <a:pt x="60" y="942"/>
                      </a:lnTo>
                      <a:lnTo>
                        <a:pt x="54" y="960"/>
                      </a:lnTo>
                      <a:lnTo>
                        <a:pt x="54" y="960"/>
                      </a:lnTo>
                      <a:lnTo>
                        <a:pt x="47" y="977"/>
                      </a:lnTo>
                      <a:lnTo>
                        <a:pt x="40" y="993"/>
                      </a:lnTo>
                      <a:lnTo>
                        <a:pt x="37" y="1011"/>
                      </a:lnTo>
                      <a:lnTo>
                        <a:pt x="34" y="1028"/>
                      </a:lnTo>
                      <a:lnTo>
                        <a:pt x="33" y="1046"/>
                      </a:lnTo>
                      <a:lnTo>
                        <a:pt x="33" y="1063"/>
                      </a:lnTo>
                      <a:lnTo>
                        <a:pt x="34" y="1082"/>
                      </a:lnTo>
                      <a:lnTo>
                        <a:pt x="36" y="1100"/>
                      </a:lnTo>
                      <a:lnTo>
                        <a:pt x="36" y="1100"/>
                      </a:lnTo>
                      <a:lnTo>
                        <a:pt x="41" y="1136"/>
                      </a:lnTo>
                      <a:lnTo>
                        <a:pt x="48" y="1172"/>
                      </a:lnTo>
                      <a:lnTo>
                        <a:pt x="53" y="1209"/>
                      </a:lnTo>
                      <a:lnTo>
                        <a:pt x="54" y="1228"/>
                      </a:lnTo>
                      <a:lnTo>
                        <a:pt x="56" y="1247"/>
                      </a:lnTo>
                      <a:lnTo>
                        <a:pt x="56" y="1247"/>
                      </a:lnTo>
                      <a:lnTo>
                        <a:pt x="54" y="1266"/>
                      </a:lnTo>
                      <a:lnTo>
                        <a:pt x="53" y="1276"/>
                      </a:lnTo>
                      <a:lnTo>
                        <a:pt x="51" y="1284"/>
                      </a:lnTo>
                      <a:lnTo>
                        <a:pt x="51" y="1284"/>
                      </a:lnTo>
                      <a:lnTo>
                        <a:pt x="47" y="1302"/>
                      </a:lnTo>
                      <a:lnTo>
                        <a:pt x="43" y="1320"/>
                      </a:lnTo>
                      <a:lnTo>
                        <a:pt x="43" y="1320"/>
                      </a:lnTo>
                      <a:lnTo>
                        <a:pt x="38" y="1357"/>
                      </a:lnTo>
                      <a:lnTo>
                        <a:pt x="34" y="1392"/>
                      </a:lnTo>
                      <a:lnTo>
                        <a:pt x="34" y="1392"/>
                      </a:lnTo>
                      <a:lnTo>
                        <a:pt x="32" y="1429"/>
                      </a:lnTo>
                      <a:lnTo>
                        <a:pt x="30" y="1466"/>
                      </a:lnTo>
                      <a:lnTo>
                        <a:pt x="30" y="1539"/>
                      </a:lnTo>
                      <a:lnTo>
                        <a:pt x="30" y="1539"/>
                      </a:lnTo>
                      <a:lnTo>
                        <a:pt x="30" y="1576"/>
                      </a:lnTo>
                      <a:lnTo>
                        <a:pt x="31" y="1612"/>
                      </a:lnTo>
                      <a:lnTo>
                        <a:pt x="31" y="1612"/>
                      </a:lnTo>
                      <a:lnTo>
                        <a:pt x="32" y="1687"/>
                      </a:lnTo>
                      <a:lnTo>
                        <a:pt x="32" y="1687"/>
                      </a:lnTo>
                      <a:lnTo>
                        <a:pt x="30" y="1833"/>
                      </a:lnTo>
                      <a:lnTo>
                        <a:pt x="28" y="1908"/>
                      </a:lnTo>
                      <a:lnTo>
                        <a:pt x="26" y="1981"/>
                      </a:lnTo>
                      <a:lnTo>
                        <a:pt x="26" y="1981"/>
                      </a:lnTo>
                      <a:lnTo>
                        <a:pt x="21" y="2054"/>
                      </a:lnTo>
                      <a:lnTo>
                        <a:pt x="14" y="2128"/>
                      </a:lnTo>
                      <a:lnTo>
                        <a:pt x="14" y="2128"/>
                      </a:lnTo>
                      <a:lnTo>
                        <a:pt x="8" y="2201"/>
                      </a:lnTo>
                      <a:lnTo>
                        <a:pt x="6" y="2238"/>
                      </a:lnTo>
                      <a:lnTo>
                        <a:pt x="4" y="2274"/>
                      </a:lnTo>
                      <a:lnTo>
                        <a:pt x="4" y="2274"/>
                      </a:lnTo>
                      <a:lnTo>
                        <a:pt x="6" y="2293"/>
                      </a:lnTo>
                      <a:lnTo>
                        <a:pt x="7" y="2311"/>
                      </a:lnTo>
                      <a:lnTo>
                        <a:pt x="10" y="2329"/>
                      </a:lnTo>
                      <a:lnTo>
                        <a:pt x="14" y="2347"/>
                      </a:lnTo>
                      <a:lnTo>
                        <a:pt x="14" y="2347"/>
                      </a:lnTo>
                      <a:lnTo>
                        <a:pt x="20" y="2364"/>
                      </a:lnTo>
                      <a:lnTo>
                        <a:pt x="27" y="2381"/>
                      </a:lnTo>
                      <a:lnTo>
                        <a:pt x="33" y="2399"/>
                      </a:lnTo>
                      <a:lnTo>
                        <a:pt x="38" y="2417"/>
                      </a:lnTo>
                      <a:lnTo>
                        <a:pt x="38" y="2417"/>
                      </a:lnTo>
                      <a:lnTo>
                        <a:pt x="47" y="2452"/>
                      </a:lnTo>
                      <a:lnTo>
                        <a:pt x="52" y="2489"/>
                      </a:lnTo>
                      <a:lnTo>
                        <a:pt x="58" y="2526"/>
                      </a:lnTo>
                      <a:lnTo>
                        <a:pt x="63" y="2562"/>
                      </a:lnTo>
                      <a:lnTo>
                        <a:pt x="63" y="2562"/>
                      </a:lnTo>
                      <a:lnTo>
                        <a:pt x="71" y="2634"/>
                      </a:lnTo>
                      <a:lnTo>
                        <a:pt x="78" y="2708"/>
                      </a:lnTo>
                      <a:lnTo>
                        <a:pt x="82" y="2782"/>
                      </a:lnTo>
                      <a:lnTo>
                        <a:pt x="87" y="2856"/>
                      </a:lnTo>
                      <a:lnTo>
                        <a:pt x="87" y="2856"/>
                      </a:lnTo>
                      <a:lnTo>
                        <a:pt x="82" y="2782"/>
                      </a:lnTo>
                      <a:lnTo>
                        <a:pt x="76" y="2709"/>
                      </a:lnTo>
                      <a:lnTo>
                        <a:pt x="69" y="2636"/>
                      </a:lnTo>
                      <a:lnTo>
                        <a:pt x="60" y="2562"/>
                      </a:lnTo>
                      <a:lnTo>
                        <a:pt x="60" y="2562"/>
                      </a:lnTo>
                      <a:lnTo>
                        <a:pt x="56" y="2526"/>
                      </a:lnTo>
                      <a:lnTo>
                        <a:pt x="50" y="2489"/>
                      </a:lnTo>
                      <a:lnTo>
                        <a:pt x="42" y="2453"/>
                      </a:lnTo>
                      <a:lnTo>
                        <a:pt x="34" y="2418"/>
                      </a:lnTo>
                      <a:lnTo>
                        <a:pt x="34" y="2418"/>
                      </a:lnTo>
                      <a:lnTo>
                        <a:pt x="29" y="2400"/>
                      </a:lnTo>
                      <a:lnTo>
                        <a:pt x="22" y="2383"/>
                      </a:lnTo>
                      <a:lnTo>
                        <a:pt x="16" y="2366"/>
                      </a:lnTo>
                      <a:lnTo>
                        <a:pt x="10" y="2348"/>
                      </a:lnTo>
                      <a:lnTo>
                        <a:pt x="10" y="2348"/>
                      </a:lnTo>
                      <a:lnTo>
                        <a:pt x="6" y="2330"/>
                      </a:lnTo>
                      <a:lnTo>
                        <a:pt x="2" y="2312"/>
                      </a:lnTo>
                      <a:lnTo>
                        <a:pt x="0" y="2293"/>
                      </a:lnTo>
                      <a:lnTo>
                        <a:pt x="0" y="2274"/>
                      </a:lnTo>
                      <a:lnTo>
                        <a:pt x="0" y="2274"/>
                      </a:lnTo>
                      <a:lnTo>
                        <a:pt x="0" y="2238"/>
                      </a:lnTo>
                      <a:lnTo>
                        <a:pt x="2" y="2201"/>
                      </a:lnTo>
                      <a:lnTo>
                        <a:pt x="9" y="2128"/>
                      </a:lnTo>
                      <a:lnTo>
                        <a:pt x="9" y="2128"/>
                      </a:lnTo>
                      <a:lnTo>
                        <a:pt x="13" y="2054"/>
                      </a:lnTo>
                      <a:lnTo>
                        <a:pt x="18" y="1981"/>
                      </a:lnTo>
                      <a:lnTo>
                        <a:pt x="18" y="1981"/>
                      </a:lnTo>
                      <a:lnTo>
                        <a:pt x="20" y="1907"/>
                      </a:lnTo>
                      <a:lnTo>
                        <a:pt x="21" y="1833"/>
                      </a:lnTo>
                      <a:lnTo>
                        <a:pt x="21" y="1687"/>
                      </a:lnTo>
                      <a:lnTo>
                        <a:pt x="21" y="1687"/>
                      </a:lnTo>
                      <a:lnTo>
                        <a:pt x="20" y="1613"/>
                      </a:lnTo>
                      <a:lnTo>
                        <a:pt x="20" y="1613"/>
                      </a:lnTo>
                      <a:lnTo>
                        <a:pt x="19" y="1577"/>
                      </a:lnTo>
                      <a:lnTo>
                        <a:pt x="18" y="1539"/>
                      </a:lnTo>
                      <a:lnTo>
                        <a:pt x="18" y="1539"/>
                      </a:lnTo>
                      <a:lnTo>
                        <a:pt x="18" y="1466"/>
                      </a:lnTo>
                      <a:lnTo>
                        <a:pt x="19" y="1429"/>
                      </a:lnTo>
                      <a:lnTo>
                        <a:pt x="21" y="1391"/>
                      </a:lnTo>
                      <a:lnTo>
                        <a:pt x="21" y="1391"/>
                      </a:lnTo>
                      <a:lnTo>
                        <a:pt x="24" y="1354"/>
                      </a:lnTo>
                      <a:lnTo>
                        <a:pt x="29" y="1318"/>
                      </a:lnTo>
                      <a:lnTo>
                        <a:pt x="29" y="1318"/>
                      </a:lnTo>
                      <a:lnTo>
                        <a:pt x="33" y="1299"/>
                      </a:lnTo>
                      <a:lnTo>
                        <a:pt x="38" y="1281"/>
                      </a:lnTo>
                      <a:lnTo>
                        <a:pt x="38" y="1281"/>
                      </a:lnTo>
                      <a:lnTo>
                        <a:pt x="40" y="1264"/>
                      </a:lnTo>
                      <a:lnTo>
                        <a:pt x="41" y="1247"/>
                      </a:lnTo>
                      <a:lnTo>
                        <a:pt x="41" y="1247"/>
                      </a:lnTo>
                      <a:lnTo>
                        <a:pt x="40" y="1229"/>
                      </a:lnTo>
                      <a:lnTo>
                        <a:pt x="38" y="1211"/>
                      </a:lnTo>
                      <a:lnTo>
                        <a:pt x="32" y="1174"/>
                      </a:lnTo>
                      <a:lnTo>
                        <a:pt x="26" y="1139"/>
                      </a:lnTo>
                      <a:lnTo>
                        <a:pt x="20" y="1102"/>
                      </a:lnTo>
                      <a:lnTo>
                        <a:pt x="20" y="1102"/>
                      </a:lnTo>
                      <a:lnTo>
                        <a:pt x="18" y="1083"/>
                      </a:lnTo>
                      <a:lnTo>
                        <a:pt x="17" y="1064"/>
                      </a:lnTo>
                      <a:lnTo>
                        <a:pt x="17" y="1046"/>
                      </a:lnTo>
                      <a:lnTo>
                        <a:pt x="18" y="1027"/>
                      </a:lnTo>
                      <a:lnTo>
                        <a:pt x="18" y="1027"/>
                      </a:lnTo>
                      <a:lnTo>
                        <a:pt x="20" y="1008"/>
                      </a:lnTo>
                      <a:lnTo>
                        <a:pt x="24" y="989"/>
                      </a:lnTo>
                      <a:lnTo>
                        <a:pt x="24" y="989"/>
                      </a:lnTo>
                      <a:lnTo>
                        <a:pt x="28" y="980"/>
                      </a:lnTo>
                      <a:lnTo>
                        <a:pt x="31" y="970"/>
                      </a:lnTo>
                      <a:lnTo>
                        <a:pt x="38" y="953"/>
                      </a:lnTo>
                      <a:lnTo>
                        <a:pt x="38" y="953"/>
                      </a:lnTo>
                      <a:lnTo>
                        <a:pt x="43" y="937"/>
                      </a:lnTo>
                      <a:lnTo>
                        <a:pt x="48" y="920"/>
                      </a:lnTo>
                      <a:lnTo>
                        <a:pt x="51" y="902"/>
                      </a:lnTo>
                      <a:lnTo>
                        <a:pt x="53" y="884"/>
                      </a:lnTo>
                      <a:lnTo>
                        <a:pt x="56" y="848"/>
                      </a:lnTo>
                      <a:lnTo>
                        <a:pt x="57" y="812"/>
                      </a:lnTo>
                      <a:lnTo>
                        <a:pt x="57" y="812"/>
                      </a:lnTo>
                      <a:lnTo>
                        <a:pt x="56" y="776"/>
                      </a:lnTo>
                      <a:lnTo>
                        <a:pt x="54" y="739"/>
                      </a:lnTo>
                      <a:lnTo>
                        <a:pt x="52" y="702"/>
                      </a:lnTo>
                      <a:lnTo>
                        <a:pt x="50" y="666"/>
                      </a:lnTo>
                      <a:lnTo>
                        <a:pt x="42" y="592"/>
                      </a:lnTo>
                      <a:lnTo>
                        <a:pt x="32" y="520"/>
                      </a:lnTo>
                      <a:lnTo>
                        <a:pt x="32" y="518"/>
                      </a:lnTo>
                      <a:lnTo>
                        <a:pt x="32" y="516"/>
                      </a:lnTo>
                      <a:lnTo>
                        <a:pt x="159" y="9"/>
                      </a:lnTo>
                      <a:lnTo>
                        <a:pt x="159" y="9"/>
                      </a:lnTo>
                      <a:lnTo>
                        <a:pt x="161" y="4"/>
                      </a:lnTo>
                      <a:lnTo>
                        <a:pt x="164" y="1"/>
                      </a:lnTo>
                      <a:lnTo>
                        <a:pt x="169" y="0"/>
                      </a:lnTo>
                      <a:lnTo>
                        <a:pt x="174" y="0"/>
                      </a:lnTo>
                      <a:lnTo>
                        <a:pt x="174" y="0"/>
                      </a:lnTo>
                      <a:lnTo>
                        <a:pt x="179" y="2"/>
                      </a:lnTo>
                      <a:lnTo>
                        <a:pt x="182" y="6"/>
                      </a:lnTo>
                      <a:lnTo>
                        <a:pt x="184" y="10"/>
                      </a:lnTo>
                      <a:lnTo>
                        <a:pt x="184" y="16"/>
                      </a:lnTo>
                      <a:lnTo>
                        <a:pt x="184" y="16"/>
                      </a:lnTo>
                      <a:lnTo>
                        <a:pt x="183" y="16"/>
                      </a:lnTo>
                      <a:lnTo>
                        <a:pt x="183" y="16"/>
                      </a:lnTo>
                      <a:close/>
                    </a:path>
                  </a:pathLst>
                </a:custGeom>
                <a:gradFill flip="none" rotWithShape="1">
                  <a:gsLst>
                    <a:gs pos="0">
                      <a:srgbClr val="B39375"/>
                    </a:gs>
                    <a:gs pos="100000">
                      <a:srgbClr val="3E3619"/>
                    </a:gs>
                  </a:gsLst>
                  <a:lin ang="6240000" scaled="0"/>
                  <a:tileRect/>
                </a:gradFill>
                <a:ln w="9525">
                  <a:noFill/>
                  <a:round/>
                  <a:headEnd/>
                  <a:tailEnd/>
                </a:ln>
                <a:effectLst>
                  <a:innerShdw blurRad="63500" dist="50800" dir="60000">
                    <a:srgbClr val="000000">
                      <a:alpha val="38000"/>
                    </a:srgbClr>
                  </a:innerShdw>
                </a:effectLst>
              </p:spPr>
              <p:txBody>
                <a:bodyPr vert="horz" wrap="square" lIns="91440" tIns="45720" rIns="91440" bIns="45720" numCol="1" anchor="t" anchorCtr="0" compatLnSpc="1">
                  <a:prstTxWarp prst="textNoShape">
                    <a:avLst/>
                  </a:prstTxWarp>
                </a:bodyPr>
                <a:lstStyle/>
                <a:p>
                  <a:endParaRPr lang="en-US"/>
                </a:p>
              </p:txBody>
            </p:sp>
            <p:sp>
              <p:nvSpPr>
                <p:cNvPr id="179" name="Freeform 6">
                  <a:extLst>
                    <a:ext uri="{FF2B5EF4-FFF2-40B4-BE49-F238E27FC236}">
                      <a16:creationId xmlns:a16="http://schemas.microsoft.com/office/drawing/2014/main" id="{2415B37B-D470-4108-AA80-860441C7F505}"/>
                    </a:ext>
                  </a:extLst>
                </p:cNvPr>
                <p:cNvSpPr>
                  <a:spLocks/>
                </p:cNvSpPr>
                <p:nvPr/>
              </p:nvSpPr>
              <p:spPr bwMode="auto">
                <a:xfrm rot="400286">
                  <a:off x="1517125" y="3676652"/>
                  <a:ext cx="584238" cy="2470150"/>
                </a:xfrm>
                <a:custGeom>
                  <a:avLst/>
                  <a:gdLst/>
                  <a:ahLst/>
                  <a:cxnLst>
                    <a:cxn ang="0">
                      <a:pos x="26" y="13"/>
                    </a:cxn>
                    <a:cxn ang="0">
                      <a:pos x="25" y="244"/>
                    </a:cxn>
                    <a:cxn ang="0">
                      <a:pos x="23" y="239"/>
                    </a:cxn>
                    <a:cxn ang="0">
                      <a:pos x="166" y="496"/>
                    </a:cxn>
                    <a:cxn ang="0">
                      <a:pos x="165" y="495"/>
                    </a:cxn>
                    <a:cxn ang="0">
                      <a:pos x="285" y="635"/>
                    </a:cxn>
                    <a:cxn ang="0">
                      <a:pos x="286" y="638"/>
                    </a:cxn>
                    <a:cxn ang="0">
                      <a:pos x="287" y="639"/>
                    </a:cxn>
                    <a:cxn ang="0">
                      <a:pos x="385" y="911"/>
                    </a:cxn>
                    <a:cxn ang="0">
                      <a:pos x="386" y="912"/>
                    </a:cxn>
                    <a:cxn ang="0">
                      <a:pos x="386" y="914"/>
                    </a:cxn>
                    <a:cxn ang="0">
                      <a:pos x="354" y="1351"/>
                    </a:cxn>
                    <a:cxn ang="0">
                      <a:pos x="354" y="1350"/>
                    </a:cxn>
                    <a:cxn ang="0">
                      <a:pos x="401" y="1665"/>
                    </a:cxn>
                    <a:cxn ang="0">
                      <a:pos x="400" y="1663"/>
                    </a:cxn>
                    <a:cxn ang="0">
                      <a:pos x="567" y="1939"/>
                    </a:cxn>
                    <a:cxn ang="0">
                      <a:pos x="567" y="1939"/>
                    </a:cxn>
                    <a:cxn ang="0">
                      <a:pos x="567" y="1940"/>
                    </a:cxn>
                    <a:cxn ang="0">
                      <a:pos x="567" y="1940"/>
                    </a:cxn>
                    <a:cxn ang="0">
                      <a:pos x="586" y="2041"/>
                    </a:cxn>
                    <a:cxn ang="0">
                      <a:pos x="603" y="2142"/>
                    </a:cxn>
                    <a:cxn ang="0">
                      <a:pos x="636" y="2345"/>
                    </a:cxn>
                    <a:cxn ang="0">
                      <a:pos x="636" y="2345"/>
                    </a:cxn>
                    <a:cxn ang="0">
                      <a:pos x="636" y="2345"/>
                    </a:cxn>
                    <a:cxn ang="0">
                      <a:pos x="635" y="2689"/>
                    </a:cxn>
                    <a:cxn ang="0">
                      <a:pos x="633" y="2345"/>
                    </a:cxn>
                    <a:cxn ang="0">
                      <a:pos x="633" y="2345"/>
                    </a:cxn>
                    <a:cxn ang="0">
                      <a:pos x="633" y="2345"/>
                    </a:cxn>
                    <a:cxn ang="0">
                      <a:pos x="598" y="2143"/>
                    </a:cxn>
                    <a:cxn ang="0">
                      <a:pos x="580" y="2042"/>
                    </a:cxn>
                    <a:cxn ang="0">
                      <a:pos x="560" y="1941"/>
                    </a:cxn>
                    <a:cxn ang="0">
                      <a:pos x="562" y="1942"/>
                    </a:cxn>
                    <a:cxn ang="0">
                      <a:pos x="393" y="1669"/>
                    </a:cxn>
                    <a:cxn ang="0">
                      <a:pos x="391" y="1668"/>
                    </a:cxn>
                    <a:cxn ang="0">
                      <a:pos x="391" y="1666"/>
                    </a:cxn>
                    <a:cxn ang="0">
                      <a:pos x="341" y="1352"/>
                    </a:cxn>
                    <a:cxn ang="0">
                      <a:pos x="341" y="1351"/>
                    </a:cxn>
                    <a:cxn ang="0">
                      <a:pos x="341" y="1351"/>
                    </a:cxn>
                    <a:cxn ang="0">
                      <a:pos x="369" y="913"/>
                    </a:cxn>
                    <a:cxn ang="0">
                      <a:pos x="369" y="916"/>
                    </a:cxn>
                    <a:cxn ang="0">
                      <a:pos x="269" y="645"/>
                    </a:cxn>
                    <a:cxn ang="0">
                      <a:pos x="270" y="649"/>
                    </a:cxn>
                    <a:cxn ang="0">
                      <a:pos x="148" y="509"/>
                    </a:cxn>
                    <a:cxn ang="0">
                      <a:pos x="148" y="508"/>
                    </a:cxn>
                    <a:cxn ang="0">
                      <a:pos x="147" y="506"/>
                    </a:cxn>
                    <a:cxn ang="0">
                      <a:pos x="3" y="250"/>
                    </a:cxn>
                    <a:cxn ang="0">
                      <a:pos x="0" y="248"/>
                    </a:cxn>
                    <a:cxn ang="0">
                      <a:pos x="0" y="244"/>
                    </a:cxn>
                    <a:cxn ang="0">
                      <a:pos x="0" y="13"/>
                    </a:cxn>
                    <a:cxn ang="0">
                      <a:pos x="0" y="13"/>
                    </a:cxn>
                    <a:cxn ang="0">
                      <a:pos x="0" y="8"/>
                    </a:cxn>
                    <a:cxn ang="0">
                      <a:pos x="4" y="4"/>
                    </a:cxn>
                    <a:cxn ang="0">
                      <a:pos x="8" y="1"/>
                    </a:cxn>
                    <a:cxn ang="0">
                      <a:pos x="13" y="0"/>
                    </a:cxn>
                    <a:cxn ang="0">
                      <a:pos x="13" y="0"/>
                    </a:cxn>
                    <a:cxn ang="0">
                      <a:pos x="18" y="1"/>
                    </a:cxn>
                    <a:cxn ang="0">
                      <a:pos x="21" y="4"/>
                    </a:cxn>
                    <a:cxn ang="0">
                      <a:pos x="25" y="8"/>
                    </a:cxn>
                    <a:cxn ang="0">
                      <a:pos x="26" y="13"/>
                    </a:cxn>
                    <a:cxn ang="0">
                      <a:pos x="26" y="13"/>
                    </a:cxn>
                    <a:cxn ang="0">
                      <a:pos x="26" y="13"/>
                    </a:cxn>
                    <a:cxn ang="0">
                      <a:pos x="26" y="13"/>
                    </a:cxn>
                  </a:cxnLst>
                  <a:rect l="0" t="0" r="r" b="b"/>
                  <a:pathLst>
                    <a:path w="636" h="2689">
                      <a:moveTo>
                        <a:pt x="26" y="13"/>
                      </a:moveTo>
                      <a:lnTo>
                        <a:pt x="25" y="244"/>
                      </a:lnTo>
                      <a:lnTo>
                        <a:pt x="23" y="239"/>
                      </a:lnTo>
                      <a:lnTo>
                        <a:pt x="166" y="496"/>
                      </a:lnTo>
                      <a:lnTo>
                        <a:pt x="165" y="495"/>
                      </a:lnTo>
                      <a:lnTo>
                        <a:pt x="285" y="635"/>
                      </a:lnTo>
                      <a:lnTo>
                        <a:pt x="286" y="638"/>
                      </a:lnTo>
                      <a:lnTo>
                        <a:pt x="287" y="639"/>
                      </a:lnTo>
                      <a:lnTo>
                        <a:pt x="385" y="911"/>
                      </a:lnTo>
                      <a:lnTo>
                        <a:pt x="386" y="912"/>
                      </a:lnTo>
                      <a:lnTo>
                        <a:pt x="386" y="914"/>
                      </a:lnTo>
                      <a:lnTo>
                        <a:pt x="354" y="1351"/>
                      </a:lnTo>
                      <a:lnTo>
                        <a:pt x="354" y="1350"/>
                      </a:lnTo>
                      <a:lnTo>
                        <a:pt x="401" y="1665"/>
                      </a:lnTo>
                      <a:lnTo>
                        <a:pt x="400" y="1663"/>
                      </a:lnTo>
                      <a:lnTo>
                        <a:pt x="567" y="1939"/>
                      </a:lnTo>
                      <a:lnTo>
                        <a:pt x="567" y="1939"/>
                      </a:lnTo>
                      <a:lnTo>
                        <a:pt x="567" y="1940"/>
                      </a:lnTo>
                      <a:lnTo>
                        <a:pt x="567" y="1940"/>
                      </a:lnTo>
                      <a:lnTo>
                        <a:pt x="586" y="2041"/>
                      </a:lnTo>
                      <a:lnTo>
                        <a:pt x="603" y="2142"/>
                      </a:lnTo>
                      <a:lnTo>
                        <a:pt x="636" y="2345"/>
                      </a:lnTo>
                      <a:lnTo>
                        <a:pt x="636" y="2345"/>
                      </a:lnTo>
                      <a:lnTo>
                        <a:pt x="636" y="2345"/>
                      </a:lnTo>
                      <a:lnTo>
                        <a:pt x="635" y="2689"/>
                      </a:lnTo>
                      <a:lnTo>
                        <a:pt x="633" y="2345"/>
                      </a:lnTo>
                      <a:lnTo>
                        <a:pt x="633" y="2345"/>
                      </a:lnTo>
                      <a:lnTo>
                        <a:pt x="633" y="2345"/>
                      </a:lnTo>
                      <a:lnTo>
                        <a:pt x="598" y="2143"/>
                      </a:lnTo>
                      <a:lnTo>
                        <a:pt x="580" y="2042"/>
                      </a:lnTo>
                      <a:lnTo>
                        <a:pt x="560" y="1941"/>
                      </a:lnTo>
                      <a:lnTo>
                        <a:pt x="562" y="1942"/>
                      </a:lnTo>
                      <a:lnTo>
                        <a:pt x="393" y="1669"/>
                      </a:lnTo>
                      <a:lnTo>
                        <a:pt x="391" y="1668"/>
                      </a:lnTo>
                      <a:lnTo>
                        <a:pt x="391" y="1666"/>
                      </a:lnTo>
                      <a:lnTo>
                        <a:pt x="341" y="1352"/>
                      </a:lnTo>
                      <a:lnTo>
                        <a:pt x="341" y="1351"/>
                      </a:lnTo>
                      <a:lnTo>
                        <a:pt x="341" y="1351"/>
                      </a:lnTo>
                      <a:lnTo>
                        <a:pt x="369" y="913"/>
                      </a:lnTo>
                      <a:lnTo>
                        <a:pt x="369" y="916"/>
                      </a:lnTo>
                      <a:lnTo>
                        <a:pt x="269" y="645"/>
                      </a:lnTo>
                      <a:lnTo>
                        <a:pt x="270" y="649"/>
                      </a:lnTo>
                      <a:lnTo>
                        <a:pt x="148" y="509"/>
                      </a:lnTo>
                      <a:lnTo>
                        <a:pt x="148" y="508"/>
                      </a:lnTo>
                      <a:lnTo>
                        <a:pt x="147" y="506"/>
                      </a:lnTo>
                      <a:lnTo>
                        <a:pt x="3" y="250"/>
                      </a:lnTo>
                      <a:lnTo>
                        <a:pt x="0" y="248"/>
                      </a:lnTo>
                      <a:lnTo>
                        <a:pt x="0" y="244"/>
                      </a:lnTo>
                      <a:lnTo>
                        <a:pt x="0" y="13"/>
                      </a:lnTo>
                      <a:lnTo>
                        <a:pt x="0" y="13"/>
                      </a:lnTo>
                      <a:lnTo>
                        <a:pt x="0" y="8"/>
                      </a:lnTo>
                      <a:lnTo>
                        <a:pt x="4" y="4"/>
                      </a:lnTo>
                      <a:lnTo>
                        <a:pt x="8" y="1"/>
                      </a:lnTo>
                      <a:lnTo>
                        <a:pt x="13" y="0"/>
                      </a:lnTo>
                      <a:lnTo>
                        <a:pt x="13" y="0"/>
                      </a:lnTo>
                      <a:lnTo>
                        <a:pt x="18" y="1"/>
                      </a:lnTo>
                      <a:lnTo>
                        <a:pt x="21" y="4"/>
                      </a:lnTo>
                      <a:lnTo>
                        <a:pt x="25" y="8"/>
                      </a:lnTo>
                      <a:lnTo>
                        <a:pt x="26" y="13"/>
                      </a:lnTo>
                      <a:lnTo>
                        <a:pt x="26" y="13"/>
                      </a:lnTo>
                      <a:lnTo>
                        <a:pt x="26" y="13"/>
                      </a:lnTo>
                      <a:lnTo>
                        <a:pt x="26" y="13"/>
                      </a:lnTo>
                      <a:close/>
                    </a:path>
                  </a:pathLst>
                </a:custGeom>
                <a:gradFill flip="none" rotWithShape="1">
                  <a:gsLst>
                    <a:gs pos="0">
                      <a:srgbClr val="B39375"/>
                    </a:gs>
                    <a:gs pos="100000">
                      <a:srgbClr val="3E3619"/>
                    </a:gs>
                  </a:gsLst>
                  <a:lin ang="6240000" scaled="0"/>
                  <a:tileRect/>
                </a:gradFill>
                <a:ln w="9525">
                  <a:noFill/>
                  <a:round/>
                  <a:headEnd/>
                  <a:tailEnd/>
                </a:ln>
                <a:effectLst>
                  <a:innerShdw blurRad="63500" dist="50800" dir="60000">
                    <a:srgbClr val="000000">
                      <a:alpha val="38000"/>
                    </a:srgbClr>
                  </a:innerShdw>
                </a:effectLst>
              </p:spPr>
              <p:txBody>
                <a:bodyPr vert="horz" wrap="square" lIns="91440" tIns="45720" rIns="91440" bIns="45720" numCol="1" anchor="t" anchorCtr="0" compatLnSpc="1">
                  <a:prstTxWarp prst="textNoShape">
                    <a:avLst/>
                  </a:prstTxWarp>
                </a:bodyPr>
                <a:lstStyle/>
                <a:p>
                  <a:endParaRPr lang="en-US"/>
                </a:p>
              </p:txBody>
            </p:sp>
            <p:sp>
              <p:nvSpPr>
                <p:cNvPr id="180" name="Freeform 8">
                  <a:extLst>
                    <a:ext uri="{FF2B5EF4-FFF2-40B4-BE49-F238E27FC236}">
                      <a16:creationId xmlns:a16="http://schemas.microsoft.com/office/drawing/2014/main" id="{F6321642-0AA9-4BA3-85B1-A7BDADE203A9}"/>
                    </a:ext>
                  </a:extLst>
                </p:cNvPr>
                <p:cNvSpPr>
                  <a:spLocks/>
                </p:cNvSpPr>
                <p:nvPr/>
              </p:nvSpPr>
              <p:spPr bwMode="auto">
                <a:xfrm>
                  <a:off x="1837270" y="4109510"/>
                  <a:ext cx="155327" cy="657225"/>
                </a:xfrm>
                <a:custGeom>
                  <a:avLst/>
                  <a:gdLst/>
                  <a:ahLst/>
                  <a:cxnLst>
                    <a:cxn ang="0">
                      <a:pos x="175" y="17"/>
                    </a:cxn>
                    <a:cxn ang="0">
                      <a:pos x="130" y="143"/>
                    </a:cxn>
                    <a:cxn ang="0">
                      <a:pos x="130" y="144"/>
                    </a:cxn>
                    <a:cxn ang="0">
                      <a:pos x="129" y="146"/>
                    </a:cxn>
                    <a:cxn ang="0">
                      <a:pos x="86" y="194"/>
                    </a:cxn>
                    <a:cxn ang="0">
                      <a:pos x="88" y="188"/>
                    </a:cxn>
                    <a:cxn ang="0">
                      <a:pos x="84" y="418"/>
                    </a:cxn>
                    <a:cxn ang="0">
                      <a:pos x="84" y="419"/>
                    </a:cxn>
                    <a:cxn ang="0">
                      <a:pos x="83" y="420"/>
                    </a:cxn>
                    <a:cxn ang="0">
                      <a:pos x="33" y="489"/>
                    </a:cxn>
                    <a:cxn ang="0">
                      <a:pos x="33" y="489"/>
                    </a:cxn>
                    <a:cxn ang="0">
                      <a:pos x="4" y="537"/>
                    </a:cxn>
                    <a:cxn ang="0">
                      <a:pos x="4" y="537"/>
                    </a:cxn>
                    <a:cxn ang="0">
                      <a:pos x="3" y="614"/>
                    </a:cxn>
                    <a:cxn ang="0">
                      <a:pos x="0" y="537"/>
                    </a:cxn>
                    <a:cxn ang="0">
                      <a:pos x="0" y="536"/>
                    </a:cxn>
                    <a:cxn ang="0">
                      <a:pos x="1" y="536"/>
                    </a:cxn>
                    <a:cxn ang="0">
                      <a:pos x="28" y="487"/>
                    </a:cxn>
                    <a:cxn ang="0">
                      <a:pos x="28" y="486"/>
                    </a:cxn>
                    <a:cxn ang="0">
                      <a:pos x="28" y="486"/>
                    </a:cxn>
                    <a:cxn ang="0">
                      <a:pos x="76" y="416"/>
                    </a:cxn>
                    <a:cxn ang="0">
                      <a:pos x="75" y="418"/>
                    </a:cxn>
                    <a:cxn ang="0">
                      <a:pos x="70" y="188"/>
                    </a:cxn>
                    <a:cxn ang="0">
                      <a:pos x="70" y="185"/>
                    </a:cxn>
                    <a:cxn ang="0">
                      <a:pos x="73" y="183"/>
                    </a:cxn>
                    <a:cxn ang="0">
                      <a:pos x="114" y="133"/>
                    </a:cxn>
                    <a:cxn ang="0">
                      <a:pos x="111" y="136"/>
                    </a:cxn>
                    <a:cxn ang="0">
                      <a:pos x="150" y="9"/>
                    </a:cxn>
                    <a:cxn ang="0">
                      <a:pos x="150" y="9"/>
                    </a:cxn>
                    <a:cxn ang="0">
                      <a:pos x="154" y="5"/>
                    </a:cxn>
                    <a:cxn ang="0">
                      <a:pos x="157" y="2"/>
                    </a:cxn>
                    <a:cxn ang="0">
                      <a:pos x="161" y="0"/>
                    </a:cxn>
                    <a:cxn ang="0">
                      <a:pos x="167" y="0"/>
                    </a:cxn>
                    <a:cxn ang="0">
                      <a:pos x="167" y="0"/>
                    </a:cxn>
                    <a:cxn ang="0">
                      <a:pos x="171" y="3"/>
                    </a:cxn>
                    <a:cxn ang="0">
                      <a:pos x="175" y="7"/>
                    </a:cxn>
                    <a:cxn ang="0">
                      <a:pos x="176" y="12"/>
                    </a:cxn>
                    <a:cxn ang="0">
                      <a:pos x="175" y="17"/>
                    </a:cxn>
                    <a:cxn ang="0">
                      <a:pos x="175" y="17"/>
                    </a:cxn>
                    <a:cxn ang="0">
                      <a:pos x="175" y="17"/>
                    </a:cxn>
                    <a:cxn ang="0">
                      <a:pos x="175" y="17"/>
                    </a:cxn>
                  </a:cxnLst>
                  <a:rect l="0" t="0" r="r" b="b"/>
                  <a:pathLst>
                    <a:path w="176" h="614">
                      <a:moveTo>
                        <a:pt x="175" y="17"/>
                      </a:moveTo>
                      <a:lnTo>
                        <a:pt x="130" y="143"/>
                      </a:lnTo>
                      <a:lnTo>
                        <a:pt x="130" y="144"/>
                      </a:lnTo>
                      <a:lnTo>
                        <a:pt x="129" y="146"/>
                      </a:lnTo>
                      <a:lnTo>
                        <a:pt x="86" y="194"/>
                      </a:lnTo>
                      <a:lnTo>
                        <a:pt x="88" y="188"/>
                      </a:lnTo>
                      <a:lnTo>
                        <a:pt x="84" y="418"/>
                      </a:lnTo>
                      <a:lnTo>
                        <a:pt x="84" y="419"/>
                      </a:lnTo>
                      <a:lnTo>
                        <a:pt x="83" y="420"/>
                      </a:lnTo>
                      <a:lnTo>
                        <a:pt x="33" y="489"/>
                      </a:lnTo>
                      <a:lnTo>
                        <a:pt x="33" y="489"/>
                      </a:lnTo>
                      <a:lnTo>
                        <a:pt x="4" y="537"/>
                      </a:lnTo>
                      <a:lnTo>
                        <a:pt x="4" y="537"/>
                      </a:lnTo>
                      <a:lnTo>
                        <a:pt x="3" y="614"/>
                      </a:lnTo>
                      <a:lnTo>
                        <a:pt x="0" y="537"/>
                      </a:lnTo>
                      <a:lnTo>
                        <a:pt x="0" y="536"/>
                      </a:lnTo>
                      <a:lnTo>
                        <a:pt x="1" y="536"/>
                      </a:lnTo>
                      <a:lnTo>
                        <a:pt x="28" y="487"/>
                      </a:lnTo>
                      <a:lnTo>
                        <a:pt x="28" y="486"/>
                      </a:lnTo>
                      <a:lnTo>
                        <a:pt x="28" y="486"/>
                      </a:lnTo>
                      <a:lnTo>
                        <a:pt x="76" y="416"/>
                      </a:lnTo>
                      <a:lnTo>
                        <a:pt x="75" y="418"/>
                      </a:lnTo>
                      <a:lnTo>
                        <a:pt x="70" y="188"/>
                      </a:lnTo>
                      <a:lnTo>
                        <a:pt x="70" y="185"/>
                      </a:lnTo>
                      <a:lnTo>
                        <a:pt x="73" y="183"/>
                      </a:lnTo>
                      <a:lnTo>
                        <a:pt x="114" y="133"/>
                      </a:lnTo>
                      <a:lnTo>
                        <a:pt x="111" y="136"/>
                      </a:lnTo>
                      <a:lnTo>
                        <a:pt x="150" y="9"/>
                      </a:lnTo>
                      <a:lnTo>
                        <a:pt x="150" y="9"/>
                      </a:lnTo>
                      <a:lnTo>
                        <a:pt x="154" y="5"/>
                      </a:lnTo>
                      <a:lnTo>
                        <a:pt x="157" y="2"/>
                      </a:lnTo>
                      <a:lnTo>
                        <a:pt x="161" y="0"/>
                      </a:lnTo>
                      <a:lnTo>
                        <a:pt x="167" y="0"/>
                      </a:lnTo>
                      <a:lnTo>
                        <a:pt x="167" y="0"/>
                      </a:lnTo>
                      <a:lnTo>
                        <a:pt x="171" y="3"/>
                      </a:lnTo>
                      <a:lnTo>
                        <a:pt x="175" y="7"/>
                      </a:lnTo>
                      <a:lnTo>
                        <a:pt x="176" y="12"/>
                      </a:lnTo>
                      <a:lnTo>
                        <a:pt x="175" y="17"/>
                      </a:lnTo>
                      <a:lnTo>
                        <a:pt x="175" y="17"/>
                      </a:lnTo>
                      <a:lnTo>
                        <a:pt x="175" y="17"/>
                      </a:lnTo>
                      <a:lnTo>
                        <a:pt x="175" y="17"/>
                      </a:lnTo>
                      <a:close/>
                    </a:path>
                  </a:pathLst>
                </a:custGeom>
                <a:gradFill flip="none" rotWithShape="1">
                  <a:gsLst>
                    <a:gs pos="0">
                      <a:srgbClr val="B39375"/>
                    </a:gs>
                    <a:gs pos="100000">
                      <a:srgbClr val="3E3619"/>
                    </a:gs>
                  </a:gsLst>
                  <a:lin ang="6240000" scaled="0"/>
                  <a:tileRect/>
                </a:gradFill>
                <a:ln w="9525">
                  <a:noFill/>
                  <a:round/>
                  <a:headEnd/>
                  <a:tailEnd/>
                </a:ln>
                <a:effectLst>
                  <a:innerShdw blurRad="63500" dist="50800" dir="60000">
                    <a:srgbClr val="000000">
                      <a:alpha val="38000"/>
                    </a:srgbClr>
                  </a:innerShdw>
                </a:effectLst>
              </p:spPr>
              <p:txBody>
                <a:bodyPr vert="horz" wrap="square" lIns="91440" tIns="45720" rIns="91440" bIns="45720" numCol="1" anchor="t" anchorCtr="0" compatLnSpc="1">
                  <a:prstTxWarp prst="textNoShape">
                    <a:avLst/>
                  </a:prstTxWarp>
                </a:bodyPr>
                <a:lstStyle/>
                <a:p>
                  <a:endParaRPr lang="en-US"/>
                </a:p>
              </p:txBody>
            </p:sp>
            <p:sp>
              <p:nvSpPr>
                <p:cNvPr id="181" name="Freeform 7">
                  <a:extLst>
                    <a:ext uri="{FF2B5EF4-FFF2-40B4-BE49-F238E27FC236}">
                      <a16:creationId xmlns:a16="http://schemas.microsoft.com/office/drawing/2014/main" id="{85E90D62-C772-4183-A610-47A488804FA0}"/>
                    </a:ext>
                  </a:extLst>
                </p:cNvPr>
                <p:cNvSpPr>
                  <a:spLocks/>
                </p:cNvSpPr>
                <p:nvPr/>
              </p:nvSpPr>
              <p:spPr bwMode="auto">
                <a:xfrm rot="21316019" flipH="1">
                  <a:off x="1500489" y="3662715"/>
                  <a:ext cx="268985" cy="2560804"/>
                </a:xfrm>
                <a:custGeom>
                  <a:avLst/>
                  <a:gdLst/>
                  <a:ahLst/>
                  <a:cxnLst>
                    <a:cxn ang="0">
                      <a:pos x="105" y="161"/>
                    </a:cxn>
                    <a:cxn ang="0">
                      <a:pos x="107" y="164"/>
                    </a:cxn>
                    <a:cxn ang="0">
                      <a:pos x="184" y="518"/>
                    </a:cxn>
                    <a:cxn ang="0">
                      <a:pos x="183" y="1119"/>
                    </a:cxn>
                    <a:cxn ang="0">
                      <a:pos x="300" y="1431"/>
                    </a:cxn>
                    <a:cxn ang="0">
                      <a:pos x="300" y="1433"/>
                    </a:cxn>
                    <a:cxn ang="0">
                      <a:pos x="352" y="1890"/>
                    </a:cxn>
                    <a:cxn ang="0">
                      <a:pos x="351" y="2256"/>
                    </a:cxn>
                    <a:cxn ang="0">
                      <a:pos x="394" y="2456"/>
                    </a:cxn>
                    <a:cxn ang="0">
                      <a:pos x="394" y="2458"/>
                    </a:cxn>
                    <a:cxn ang="0">
                      <a:pos x="349" y="2733"/>
                    </a:cxn>
                    <a:cxn ang="0">
                      <a:pos x="351" y="3132"/>
                    </a:cxn>
                    <a:cxn ang="0">
                      <a:pos x="391" y="3474"/>
                    </a:cxn>
                    <a:cxn ang="0">
                      <a:pos x="346" y="3820"/>
                    </a:cxn>
                    <a:cxn ang="0">
                      <a:pos x="389" y="3474"/>
                    </a:cxn>
                    <a:cxn ang="0">
                      <a:pos x="346" y="3132"/>
                    </a:cxn>
                    <a:cxn ang="0">
                      <a:pos x="342" y="2733"/>
                    </a:cxn>
                    <a:cxn ang="0">
                      <a:pos x="342" y="2732"/>
                    </a:cxn>
                    <a:cxn ang="0">
                      <a:pos x="386" y="2458"/>
                    </a:cxn>
                    <a:cxn ang="0">
                      <a:pos x="340" y="2256"/>
                    </a:cxn>
                    <a:cxn ang="0">
                      <a:pos x="339" y="1891"/>
                    </a:cxn>
                    <a:cxn ang="0">
                      <a:pos x="284" y="1434"/>
                    </a:cxn>
                    <a:cxn ang="0">
                      <a:pos x="165" y="1122"/>
                    </a:cxn>
                    <a:cxn ang="0">
                      <a:pos x="164" y="1119"/>
                    </a:cxn>
                    <a:cxn ang="0">
                      <a:pos x="163" y="521"/>
                    </a:cxn>
                    <a:cxn ang="0">
                      <a:pos x="83" y="172"/>
                    </a:cxn>
                    <a:cxn ang="0">
                      <a:pos x="1" y="19"/>
                    </a:cxn>
                    <a:cxn ang="0">
                      <a:pos x="0" y="9"/>
                    </a:cxn>
                    <a:cxn ang="0">
                      <a:pos x="7" y="1"/>
                    </a:cxn>
                    <a:cxn ang="0">
                      <a:pos x="11" y="0"/>
                    </a:cxn>
                    <a:cxn ang="0">
                      <a:pos x="21" y="2"/>
                    </a:cxn>
                    <a:cxn ang="0">
                      <a:pos x="24" y="7"/>
                    </a:cxn>
                  </a:cxnLst>
                  <a:rect l="0" t="0" r="r" b="b"/>
                  <a:pathLst>
                    <a:path w="394" h="3820">
                      <a:moveTo>
                        <a:pt x="24" y="7"/>
                      </a:moveTo>
                      <a:lnTo>
                        <a:pt x="105" y="161"/>
                      </a:lnTo>
                      <a:lnTo>
                        <a:pt x="105" y="162"/>
                      </a:lnTo>
                      <a:lnTo>
                        <a:pt x="107" y="164"/>
                      </a:lnTo>
                      <a:lnTo>
                        <a:pt x="184" y="516"/>
                      </a:lnTo>
                      <a:lnTo>
                        <a:pt x="184" y="518"/>
                      </a:lnTo>
                      <a:lnTo>
                        <a:pt x="184" y="519"/>
                      </a:lnTo>
                      <a:lnTo>
                        <a:pt x="183" y="1119"/>
                      </a:lnTo>
                      <a:lnTo>
                        <a:pt x="182" y="1116"/>
                      </a:lnTo>
                      <a:lnTo>
                        <a:pt x="300" y="1431"/>
                      </a:lnTo>
                      <a:lnTo>
                        <a:pt x="300" y="1432"/>
                      </a:lnTo>
                      <a:lnTo>
                        <a:pt x="300" y="1433"/>
                      </a:lnTo>
                      <a:lnTo>
                        <a:pt x="352" y="1890"/>
                      </a:lnTo>
                      <a:lnTo>
                        <a:pt x="352" y="1890"/>
                      </a:lnTo>
                      <a:lnTo>
                        <a:pt x="352" y="1891"/>
                      </a:lnTo>
                      <a:lnTo>
                        <a:pt x="351" y="2256"/>
                      </a:lnTo>
                      <a:lnTo>
                        <a:pt x="350" y="2254"/>
                      </a:lnTo>
                      <a:lnTo>
                        <a:pt x="394" y="2456"/>
                      </a:lnTo>
                      <a:lnTo>
                        <a:pt x="394" y="2457"/>
                      </a:lnTo>
                      <a:lnTo>
                        <a:pt x="394" y="2458"/>
                      </a:lnTo>
                      <a:lnTo>
                        <a:pt x="349" y="2733"/>
                      </a:lnTo>
                      <a:lnTo>
                        <a:pt x="349" y="2733"/>
                      </a:lnTo>
                      <a:lnTo>
                        <a:pt x="351" y="3132"/>
                      </a:lnTo>
                      <a:lnTo>
                        <a:pt x="351" y="3132"/>
                      </a:lnTo>
                      <a:lnTo>
                        <a:pt x="391" y="3474"/>
                      </a:lnTo>
                      <a:lnTo>
                        <a:pt x="391" y="3474"/>
                      </a:lnTo>
                      <a:lnTo>
                        <a:pt x="391" y="3474"/>
                      </a:lnTo>
                      <a:lnTo>
                        <a:pt x="346" y="3820"/>
                      </a:lnTo>
                      <a:lnTo>
                        <a:pt x="389" y="3474"/>
                      </a:lnTo>
                      <a:lnTo>
                        <a:pt x="389" y="3474"/>
                      </a:lnTo>
                      <a:lnTo>
                        <a:pt x="346" y="3132"/>
                      </a:lnTo>
                      <a:lnTo>
                        <a:pt x="346" y="3132"/>
                      </a:lnTo>
                      <a:lnTo>
                        <a:pt x="346" y="3132"/>
                      </a:lnTo>
                      <a:lnTo>
                        <a:pt x="342" y="2733"/>
                      </a:lnTo>
                      <a:lnTo>
                        <a:pt x="342" y="2733"/>
                      </a:lnTo>
                      <a:lnTo>
                        <a:pt x="342" y="2732"/>
                      </a:lnTo>
                      <a:lnTo>
                        <a:pt x="386" y="2456"/>
                      </a:lnTo>
                      <a:lnTo>
                        <a:pt x="386" y="2458"/>
                      </a:lnTo>
                      <a:lnTo>
                        <a:pt x="340" y="2257"/>
                      </a:lnTo>
                      <a:lnTo>
                        <a:pt x="340" y="2256"/>
                      </a:lnTo>
                      <a:lnTo>
                        <a:pt x="340" y="2256"/>
                      </a:lnTo>
                      <a:lnTo>
                        <a:pt x="339" y="1891"/>
                      </a:lnTo>
                      <a:lnTo>
                        <a:pt x="339" y="1891"/>
                      </a:lnTo>
                      <a:lnTo>
                        <a:pt x="284" y="1434"/>
                      </a:lnTo>
                      <a:lnTo>
                        <a:pt x="286" y="1437"/>
                      </a:lnTo>
                      <a:lnTo>
                        <a:pt x="165" y="1122"/>
                      </a:lnTo>
                      <a:lnTo>
                        <a:pt x="164" y="1120"/>
                      </a:lnTo>
                      <a:lnTo>
                        <a:pt x="164" y="1119"/>
                      </a:lnTo>
                      <a:lnTo>
                        <a:pt x="162" y="519"/>
                      </a:lnTo>
                      <a:lnTo>
                        <a:pt x="163" y="521"/>
                      </a:lnTo>
                      <a:lnTo>
                        <a:pt x="82" y="170"/>
                      </a:lnTo>
                      <a:lnTo>
                        <a:pt x="83" y="172"/>
                      </a:lnTo>
                      <a:lnTo>
                        <a:pt x="1" y="19"/>
                      </a:lnTo>
                      <a:lnTo>
                        <a:pt x="1" y="19"/>
                      </a:lnTo>
                      <a:lnTo>
                        <a:pt x="0" y="13"/>
                      </a:lnTo>
                      <a:lnTo>
                        <a:pt x="0" y="9"/>
                      </a:lnTo>
                      <a:lnTo>
                        <a:pt x="3" y="4"/>
                      </a:lnTo>
                      <a:lnTo>
                        <a:pt x="7" y="1"/>
                      </a:lnTo>
                      <a:lnTo>
                        <a:pt x="7" y="1"/>
                      </a:lnTo>
                      <a:lnTo>
                        <a:pt x="11" y="0"/>
                      </a:lnTo>
                      <a:lnTo>
                        <a:pt x="17" y="0"/>
                      </a:lnTo>
                      <a:lnTo>
                        <a:pt x="21" y="2"/>
                      </a:lnTo>
                      <a:lnTo>
                        <a:pt x="24" y="7"/>
                      </a:lnTo>
                      <a:lnTo>
                        <a:pt x="24" y="7"/>
                      </a:lnTo>
                      <a:close/>
                    </a:path>
                  </a:pathLst>
                </a:custGeom>
                <a:gradFill flip="none" rotWithShape="1">
                  <a:gsLst>
                    <a:gs pos="0">
                      <a:srgbClr val="B39375"/>
                    </a:gs>
                    <a:gs pos="100000">
                      <a:srgbClr val="3E3619"/>
                    </a:gs>
                  </a:gsLst>
                  <a:lin ang="6240000" scaled="0"/>
                  <a:tileRect/>
                </a:gradFill>
                <a:ln w="9525">
                  <a:noFill/>
                  <a:round/>
                  <a:headEnd/>
                  <a:tailEnd/>
                </a:ln>
                <a:effectLst>
                  <a:innerShdw blurRad="63500" dist="50800" dir="60000">
                    <a:srgbClr val="000000">
                      <a:alpha val="38000"/>
                    </a:srgbClr>
                  </a:innerShdw>
                </a:effectLst>
              </p:spPr>
              <p:txBody>
                <a:bodyPr vert="horz" wrap="square" lIns="91440" tIns="45720" rIns="91440" bIns="45720" numCol="1" anchor="t" anchorCtr="0" compatLnSpc="1">
                  <a:prstTxWarp prst="textNoShape">
                    <a:avLst/>
                  </a:prstTxWarp>
                </a:bodyPr>
                <a:lstStyle/>
                <a:p>
                  <a:endParaRPr lang="en-US"/>
                </a:p>
              </p:txBody>
            </p:sp>
            <p:sp>
              <p:nvSpPr>
                <p:cNvPr id="182" name="Freeform 5">
                  <a:extLst>
                    <a:ext uri="{FF2B5EF4-FFF2-40B4-BE49-F238E27FC236}">
                      <a16:creationId xmlns:a16="http://schemas.microsoft.com/office/drawing/2014/main" id="{5DD79863-9B31-4872-94C4-AAC906796C4E}"/>
                    </a:ext>
                  </a:extLst>
                </p:cNvPr>
                <p:cNvSpPr>
                  <a:spLocks/>
                </p:cNvSpPr>
                <p:nvPr/>
              </p:nvSpPr>
              <p:spPr bwMode="auto">
                <a:xfrm flipH="1">
                  <a:off x="1854511" y="3640666"/>
                  <a:ext cx="169026" cy="2623557"/>
                </a:xfrm>
                <a:custGeom>
                  <a:avLst/>
                  <a:gdLst/>
                  <a:ahLst/>
                  <a:cxnLst>
                    <a:cxn ang="0">
                      <a:pos x="53" y="517"/>
                    </a:cxn>
                    <a:cxn ang="0">
                      <a:pos x="69" y="664"/>
                    </a:cxn>
                    <a:cxn ang="0">
                      <a:pos x="74" y="774"/>
                    </a:cxn>
                    <a:cxn ang="0">
                      <a:pos x="73" y="849"/>
                    </a:cxn>
                    <a:cxn ang="0">
                      <a:pos x="64" y="923"/>
                    </a:cxn>
                    <a:cxn ang="0">
                      <a:pos x="54" y="960"/>
                    </a:cxn>
                    <a:cxn ang="0">
                      <a:pos x="37" y="1011"/>
                    </a:cxn>
                    <a:cxn ang="0">
                      <a:pos x="33" y="1063"/>
                    </a:cxn>
                    <a:cxn ang="0">
                      <a:pos x="36" y="1100"/>
                    </a:cxn>
                    <a:cxn ang="0">
                      <a:pos x="53" y="1209"/>
                    </a:cxn>
                    <a:cxn ang="0">
                      <a:pos x="56" y="1247"/>
                    </a:cxn>
                    <a:cxn ang="0">
                      <a:pos x="51" y="1284"/>
                    </a:cxn>
                    <a:cxn ang="0">
                      <a:pos x="43" y="1320"/>
                    </a:cxn>
                    <a:cxn ang="0">
                      <a:pos x="34" y="1392"/>
                    </a:cxn>
                    <a:cxn ang="0">
                      <a:pos x="30" y="1466"/>
                    </a:cxn>
                    <a:cxn ang="0">
                      <a:pos x="30" y="1576"/>
                    </a:cxn>
                    <a:cxn ang="0">
                      <a:pos x="32" y="1687"/>
                    </a:cxn>
                    <a:cxn ang="0">
                      <a:pos x="28" y="1908"/>
                    </a:cxn>
                    <a:cxn ang="0">
                      <a:pos x="21" y="2054"/>
                    </a:cxn>
                    <a:cxn ang="0">
                      <a:pos x="8" y="2201"/>
                    </a:cxn>
                    <a:cxn ang="0">
                      <a:pos x="4" y="2274"/>
                    </a:cxn>
                    <a:cxn ang="0">
                      <a:pos x="10" y="2329"/>
                    </a:cxn>
                    <a:cxn ang="0">
                      <a:pos x="20" y="2364"/>
                    </a:cxn>
                    <a:cxn ang="0">
                      <a:pos x="38" y="2417"/>
                    </a:cxn>
                    <a:cxn ang="0">
                      <a:pos x="52" y="2489"/>
                    </a:cxn>
                    <a:cxn ang="0">
                      <a:pos x="63" y="2562"/>
                    </a:cxn>
                    <a:cxn ang="0">
                      <a:pos x="82" y="2782"/>
                    </a:cxn>
                    <a:cxn ang="0">
                      <a:pos x="82" y="2782"/>
                    </a:cxn>
                    <a:cxn ang="0">
                      <a:pos x="60" y="2562"/>
                    </a:cxn>
                    <a:cxn ang="0">
                      <a:pos x="50" y="2489"/>
                    </a:cxn>
                    <a:cxn ang="0">
                      <a:pos x="34" y="2418"/>
                    </a:cxn>
                    <a:cxn ang="0">
                      <a:pos x="16" y="2366"/>
                    </a:cxn>
                    <a:cxn ang="0">
                      <a:pos x="6" y="2330"/>
                    </a:cxn>
                    <a:cxn ang="0">
                      <a:pos x="0" y="2274"/>
                    </a:cxn>
                    <a:cxn ang="0">
                      <a:pos x="2" y="2201"/>
                    </a:cxn>
                    <a:cxn ang="0">
                      <a:pos x="13" y="2054"/>
                    </a:cxn>
                    <a:cxn ang="0">
                      <a:pos x="20" y="1907"/>
                    </a:cxn>
                    <a:cxn ang="0">
                      <a:pos x="21" y="1687"/>
                    </a:cxn>
                    <a:cxn ang="0">
                      <a:pos x="19" y="1577"/>
                    </a:cxn>
                    <a:cxn ang="0">
                      <a:pos x="18" y="1466"/>
                    </a:cxn>
                    <a:cxn ang="0">
                      <a:pos x="21" y="1391"/>
                    </a:cxn>
                    <a:cxn ang="0">
                      <a:pos x="29" y="1318"/>
                    </a:cxn>
                    <a:cxn ang="0">
                      <a:pos x="38" y="1281"/>
                    </a:cxn>
                    <a:cxn ang="0">
                      <a:pos x="41" y="1247"/>
                    </a:cxn>
                    <a:cxn ang="0">
                      <a:pos x="32" y="1174"/>
                    </a:cxn>
                    <a:cxn ang="0">
                      <a:pos x="20" y="1102"/>
                    </a:cxn>
                    <a:cxn ang="0">
                      <a:pos x="17" y="1046"/>
                    </a:cxn>
                    <a:cxn ang="0">
                      <a:pos x="20" y="1008"/>
                    </a:cxn>
                    <a:cxn ang="0">
                      <a:pos x="28" y="980"/>
                    </a:cxn>
                    <a:cxn ang="0">
                      <a:pos x="38" y="953"/>
                    </a:cxn>
                    <a:cxn ang="0">
                      <a:pos x="51" y="902"/>
                    </a:cxn>
                    <a:cxn ang="0">
                      <a:pos x="57" y="812"/>
                    </a:cxn>
                    <a:cxn ang="0">
                      <a:pos x="54" y="739"/>
                    </a:cxn>
                    <a:cxn ang="0">
                      <a:pos x="42" y="592"/>
                    </a:cxn>
                    <a:cxn ang="0">
                      <a:pos x="32" y="516"/>
                    </a:cxn>
                    <a:cxn ang="0">
                      <a:pos x="161" y="4"/>
                    </a:cxn>
                    <a:cxn ang="0">
                      <a:pos x="174" y="0"/>
                    </a:cxn>
                    <a:cxn ang="0">
                      <a:pos x="182" y="6"/>
                    </a:cxn>
                    <a:cxn ang="0">
                      <a:pos x="184" y="16"/>
                    </a:cxn>
                  </a:cxnLst>
                  <a:rect l="0" t="0" r="r" b="b"/>
                  <a:pathLst>
                    <a:path w="184" h="2856">
                      <a:moveTo>
                        <a:pt x="183" y="16"/>
                      </a:moveTo>
                      <a:lnTo>
                        <a:pt x="53" y="521"/>
                      </a:lnTo>
                      <a:lnTo>
                        <a:pt x="53" y="517"/>
                      </a:lnTo>
                      <a:lnTo>
                        <a:pt x="53" y="517"/>
                      </a:lnTo>
                      <a:lnTo>
                        <a:pt x="62" y="590"/>
                      </a:lnTo>
                      <a:lnTo>
                        <a:pt x="69" y="664"/>
                      </a:lnTo>
                      <a:lnTo>
                        <a:pt x="72" y="701"/>
                      </a:lnTo>
                      <a:lnTo>
                        <a:pt x="73" y="738"/>
                      </a:lnTo>
                      <a:lnTo>
                        <a:pt x="74" y="774"/>
                      </a:lnTo>
                      <a:lnTo>
                        <a:pt x="74" y="812"/>
                      </a:lnTo>
                      <a:lnTo>
                        <a:pt x="74" y="812"/>
                      </a:lnTo>
                      <a:lnTo>
                        <a:pt x="73" y="849"/>
                      </a:lnTo>
                      <a:lnTo>
                        <a:pt x="71" y="887"/>
                      </a:lnTo>
                      <a:lnTo>
                        <a:pt x="68" y="904"/>
                      </a:lnTo>
                      <a:lnTo>
                        <a:pt x="64" y="923"/>
                      </a:lnTo>
                      <a:lnTo>
                        <a:pt x="60" y="942"/>
                      </a:lnTo>
                      <a:lnTo>
                        <a:pt x="54" y="960"/>
                      </a:lnTo>
                      <a:lnTo>
                        <a:pt x="54" y="960"/>
                      </a:lnTo>
                      <a:lnTo>
                        <a:pt x="47" y="977"/>
                      </a:lnTo>
                      <a:lnTo>
                        <a:pt x="40" y="993"/>
                      </a:lnTo>
                      <a:lnTo>
                        <a:pt x="37" y="1011"/>
                      </a:lnTo>
                      <a:lnTo>
                        <a:pt x="34" y="1028"/>
                      </a:lnTo>
                      <a:lnTo>
                        <a:pt x="33" y="1046"/>
                      </a:lnTo>
                      <a:lnTo>
                        <a:pt x="33" y="1063"/>
                      </a:lnTo>
                      <a:lnTo>
                        <a:pt x="34" y="1082"/>
                      </a:lnTo>
                      <a:lnTo>
                        <a:pt x="36" y="1100"/>
                      </a:lnTo>
                      <a:lnTo>
                        <a:pt x="36" y="1100"/>
                      </a:lnTo>
                      <a:lnTo>
                        <a:pt x="41" y="1136"/>
                      </a:lnTo>
                      <a:lnTo>
                        <a:pt x="48" y="1172"/>
                      </a:lnTo>
                      <a:lnTo>
                        <a:pt x="53" y="1209"/>
                      </a:lnTo>
                      <a:lnTo>
                        <a:pt x="54" y="1228"/>
                      </a:lnTo>
                      <a:lnTo>
                        <a:pt x="56" y="1247"/>
                      </a:lnTo>
                      <a:lnTo>
                        <a:pt x="56" y="1247"/>
                      </a:lnTo>
                      <a:lnTo>
                        <a:pt x="54" y="1266"/>
                      </a:lnTo>
                      <a:lnTo>
                        <a:pt x="53" y="1276"/>
                      </a:lnTo>
                      <a:lnTo>
                        <a:pt x="51" y="1284"/>
                      </a:lnTo>
                      <a:lnTo>
                        <a:pt x="51" y="1284"/>
                      </a:lnTo>
                      <a:lnTo>
                        <a:pt x="47" y="1302"/>
                      </a:lnTo>
                      <a:lnTo>
                        <a:pt x="43" y="1320"/>
                      </a:lnTo>
                      <a:lnTo>
                        <a:pt x="43" y="1320"/>
                      </a:lnTo>
                      <a:lnTo>
                        <a:pt x="38" y="1357"/>
                      </a:lnTo>
                      <a:lnTo>
                        <a:pt x="34" y="1392"/>
                      </a:lnTo>
                      <a:lnTo>
                        <a:pt x="34" y="1392"/>
                      </a:lnTo>
                      <a:lnTo>
                        <a:pt x="32" y="1429"/>
                      </a:lnTo>
                      <a:lnTo>
                        <a:pt x="30" y="1466"/>
                      </a:lnTo>
                      <a:lnTo>
                        <a:pt x="30" y="1539"/>
                      </a:lnTo>
                      <a:lnTo>
                        <a:pt x="30" y="1539"/>
                      </a:lnTo>
                      <a:lnTo>
                        <a:pt x="30" y="1576"/>
                      </a:lnTo>
                      <a:lnTo>
                        <a:pt x="31" y="1612"/>
                      </a:lnTo>
                      <a:lnTo>
                        <a:pt x="31" y="1612"/>
                      </a:lnTo>
                      <a:lnTo>
                        <a:pt x="32" y="1687"/>
                      </a:lnTo>
                      <a:lnTo>
                        <a:pt x="32" y="1687"/>
                      </a:lnTo>
                      <a:lnTo>
                        <a:pt x="30" y="1833"/>
                      </a:lnTo>
                      <a:lnTo>
                        <a:pt x="28" y="1908"/>
                      </a:lnTo>
                      <a:lnTo>
                        <a:pt x="26" y="1981"/>
                      </a:lnTo>
                      <a:lnTo>
                        <a:pt x="26" y="1981"/>
                      </a:lnTo>
                      <a:lnTo>
                        <a:pt x="21" y="2054"/>
                      </a:lnTo>
                      <a:lnTo>
                        <a:pt x="14" y="2128"/>
                      </a:lnTo>
                      <a:lnTo>
                        <a:pt x="14" y="2128"/>
                      </a:lnTo>
                      <a:lnTo>
                        <a:pt x="8" y="2201"/>
                      </a:lnTo>
                      <a:lnTo>
                        <a:pt x="6" y="2238"/>
                      </a:lnTo>
                      <a:lnTo>
                        <a:pt x="4" y="2274"/>
                      </a:lnTo>
                      <a:lnTo>
                        <a:pt x="4" y="2274"/>
                      </a:lnTo>
                      <a:lnTo>
                        <a:pt x="6" y="2293"/>
                      </a:lnTo>
                      <a:lnTo>
                        <a:pt x="7" y="2311"/>
                      </a:lnTo>
                      <a:lnTo>
                        <a:pt x="10" y="2329"/>
                      </a:lnTo>
                      <a:lnTo>
                        <a:pt x="14" y="2347"/>
                      </a:lnTo>
                      <a:lnTo>
                        <a:pt x="14" y="2347"/>
                      </a:lnTo>
                      <a:lnTo>
                        <a:pt x="20" y="2364"/>
                      </a:lnTo>
                      <a:lnTo>
                        <a:pt x="27" y="2381"/>
                      </a:lnTo>
                      <a:lnTo>
                        <a:pt x="33" y="2399"/>
                      </a:lnTo>
                      <a:lnTo>
                        <a:pt x="38" y="2417"/>
                      </a:lnTo>
                      <a:lnTo>
                        <a:pt x="38" y="2417"/>
                      </a:lnTo>
                      <a:lnTo>
                        <a:pt x="47" y="2452"/>
                      </a:lnTo>
                      <a:lnTo>
                        <a:pt x="52" y="2489"/>
                      </a:lnTo>
                      <a:lnTo>
                        <a:pt x="58" y="2526"/>
                      </a:lnTo>
                      <a:lnTo>
                        <a:pt x="63" y="2562"/>
                      </a:lnTo>
                      <a:lnTo>
                        <a:pt x="63" y="2562"/>
                      </a:lnTo>
                      <a:lnTo>
                        <a:pt x="71" y="2634"/>
                      </a:lnTo>
                      <a:lnTo>
                        <a:pt x="78" y="2708"/>
                      </a:lnTo>
                      <a:lnTo>
                        <a:pt x="82" y="2782"/>
                      </a:lnTo>
                      <a:lnTo>
                        <a:pt x="87" y="2856"/>
                      </a:lnTo>
                      <a:lnTo>
                        <a:pt x="87" y="2856"/>
                      </a:lnTo>
                      <a:lnTo>
                        <a:pt x="82" y="2782"/>
                      </a:lnTo>
                      <a:lnTo>
                        <a:pt x="76" y="2709"/>
                      </a:lnTo>
                      <a:lnTo>
                        <a:pt x="69" y="2636"/>
                      </a:lnTo>
                      <a:lnTo>
                        <a:pt x="60" y="2562"/>
                      </a:lnTo>
                      <a:lnTo>
                        <a:pt x="60" y="2562"/>
                      </a:lnTo>
                      <a:lnTo>
                        <a:pt x="56" y="2526"/>
                      </a:lnTo>
                      <a:lnTo>
                        <a:pt x="50" y="2489"/>
                      </a:lnTo>
                      <a:lnTo>
                        <a:pt x="42" y="2453"/>
                      </a:lnTo>
                      <a:lnTo>
                        <a:pt x="34" y="2418"/>
                      </a:lnTo>
                      <a:lnTo>
                        <a:pt x="34" y="2418"/>
                      </a:lnTo>
                      <a:lnTo>
                        <a:pt x="29" y="2400"/>
                      </a:lnTo>
                      <a:lnTo>
                        <a:pt x="22" y="2383"/>
                      </a:lnTo>
                      <a:lnTo>
                        <a:pt x="16" y="2366"/>
                      </a:lnTo>
                      <a:lnTo>
                        <a:pt x="10" y="2348"/>
                      </a:lnTo>
                      <a:lnTo>
                        <a:pt x="10" y="2348"/>
                      </a:lnTo>
                      <a:lnTo>
                        <a:pt x="6" y="2330"/>
                      </a:lnTo>
                      <a:lnTo>
                        <a:pt x="2" y="2312"/>
                      </a:lnTo>
                      <a:lnTo>
                        <a:pt x="0" y="2293"/>
                      </a:lnTo>
                      <a:lnTo>
                        <a:pt x="0" y="2274"/>
                      </a:lnTo>
                      <a:lnTo>
                        <a:pt x="0" y="2274"/>
                      </a:lnTo>
                      <a:lnTo>
                        <a:pt x="0" y="2238"/>
                      </a:lnTo>
                      <a:lnTo>
                        <a:pt x="2" y="2201"/>
                      </a:lnTo>
                      <a:lnTo>
                        <a:pt x="9" y="2128"/>
                      </a:lnTo>
                      <a:lnTo>
                        <a:pt x="9" y="2128"/>
                      </a:lnTo>
                      <a:lnTo>
                        <a:pt x="13" y="2054"/>
                      </a:lnTo>
                      <a:lnTo>
                        <a:pt x="18" y="1981"/>
                      </a:lnTo>
                      <a:lnTo>
                        <a:pt x="18" y="1981"/>
                      </a:lnTo>
                      <a:lnTo>
                        <a:pt x="20" y="1907"/>
                      </a:lnTo>
                      <a:lnTo>
                        <a:pt x="21" y="1833"/>
                      </a:lnTo>
                      <a:lnTo>
                        <a:pt x="21" y="1687"/>
                      </a:lnTo>
                      <a:lnTo>
                        <a:pt x="21" y="1687"/>
                      </a:lnTo>
                      <a:lnTo>
                        <a:pt x="20" y="1613"/>
                      </a:lnTo>
                      <a:lnTo>
                        <a:pt x="20" y="1613"/>
                      </a:lnTo>
                      <a:lnTo>
                        <a:pt x="19" y="1577"/>
                      </a:lnTo>
                      <a:lnTo>
                        <a:pt x="18" y="1539"/>
                      </a:lnTo>
                      <a:lnTo>
                        <a:pt x="18" y="1539"/>
                      </a:lnTo>
                      <a:lnTo>
                        <a:pt x="18" y="1466"/>
                      </a:lnTo>
                      <a:lnTo>
                        <a:pt x="19" y="1429"/>
                      </a:lnTo>
                      <a:lnTo>
                        <a:pt x="21" y="1391"/>
                      </a:lnTo>
                      <a:lnTo>
                        <a:pt x="21" y="1391"/>
                      </a:lnTo>
                      <a:lnTo>
                        <a:pt x="24" y="1354"/>
                      </a:lnTo>
                      <a:lnTo>
                        <a:pt x="29" y="1318"/>
                      </a:lnTo>
                      <a:lnTo>
                        <a:pt x="29" y="1318"/>
                      </a:lnTo>
                      <a:lnTo>
                        <a:pt x="33" y="1299"/>
                      </a:lnTo>
                      <a:lnTo>
                        <a:pt x="38" y="1281"/>
                      </a:lnTo>
                      <a:lnTo>
                        <a:pt x="38" y="1281"/>
                      </a:lnTo>
                      <a:lnTo>
                        <a:pt x="40" y="1264"/>
                      </a:lnTo>
                      <a:lnTo>
                        <a:pt x="41" y="1247"/>
                      </a:lnTo>
                      <a:lnTo>
                        <a:pt x="41" y="1247"/>
                      </a:lnTo>
                      <a:lnTo>
                        <a:pt x="40" y="1229"/>
                      </a:lnTo>
                      <a:lnTo>
                        <a:pt x="38" y="1211"/>
                      </a:lnTo>
                      <a:lnTo>
                        <a:pt x="32" y="1174"/>
                      </a:lnTo>
                      <a:lnTo>
                        <a:pt x="26" y="1139"/>
                      </a:lnTo>
                      <a:lnTo>
                        <a:pt x="20" y="1102"/>
                      </a:lnTo>
                      <a:lnTo>
                        <a:pt x="20" y="1102"/>
                      </a:lnTo>
                      <a:lnTo>
                        <a:pt x="18" y="1083"/>
                      </a:lnTo>
                      <a:lnTo>
                        <a:pt x="17" y="1064"/>
                      </a:lnTo>
                      <a:lnTo>
                        <a:pt x="17" y="1046"/>
                      </a:lnTo>
                      <a:lnTo>
                        <a:pt x="18" y="1027"/>
                      </a:lnTo>
                      <a:lnTo>
                        <a:pt x="18" y="1027"/>
                      </a:lnTo>
                      <a:lnTo>
                        <a:pt x="20" y="1008"/>
                      </a:lnTo>
                      <a:lnTo>
                        <a:pt x="24" y="989"/>
                      </a:lnTo>
                      <a:lnTo>
                        <a:pt x="24" y="989"/>
                      </a:lnTo>
                      <a:lnTo>
                        <a:pt x="28" y="980"/>
                      </a:lnTo>
                      <a:lnTo>
                        <a:pt x="31" y="970"/>
                      </a:lnTo>
                      <a:lnTo>
                        <a:pt x="38" y="953"/>
                      </a:lnTo>
                      <a:lnTo>
                        <a:pt x="38" y="953"/>
                      </a:lnTo>
                      <a:lnTo>
                        <a:pt x="43" y="937"/>
                      </a:lnTo>
                      <a:lnTo>
                        <a:pt x="48" y="920"/>
                      </a:lnTo>
                      <a:lnTo>
                        <a:pt x="51" y="902"/>
                      </a:lnTo>
                      <a:lnTo>
                        <a:pt x="53" y="884"/>
                      </a:lnTo>
                      <a:lnTo>
                        <a:pt x="56" y="848"/>
                      </a:lnTo>
                      <a:lnTo>
                        <a:pt x="57" y="812"/>
                      </a:lnTo>
                      <a:lnTo>
                        <a:pt x="57" y="812"/>
                      </a:lnTo>
                      <a:lnTo>
                        <a:pt x="56" y="776"/>
                      </a:lnTo>
                      <a:lnTo>
                        <a:pt x="54" y="739"/>
                      </a:lnTo>
                      <a:lnTo>
                        <a:pt x="52" y="702"/>
                      </a:lnTo>
                      <a:lnTo>
                        <a:pt x="50" y="666"/>
                      </a:lnTo>
                      <a:lnTo>
                        <a:pt x="42" y="592"/>
                      </a:lnTo>
                      <a:lnTo>
                        <a:pt x="32" y="520"/>
                      </a:lnTo>
                      <a:lnTo>
                        <a:pt x="32" y="518"/>
                      </a:lnTo>
                      <a:lnTo>
                        <a:pt x="32" y="516"/>
                      </a:lnTo>
                      <a:lnTo>
                        <a:pt x="159" y="9"/>
                      </a:lnTo>
                      <a:lnTo>
                        <a:pt x="159" y="9"/>
                      </a:lnTo>
                      <a:lnTo>
                        <a:pt x="161" y="4"/>
                      </a:lnTo>
                      <a:lnTo>
                        <a:pt x="164" y="1"/>
                      </a:lnTo>
                      <a:lnTo>
                        <a:pt x="169" y="0"/>
                      </a:lnTo>
                      <a:lnTo>
                        <a:pt x="174" y="0"/>
                      </a:lnTo>
                      <a:lnTo>
                        <a:pt x="174" y="0"/>
                      </a:lnTo>
                      <a:lnTo>
                        <a:pt x="179" y="2"/>
                      </a:lnTo>
                      <a:lnTo>
                        <a:pt x="182" y="6"/>
                      </a:lnTo>
                      <a:lnTo>
                        <a:pt x="184" y="10"/>
                      </a:lnTo>
                      <a:lnTo>
                        <a:pt x="184" y="16"/>
                      </a:lnTo>
                      <a:lnTo>
                        <a:pt x="184" y="16"/>
                      </a:lnTo>
                      <a:lnTo>
                        <a:pt x="183" y="16"/>
                      </a:lnTo>
                      <a:lnTo>
                        <a:pt x="183" y="16"/>
                      </a:lnTo>
                      <a:close/>
                    </a:path>
                  </a:pathLst>
                </a:custGeom>
                <a:gradFill flip="none" rotWithShape="1">
                  <a:gsLst>
                    <a:gs pos="0">
                      <a:srgbClr val="B39375"/>
                    </a:gs>
                    <a:gs pos="100000">
                      <a:srgbClr val="3E3619"/>
                    </a:gs>
                  </a:gsLst>
                  <a:lin ang="6240000" scaled="0"/>
                  <a:tileRect/>
                </a:gradFill>
                <a:ln w="9525">
                  <a:noFill/>
                  <a:round/>
                  <a:headEnd/>
                  <a:tailEnd/>
                </a:ln>
                <a:effectLst>
                  <a:innerShdw blurRad="63500" dist="50800" dir="60000">
                    <a:srgbClr val="000000">
                      <a:alpha val="38000"/>
                    </a:srgbClr>
                  </a:innerShdw>
                </a:effectLst>
              </p:spPr>
              <p:txBody>
                <a:bodyPr vert="horz" wrap="square" lIns="91440" tIns="45720" rIns="91440" bIns="45720" numCol="1" anchor="t" anchorCtr="0" compatLnSpc="1">
                  <a:prstTxWarp prst="textNoShape">
                    <a:avLst/>
                  </a:prstTxWarp>
                </a:bodyPr>
                <a:lstStyle/>
                <a:p>
                  <a:endParaRPr lang="en-US"/>
                </a:p>
              </p:txBody>
            </p:sp>
            <p:sp>
              <p:nvSpPr>
                <p:cNvPr id="183" name="Freeform 8">
                  <a:extLst>
                    <a:ext uri="{FF2B5EF4-FFF2-40B4-BE49-F238E27FC236}">
                      <a16:creationId xmlns:a16="http://schemas.microsoft.com/office/drawing/2014/main" id="{C0294A0A-8587-465F-A3D1-36E4F47A2089}"/>
                    </a:ext>
                  </a:extLst>
                </p:cNvPr>
                <p:cNvSpPr>
                  <a:spLocks/>
                </p:cNvSpPr>
                <p:nvPr/>
              </p:nvSpPr>
              <p:spPr bwMode="auto">
                <a:xfrm>
                  <a:off x="1346199" y="4101042"/>
                  <a:ext cx="155327" cy="657224"/>
                </a:xfrm>
                <a:custGeom>
                  <a:avLst/>
                  <a:gdLst/>
                  <a:ahLst/>
                  <a:cxnLst>
                    <a:cxn ang="0">
                      <a:pos x="175" y="17"/>
                    </a:cxn>
                    <a:cxn ang="0">
                      <a:pos x="130" y="143"/>
                    </a:cxn>
                    <a:cxn ang="0">
                      <a:pos x="130" y="144"/>
                    </a:cxn>
                    <a:cxn ang="0">
                      <a:pos x="129" y="146"/>
                    </a:cxn>
                    <a:cxn ang="0">
                      <a:pos x="86" y="194"/>
                    </a:cxn>
                    <a:cxn ang="0">
                      <a:pos x="88" y="188"/>
                    </a:cxn>
                    <a:cxn ang="0">
                      <a:pos x="84" y="418"/>
                    </a:cxn>
                    <a:cxn ang="0">
                      <a:pos x="84" y="419"/>
                    </a:cxn>
                    <a:cxn ang="0">
                      <a:pos x="83" y="420"/>
                    </a:cxn>
                    <a:cxn ang="0">
                      <a:pos x="33" y="489"/>
                    </a:cxn>
                    <a:cxn ang="0">
                      <a:pos x="33" y="489"/>
                    </a:cxn>
                    <a:cxn ang="0">
                      <a:pos x="4" y="537"/>
                    </a:cxn>
                    <a:cxn ang="0">
                      <a:pos x="4" y="537"/>
                    </a:cxn>
                    <a:cxn ang="0">
                      <a:pos x="3" y="614"/>
                    </a:cxn>
                    <a:cxn ang="0">
                      <a:pos x="0" y="537"/>
                    </a:cxn>
                    <a:cxn ang="0">
                      <a:pos x="0" y="536"/>
                    </a:cxn>
                    <a:cxn ang="0">
                      <a:pos x="1" y="536"/>
                    </a:cxn>
                    <a:cxn ang="0">
                      <a:pos x="28" y="487"/>
                    </a:cxn>
                    <a:cxn ang="0">
                      <a:pos x="28" y="486"/>
                    </a:cxn>
                    <a:cxn ang="0">
                      <a:pos x="28" y="486"/>
                    </a:cxn>
                    <a:cxn ang="0">
                      <a:pos x="76" y="416"/>
                    </a:cxn>
                    <a:cxn ang="0">
                      <a:pos x="75" y="418"/>
                    </a:cxn>
                    <a:cxn ang="0">
                      <a:pos x="70" y="188"/>
                    </a:cxn>
                    <a:cxn ang="0">
                      <a:pos x="70" y="185"/>
                    </a:cxn>
                    <a:cxn ang="0">
                      <a:pos x="73" y="183"/>
                    </a:cxn>
                    <a:cxn ang="0">
                      <a:pos x="114" y="133"/>
                    </a:cxn>
                    <a:cxn ang="0">
                      <a:pos x="111" y="136"/>
                    </a:cxn>
                    <a:cxn ang="0">
                      <a:pos x="150" y="9"/>
                    </a:cxn>
                    <a:cxn ang="0">
                      <a:pos x="150" y="9"/>
                    </a:cxn>
                    <a:cxn ang="0">
                      <a:pos x="154" y="5"/>
                    </a:cxn>
                    <a:cxn ang="0">
                      <a:pos x="157" y="2"/>
                    </a:cxn>
                    <a:cxn ang="0">
                      <a:pos x="161" y="0"/>
                    </a:cxn>
                    <a:cxn ang="0">
                      <a:pos x="167" y="0"/>
                    </a:cxn>
                    <a:cxn ang="0">
                      <a:pos x="167" y="0"/>
                    </a:cxn>
                    <a:cxn ang="0">
                      <a:pos x="171" y="3"/>
                    </a:cxn>
                    <a:cxn ang="0">
                      <a:pos x="175" y="7"/>
                    </a:cxn>
                    <a:cxn ang="0">
                      <a:pos x="176" y="12"/>
                    </a:cxn>
                    <a:cxn ang="0">
                      <a:pos x="175" y="17"/>
                    </a:cxn>
                    <a:cxn ang="0">
                      <a:pos x="175" y="17"/>
                    </a:cxn>
                    <a:cxn ang="0">
                      <a:pos x="175" y="17"/>
                    </a:cxn>
                    <a:cxn ang="0">
                      <a:pos x="175" y="17"/>
                    </a:cxn>
                  </a:cxnLst>
                  <a:rect l="0" t="0" r="r" b="b"/>
                  <a:pathLst>
                    <a:path w="176" h="614">
                      <a:moveTo>
                        <a:pt x="175" y="17"/>
                      </a:moveTo>
                      <a:lnTo>
                        <a:pt x="130" y="143"/>
                      </a:lnTo>
                      <a:lnTo>
                        <a:pt x="130" y="144"/>
                      </a:lnTo>
                      <a:lnTo>
                        <a:pt x="129" y="146"/>
                      </a:lnTo>
                      <a:lnTo>
                        <a:pt x="86" y="194"/>
                      </a:lnTo>
                      <a:lnTo>
                        <a:pt x="88" y="188"/>
                      </a:lnTo>
                      <a:lnTo>
                        <a:pt x="84" y="418"/>
                      </a:lnTo>
                      <a:lnTo>
                        <a:pt x="84" y="419"/>
                      </a:lnTo>
                      <a:lnTo>
                        <a:pt x="83" y="420"/>
                      </a:lnTo>
                      <a:lnTo>
                        <a:pt x="33" y="489"/>
                      </a:lnTo>
                      <a:lnTo>
                        <a:pt x="33" y="489"/>
                      </a:lnTo>
                      <a:lnTo>
                        <a:pt x="4" y="537"/>
                      </a:lnTo>
                      <a:lnTo>
                        <a:pt x="4" y="537"/>
                      </a:lnTo>
                      <a:lnTo>
                        <a:pt x="3" y="614"/>
                      </a:lnTo>
                      <a:lnTo>
                        <a:pt x="0" y="537"/>
                      </a:lnTo>
                      <a:lnTo>
                        <a:pt x="0" y="536"/>
                      </a:lnTo>
                      <a:lnTo>
                        <a:pt x="1" y="536"/>
                      </a:lnTo>
                      <a:lnTo>
                        <a:pt x="28" y="487"/>
                      </a:lnTo>
                      <a:lnTo>
                        <a:pt x="28" y="486"/>
                      </a:lnTo>
                      <a:lnTo>
                        <a:pt x="28" y="486"/>
                      </a:lnTo>
                      <a:lnTo>
                        <a:pt x="76" y="416"/>
                      </a:lnTo>
                      <a:lnTo>
                        <a:pt x="75" y="418"/>
                      </a:lnTo>
                      <a:lnTo>
                        <a:pt x="70" y="188"/>
                      </a:lnTo>
                      <a:lnTo>
                        <a:pt x="70" y="185"/>
                      </a:lnTo>
                      <a:lnTo>
                        <a:pt x="73" y="183"/>
                      </a:lnTo>
                      <a:lnTo>
                        <a:pt x="114" y="133"/>
                      </a:lnTo>
                      <a:lnTo>
                        <a:pt x="111" y="136"/>
                      </a:lnTo>
                      <a:lnTo>
                        <a:pt x="150" y="9"/>
                      </a:lnTo>
                      <a:lnTo>
                        <a:pt x="150" y="9"/>
                      </a:lnTo>
                      <a:lnTo>
                        <a:pt x="154" y="5"/>
                      </a:lnTo>
                      <a:lnTo>
                        <a:pt x="157" y="2"/>
                      </a:lnTo>
                      <a:lnTo>
                        <a:pt x="161" y="0"/>
                      </a:lnTo>
                      <a:lnTo>
                        <a:pt x="167" y="0"/>
                      </a:lnTo>
                      <a:lnTo>
                        <a:pt x="167" y="0"/>
                      </a:lnTo>
                      <a:lnTo>
                        <a:pt x="171" y="3"/>
                      </a:lnTo>
                      <a:lnTo>
                        <a:pt x="175" y="7"/>
                      </a:lnTo>
                      <a:lnTo>
                        <a:pt x="176" y="12"/>
                      </a:lnTo>
                      <a:lnTo>
                        <a:pt x="175" y="17"/>
                      </a:lnTo>
                      <a:lnTo>
                        <a:pt x="175" y="17"/>
                      </a:lnTo>
                      <a:lnTo>
                        <a:pt x="175" y="17"/>
                      </a:lnTo>
                      <a:lnTo>
                        <a:pt x="175" y="17"/>
                      </a:lnTo>
                      <a:close/>
                    </a:path>
                  </a:pathLst>
                </a:custGeom>
                <a:gradFill flip="none" rotWithShape="1">
                  <a:gsLst>
                    <a:gs pos="0">
                      <a:srgbClr val="B39375"/>
                    </a:gs>
                    <a:gs pos="100000">
                      <a:srgbClr val="3E3619"/>
                    </a:gs>
                  </a:gsLst>
                  <a:lin ang="6240000" scaled="0"/>
                  <a:tileRect/>
                </a:gradFill>
                <a:ln w="9525">
                  <a:noFill/>
                  <a:round/>
                  <a:headEnd/>
                  <a:tailEnd/>
                </a:ln>
                <a:effectLst>
                  <a:innerShdw blurRad="63500" dist="50800" dir="60000">
                    <a:srgbClr val="000000">
                      <a:alpha val="38000"/>
                    </a:srgbClr>
                  </a:innerShdw>
                </a:effectLst>
              </p:spPr>
              <p:txBody>
                <a:bodyPr vert="horz" wrap="square" lIns="91440" tIns="45720" rIns="91440" bIns="45720" numCol="1" anchor="t" anchorCtr="0" compatLnSpc="1">
                  <a:prstTxWarp prst="textNoShape">
                    <a:avLst/>
                  </a:prstTxWarp>
                </a:bodyPr>
                <a:lstStyle/>
                <a:p>
                  <a:endParaRPr lang="en-US"/>
                </a:p>
              </p:txBody>
            </p:sp>
            <p:sp>
              <p:nvSpPr>
                <p:cNvPr id="184" name="Freeform 8">
                  <a:extLst>
                    <a:ext uri="{FF2B5EF4-FFF2-40B4-BE49-F238E27FC236}">
                      <a16:creationId xmlns:a16="http://schemas.microsoft.com/office/drawing/2014/main" id="{79671465-9D63-49D7-A4BF-99C13BB8AEA7}"/>
                    </a:ext>
                  </a:extLst>
                </p:cNvPr>
                <p:cNvSpPr>
                  <a:spLocks/>
                </p:cNvSpPr>
                <p:nvPr/>
              </p:nvSpPr>
              <p:spPr bwMode="auto">
                <a:xfrm rot="308441" flipH="1">
                  <a:off x="1634065" y="3662892"/>
                  <a:ext cx="194736" cy="1359958"/>
                </a:xfrm>
                <a:custGeom>
                  <a:avLst/>
                  <a:gdLst/>
                  <a:ahLst/>
                  <a:cxnLst>
                    <a:cxn ang="0">
                      <a:pos x="175" y="17"/>
                    </a:cxn>
                    <a:cxn ang="0">
                      <a:pos x="130" y="143"/>
                    </a:cxn>
                    <a:cxn ang="0">
                      <a:pos x="130" y="144"/>
                    </a:cxn>
                    <a:cxn ang="0">
                      <a:pos x="129" y="146"/>
                    </a:cxn>
                    <a:cxn ang="0">
                      <a:pos x="86" y="194"/>
                    </a:cxn>
                    <a:cxn ang="0">
                      <a:pos x="88" y="188"/>
                    </a:cxn>
                    <a:cxn ang="0">
                      <a:pos x="84" y="418"/>
                    </a:cxn>
                    <a:cxn ang="0">
                      <a:pos x="84" y="419"/>
                    </a:cxn>
                    <a:cxn ang="0">
                      <a:pos x="83" y="420"/>
                    </a:cxn>
                    <a:cxn ang="0">
                      <a:pos x="33" y="489"/>
                    </a:cxn>
                    <a:cxn ang="0">
                      <a:pos x="33" y="489"/>
                    </a:cxn>
                    <a:cxn ang="0">
                      <a:pos x="4" y="537"/>
                    </a:cxn>
                    <a:cxn ang="0">
                      <a:pos x="4" y="537"/>
                    </a:cxn>
                    <a:cxn ang="0">
                      <a:pos x="3" y="614"/>
                    </a:cxn>
                    <a:cxn ang="0">
                      <a:pos x="0" y="537"/>
                    </a:cxn>
                    <a:cxn ang="0">
                      <a:pos x="0" y="536"/>
                    </a:cxn>
                    <a:cxn ang="0">
                      <a:pos x="1" y="536"/>
                    </a:cxn>
                    <a:cxn ang="0">
                      <a:pos x="28" y="487"/>
                    </a:cxn>
                    <a:cxn ang="0">
                      <a:pos x="28" y="486"/>
                    </a:cxn>
                    <a:cxn ang="0">
                      <a:pos x="28" y="486"/>
                    </a:cxn>
                    <a:cxn ang="0">
                      <a:pos x="76" y="416"/>
                    </a:cxn>
                    <a:cxn ang="0">
                      <a:pos x="75" y="418"/>
                    </a:cxn>
                    <a:cxn ang="0">
                      <a:pos x="70" y="188"/>
                    </a:cxn>
                    <a:cxn ang="0">
                      <a:pos x="70" y="185"/>
                    </a:cxn>
                    <a:cxn ang="0">
                      <a:pos x="73" y="183"/>
                    </a:cxn>
                    <a:cxn ang="0">
                      <a:pos x="114" y="133"/>
                    </a:cxn>
                    <a:cxn ang="0">
                      <a:pos x="111" y="136"/>
                    </a:cxn>
                    <a:cxn ang="0">
                      <a:pos x="150" y="9"/>
                    </a:cxn>
                    <a:cxn ang="0">
                      <a:pos x="150" y="9"/>
                    </a:cxn>
                    <a:cxn ang="0">
                      <a:pos x="154" y="5"/>
                    </a:cxn>
                    <a:cxn ang="0">
                      <a:pos x="157" y="2"/>
                    </a:cxn>
                    <a:cxn ang="0">
                      <a:pos x="161" y="0"/>
                    </a:cxn>
                    <a:cxn ang="0">
                      <a:pos x="167" y="0"/>
                    </a:cxn>
                    <a:cxn ang="0">
                      <a:pos x="167" y="0"/>
                    </a:cxn>
                    <a:cxn ang="0">
                      <a:pos x="171" y="3"/>
                    </a:cxn>
                    <a:cxn ang="0">
                      <a:pos x="175" y="7"/>
                    </a:cxn>
                    <a:cxn ang="0">
                      <a:pos x="176" y="12"/>
                    </a:cxn>
                    <a:cxn ang="0">
                      <a:pos x="175" y="17"/>
                    </a:cxn>
                    <a:cxn ang="0">
                      <a:pos x="175" y="17"/>
                    </a:cxn>
                    <a:cxn ang="0">
                      <a:pos x="175" y="17"/>
                    </a:cxn>
                    <a:cxn ang="0">
                      <a:pos x="175" y="17"/>
                    </a:cxn>
                  </a:cxnLst>
                  <a:rect l="0" t="0" r="r" b="b"/>
                  <a:pathLst>
                    <a:path w="176" h="614">
                      <a:moveTo>
                        <a:pt x="175" y="17"/>
                      </a:moveTo>
                      <a:lnTo>
                        <a:pt x="130" y="143"/>
                      </a:lnTo>
                      <a:lnTo>
                        <a:pt x="130" y="144"/>
                      </a:lnTo>
                      <a:lnTo>
                        <a:pt x="129" y="146"/>
                      </a:lnTo>
                      <a:lnTo>
                        <a:pt x="86" y="194"/>
                      </a:lnTo>
                      <a:lnTo>
                        <a:pt x="88" y="188"/>
                      </a:lnTo>
                      <a:lnTo>
                        <a:pt x="84" y="418"/>
                      </a:lnTo>
                      <a:lnTo>
                        <a:pt x="84" y="419"/>
                      </a:lnTo>
                      <a:lnTo>
                        <a:pt x="83" y="420"/>
                      </a:lnTo>
                      <a:lnTo>
                        <a:pt x="33" y="489"/>
                      </a:lnTo>
                      <a:lnTo>
                        <a:pt x="33" y="489"/>
                      </a:lnTo>
                      <a:lnTo>
                        <a:pt x="4" y="537"/>
                      </a:lnTo>
                      <a:lnTo>
                        <a:pt x="4" y="537"/>
                      </a:lnTo>
                      <a:lnTo>
                        <a:pt x="3" y="614"/>
                      </a:lnTo>
                      <a:lnTo>
                        <a:pt x="0" y="537"/>
                      </a:lnTo>
                      <a:lnTo>
                        <a:pt x="0" y="536"/>
                      </a:lnTo>
                      <a:lnTo>
                        <a:pt x="1" y="536"/>
                      </a:lnTo>
                      <a:lnTo>
                        <a:pt x="28" y="487"/>
                      </a:lnTo>
                      <a:lnTo>
                        <a:pt x="28" y="486"/>
                      </a:lnTo>
                      <a:lnTo>
                        <a:pt x="28" y="486"/>
                      </a:lnTo>
                      <a:lnTo>
                        <a:pt x="76" y="416"/>
                      </a:lnTo>
                      <a:lnTo>
                        <a:pt x="75" y="418"/>
                      </a:lnTo>
                      <a:lnTo>
                        <a:pt x="70" y="188"/>
                      </a:lnTo>
                      <a:lnTo>
                        <a:pt x="70" y="185"/>
                      </a:lnTo>
                      <a:lnTo>
                        <a:pt x="73" y="183"/>
                      </a:lnTo>
                      <a:lnTo>
                        <a:pt x="114" y="133"/>
                      </a:lnTo>
                      <a:lnTo>
                        <a:pt x="111" y="136"/>
                      </a:lnTo>
                      <a:lnTo>
                        <a:pt x="150" y="9"/>
                      </a:lnTo>
                      <a:lnTo>
                        <a:pt x="150" y="9"/>
                      </a:lnTo>
                      <a:lnTo>
                        <a:pt x="154" y="5"/>
                      </a:lnTo>
                      <a:lnTo>
                        <a:pt x="157" y="2"/>
                      </a:lnTo>
                      <a:lnTo>
                        <a:pt x="161" y="0"/>
                      </a:lnTo>
                      <a:lnTo>
                        <a:pt x="167" y="0"/>
                      </a:lnTo>
                      <a:lnTo>
                        <a:pt x="167" y="0"/>
                      </a:lnTo>
                      <a:lnTo>
                        <a:pt x="171" y="3"/>
                      </a:lnTo>
                      <a:lnTo>
                        <a:pt x="175" y="7"/>
                      </a:lnTo>
                      <a:lnTo>
                        <a:pt x="176" y="12"/>
                      </a:lnTo>
                      <a:lnTo>
                        <a:pt x="175" y="17"/>
                      </a:lnTo>
                      <a:lnTo>
                        <a:pt x="175" y="17"/>
                      </a:lnTo>
                      <a:lnTo>
                        <a:pt x="175" y="17"/>
                      </a:lnTo>
                      <a:lnTo>
                        <a:pt x="175" y="17"/>
                      </a:lnTo>
                      <a:close/>
                    </a:path>
                  </a:pathLst>
                </a:custGeom>
                <a:gradFill flip="none" rotWithShape="1">
                  <a:gsLst>
                    <a:gs pos="0">
                      <a:srgbClr val="B39375"/>
                    </a:gs>
                    <a:gs pos="100000">
                      <a:srgbClr val="3E3619"/>
                    </a:gs>
                  </a:gsLst>
                  <a:lin ang="6240000" scaled="0"/>
                  <a:tileRect/>
                </a:gradFill>
                <a:ln w="9525">
                  <a:noFill/>
                  <a:round/>
                  <a:headEnd/>
                  <a:tailEnd/>
                </a:ln>
                <a:effectLst>
                  <a:innerShdw blurRad="63500" dist="50800" dir="60000">
                    <a:srgbClr val="000000">
                      <a:alpha val="38000"/>
                    </a:srgbClr>
                  </a:innerShdw>
                </a:effectLst>
              </p:spPr>
              <p:txBody>
                <a:bodyPr vert="horz" wrap="square" lIns="91440" tIns="45720" rIns="91440" bIns="45720" numCol="1" anchor="t" anchorCtr="0" compatLnSpc="1">
                  <a:prstTxWarp prst="textNoShape">
                    <a:avLst/>
                  </a:prstTxWarp>
                </a:bodyPr>
                <a:lstStyle/>
                <a:p>
                  <a:endParaRPr lang="en-US"/>
                </a:p>
              </p:txBody>
            </p:sp>
            <p:sp>
              <p:nvSpPr>
                <p:cNvPr id="185" name="Freeform 5">
                  <a:extLst>
                    <a:ext uri="{FF2B5EF4-FFF2-40B4-BE49-F238E27FC236}">
                      <a16:creationId xmlns:a16="http://schemas.microsoft.com/office/drawing/2014/main" id="{EF10B480-7BE7-4968-8FD5-15F9F8C45D7D}"/>
                    </a:ext>
                  </a:extLst>
                </p:cNvPr>
                <p:cNvSpPr>
                  <a:spLocks/>
                </p:cNvSpPr>
                <p:nvPr/>
              </p:nvSpPr>
              <p:spPr bwMode="auto">
                <a:xfrm rot="21448727">
                  <a:off x="1720852" y="3651251"/>
                  <a:ext cx="169026" cy="2623558"/>
                </a:xfrm>
                <a:custGeom>
                  <a:avLst/>
                  <a:gdLst/>
                  <a:ahLst/>
                  <a:cxnLst>
                    <a:cxn ang="0">
                      <a:pos x="53" y="517"/>
                    </a:cxn>
                    <a:cxn ang="0">
                      <a:pos x="69" y="664"/>
                    </a:cxn>
                    <a:cxn ang="0">
                      <a:pos x="74" y="774"/>
                    </a:cxn>
                    <a:cxn ang="0">
                      <a:pos x="73" y="849"/>
                    </a:cxn>
                    <a:cxn ang="0">
                      <a:pos x="64" y="923"/>
                    </a:cxn>
                    <a:cxn ang="0">
                      <a:pos x="54" y="960"/>
                    </a:cxn>
                    <a:cxn ang="0">
                      <a:pos x="37" y="1011"/>
                    </a:cxn>
                    <a:cxn ang="0">
                      <a:pos x="33" y="1063"/>
                    </a:cxn>
                    <a:cxn ang="0">
                      <a:pos x="36" y="1100"/>
                    </a:cxn>
                    <a:cxn ang="0">
                      <a:pos x="53" y="1209"/>
                    </a:cxn>
                    <a:cxn ang="0">
                      <a:pos x="56" y="1247"/>
                    </a:cxn>
                    <a:cxn ang="0">
                      <a:pos x="51" y="1284"/>
                    </a:cxn>
                    <a:cxn ang="0">
                      <a:pos x="43" y="1320"/>
                    </a:cxn>
                    <a:cxn ang="0">
                      <a:pos x="34" y="1392"/>
                    </a:cxn>
                    <a:cxn ang="0">
                      <a:pos x="30" y="1466"/>
                    </a:cxn>
                    <a:cxn ang="0">
                      <a:pos x="30" y="1576"/>
                    </a:cxn>
                    <a:cxn ang="0">
                      <a:pos x="32" y="1687"/>
                    </a:cxn>
                    <a:cxn ang="0">
                      <a:pos x="28" y="1908"/>
                    </a:cxn>
                    <a:cxn ang="0">
                      <a:pos x="21" y="2054"/>
                    </a:cxn>
                    <a:cxn ang="0">
                      <a:pos x="8" y="2201"/>
                    </a:cxn>
                    <a:cxn ang="0">
                      <a:pos x="4" y="2274"/>
                    </a:cxn>
                    <a:cxn ang="0">
                      <a:pos x="10" y="2329"/>
                    </a:cxn>
                    <a:cxn ang="0">
                      <a:pos x="20" y="2364"/>
                    </a:cxn>
                    <a:cxn ang="0">
                      <a:pos x="38" y="2417"/>
                    </a:cxn>
                    <a:cxn ang="0">
                      <a:pos x="52" y="2489"/>
                    </a:cxn>
                    <a:cxn ang="0">
                      <a:pos x="63" y="2562"/>
                    </a:cxn>
                    <a:cxn ang="0">
                      <a:pos x="82" y="2782"/>
                    </a:cxn>
                    <a:cxn ang="0">
                      <a:pos x="82" y="2782"/>
                    </a:cxn>
                    <a:cxn ang="0">
                      <a:pos x="60" y="2562"/>
                    </a:cxn>
                    <a:cxn ang="0">
                      <a:pos x="50" y="2489"/>
                    </a:cxn>
                    <a:cxn ang="0">
                      <a:pos x="34" y="2418"/>
                    </a:cxn>
                    <a:cxn ang="0">
                      <a:pos x="16" y="2366"/>
                    </a:cxn>
                    <a:cxn ang="0">
                      <a:pos x="6" y="2330"/>
                    </a:cxn>
                    <a:cxn ang="0">
                      <a:pos x="0" y="2274"/>
                    </a:cxn>
                    <a:cxn ang="0">
                      <a:pos x="2" y="2201"/>
                    </a:cxn>
                    <a:cxn ang="0">
                      <a:pos x="13" y="2054"/>
                    </a:cxn>
                    <a:cxn ang="0">
                      <a:pos x="20" y="1907"/>
                    </a:cxn>
                    <a:cxn ang="0">
                      <a:pos x="21" y="1687"/>
                    </a:cxn>
                    <a:cxn ang="0">
                      <a:pos x="19" y="1577"/>
                    </a:cxn>
                    <a:cxn ang="0">
                      <a:pos x="18" y="1466"/>
                    </a:cxn>
                    <a:cxn ang="0">
                      <a:pos x="21" y="1391"/>
                    </a:cxn>
                    <a:cxn ang="0">
                      <a:pos x="29" y="1318"/>
                    </a:cxn>
                    <a:cxn ang="0">
                      <a:pos x="38" y="1281"/>
                    </a:cxn>
                    <a:cxn ang="0">
                      <a:pos x="41" y="1247"/>
                    </a:cxn>
                    <a:cxn ang="0">
                      <a:pos x="32" y="1174"/>
                    </a:cxn>
                    <a:cxn ang="0">
                      <a:pos x="20" y="1102"/>
                    </a:cxn>
                    <a:cxn ang="0">
                      <a:pos x="17" y="1046"/>
                    </a:cxn>
                    <a:cxn ang="0">
                      <a:pos x="20" y="1008"/>
                    </a:cxn>
                    <a:cxn ang="0">
                      <a:pos x="28" y="980"/>
                    </a:cxn>
                    <a:cxn ang="0">
                      <a:pos x="38" y="953"/>
                    </a:cxn>
                    <a:cxn ang="0">
                      <a:pos x="51" y="902"/>
                    </a:cxn>
                    <a:cxn ang="0">
                      <a:pos x="57" y="812"/>
                    </a:cxn>
                    <a:cxn ang="0">
                      <a:pos x="54" y="739"/>
                    </a:cxn>
                    <a:cxn ang="0">
                      <a:pos x="42" y="592"/>
                    </a:cxn>
                    <a:cxn ang="0">
                      <a:pos x="32" y="516"/>
                    </a:cxn>
                    <a:cxn ang="0">
                      <a:pos x="161" y="4"/>
                    </a:cxn>
                    <a:cxn ang="0">
                      <a:pos x="174" y="0"/>
                    </a:cxn>
                    <a:cxn ang="0">
                      <a:pos x="182" y="6"/>
                    </a:cxn>
                    <a:cxn ang="0">
                      <a:pos x="184" y="16"/>
                    </a:cxn>
                  </a:cxnLst>
                  <a:rect l="0" t="0" r="r" b="b"/>
                  <a:pathLst>
                    <a:path w="184" h="2856">
                      <a:moveTo>
                        <a:pt x="183" y="16"/>
                      </a:moveTo>
                      <a:lnTo>
                        <a:pt x="53" y="521"/>
                      </a:lnTo>
                      <a:lnTo>
                        <a:pt x="53" y="517"/>
                      </a:lnTo>
                      <a:lnTo>
                        <a:pt x="53" y="517"/>
                      </a:lnTo>
                      <a:lnTo>
                        <a:pt x="62" y="590"/>
                      </a:lnTo>
                      <a:lnTo>
                        <a:pt x="69" y="664"/>
                      </a:lnTo>
                      <a:lnTo>
                        <a:pt x="72" y="701"/>
                      </a:lnTo>
                      <a:lnTo>
                        <a:pt x="73" y="738"/>
                      </a:lnTo>
                      <a:lnTo>
                        <a:pt x="74" y="774"/>
                      </a:lnTo>
                      <a:lnTo>
                        <a:pt x="74" y="812"/>
                      </a:lnTo>
                      <a:lnTo>
                        <a:pt x="74" y="812"/>
                      </a:lnTo>
                      <a:lnTo>
                        <a:pt x="73" y="849"/>
                      </a:lnTo>
                      <a:lnTo>
                        <a:pt x="71" y="887"/>
                      </a:lnTo>
                      <a:lnTo>
                        <a:pt x="68" y="904"/>
                      </a:lnTo>
                      <a:lnTo>
                        <a:pt x="64" y="923"/>
                      </a:lnTo>
                      <a:lnTo>
                        <a:pt x="60" y="942"/>
                      </a:lnTo>
                      <a:lnTo>
                        <a:pt x="54" y="960"/>
                      </a:lnTo>
                      <a:lnTo>
                        <a:pt x="54" y="960"/>
                      </a:lnTo>
                      <a:lnTo>
                        <a:pt x="47" y="977"/>
                      </a:lnTo>
                      <a:lnTo>
                        <a:pt x="40" y="993"/>
                      </a:lnTo>
                      <a:lnTo>
                        <a:pt x="37" y="1011"/>
                      </a:lnTo>
                      <a:lnTo>
                        <a:pt x="34" y="1028"/>
                      </a:lnTo>
                      <a:lnTo>
                        <a:pt x="33" y="1046"/>
                      </a:lnTo>
                      <a:lnTo>
                        <a:pt x="33" y="1063"/>
                      </a:lnTo>
                      <a:lnTo>
                        <a:pt x="34" y="1082"/>
                      </a:lnTo>
                      <a:lnTo>
                        <a:pt x="36" y="1100"/>
                      </a:lnTo>
                      <a:lnTo>
                        <a:pt x="36" y="1100"/>
                      </a:lnTo>
                      <a:lnTo>
                        <a:pt x="41" y="1136"/>
                      </a:lnTo>
                      <a:lnTo>
                        <a:pt x="48" y="1172"/>
                      </a:lnTo>
                      <a:lnTo>
                        <a:pt x="53" y="1209"/>
                      </a:lnTo>
                      <a:lnTo>
                        <a:pt x="54" y="1228"/>
                      </a:lnTo>
                      <a:lnTo>
                        <a:pt x="56" y="1247"/>
                      </a:lnTo>
                      <a:lnTo>
                        <a:pt x="56" y="1247"/>
                      </a:lnTo>
                      <a:lnTo>
                        <a:pt x="54" y="1266"/>
                      </a:lnTo>
                      <a:lnTo>
                        <a:pt x="53" y="1276"/>
                      </a:lnTo>
                      <a:lnTo>
                        <a:pt x="51" y="1284"/>
                      </a:lnTo>
                      <a:lnTo>
                        <a:pt x="51" y="1284"/>
                      </a:lnTo>
                      <a:lnTo>
                        <a:pt x="47" y="1302"/>
                      </a:lnTo>
                      <a:lnTo>
                        <a:pt x="43" y="1320"/>
                      </a:lnTo>
                      <a:lnTo>
                        <a:pt x="43" y="1320"/>
                      </a:lnTo>
                      <a:lnTo>
                        <a:pt x="38" y="1357"/>
                      </a:lnTo>
                      <a:lnTo>
                        <a:pt x="34" y="1392"/>
                      </a:lnTo>
                      <a:lnTo>
                        <a:pt x="34" y="1392"/>
                      </a:lnTo>
                      <a:lnTo>
                        <a:pt x="32" y="1429"/>
                      </a:lnTo>
                      <a:lnTo>
                        <a:pt x="30" y="1466"/>
                      </a:lnTo>
                      <a:lnTo>
                        <a:pt x="30" y="1539"/>
                      </a:lnTo>
                      <a:lnTo>
                        <a:pt x="30" y="1539"/>
                      </a:lnTo>
                      <a:lnTo>
                        <a:pt x="30" y="1576"/>
                      </a:lnTo>
                      <a:lnTo>
                        <a:pt x="31" y="1612"/>
                      </a:lnTo>
                      <a:lnTo>
                        <a:pt x="31" y="1612"/>
                      </a:lnTo>
                      <a:lnTo>
                        <a:pt x="32" y="1687"/>
                      </a:lnTo>
                      <a:lnTo>
                        <a:pt x="32" y="1687"/>
                      </a:lnTo>
                      <a:lnTo>
                        <a:pt x="30" y="1833"/>
                      </a:lnTo>
                      <a:lnTo>
                        <a:pt x="28" y="1908"/>
                      </a:lnTo>
                      <a:lnTo>
                        <a:pt x="26" y="1981"/>
                      </a:lnTo>
                      <a:lnTo>
                        <a:pt x="26" y="1981"/>
                      </a:lnTo>
                      <a:lnTo>
                        <a:pt x="21" y="2054"/>
                      </a:lnTo>
                      <a:lnTo>
                        <a:pt x="14" y="2128"/>
                      </a:lnTo>
                      <a:lnTo>
                        <a:pt x="14" y="2128"/>
                      </a:lnTo>
                      <a:lnTo>
                        <a:pt x="8" y="2201"/>
                      </a:lnTo>
                      <a:lnTo>
                        <a:pt x="6" y="2238"/>
                      </a:lnTo>
                      <a:lnTo>
                        <a:pt x="4" y="2274"/>
                      </a:lnTo>
                      <a:lnTo>
                        <a:pt x="4" y="2274"/>
                      </a:lnTo>
                      <a:lnTo>
                        <a:pt x="6" y="2293"/>
                      </a:lnTo>
                      <a:lnTo>
                        <a:pt x="7" y="2311"/>
                      </a:lnTo>
                      <a:lnTo>
                        <a:pt x="10" y="2329"/>
                      </a:lnTo>
                      <a:lnTo>
                        <a:pt x="14" y="2347"/>
                      </a:lnTo>
                      <a:lnTo>
                        <a:pt x="14" y="2347"/>
                      </a:lnTo>
                      <a:lnTo>
                        <a:pt x="20" y="2364"/>
                      </a:lnTo>
                      <a:lnTo>
                        <a:pt x="27" y="2381"/>
                      </a:lnTo>
                      <a:lnTo>
                        <a:pt x="33" y="2399"/>
                      </a:lnTo>
                      <a:lnTo>
                        <a:pt x="38" y="2417"/>
                      </a:lnTo>
                      <a:lnTo>
                        <a:pt x="38" y="2417"/>
                      </a:lnTo>
                      <a:lnTo>
                        <a:pt x="47" y="2452"/>
                      </a:lnTo>
                      <a:lnTo>
                        <a:pt x="52" y="2489"/>
                      </a:lnTo>
                      <a:lnTo>
                        <a:pt x="58" y="2526"/>
                      </a:lnTo>
                      <a:lnTo>
                        <a:pt x="63" y="2562"/>
                      </a:lnTo>
                      <a:lnTo>
                        <a:pt x="63" y="2562"/>
                      </a:lnTo>
                      <a:lnTo>
                        <a:pt x="71" y="2634"/>
                      </a:lnTo>
                      <a:lnTo>
                        <a:pt x="78" y="2708"/>
                      </a:lnTo>
                      <a:lnTo>
                        <a:pt x="82" y="2782"/>
                      </a:lnTo>
                      <a:lnTo>
                        <a:pt x="87" y="2856"/>
                      </a:lnTo>
                      <a:lnTo>
                        <a:pt x="87" y="2856"/>
                      </a:lnTo>
                      <a:lnTo>
                        <a:pt x="82" y="2782"/>
                      </a:lnTo>
                      <a:lnTo>
                        <a:pt x="76" y="2709"/>
                      </a:lnTo>
                      <a:lnTo>
                        <a:pt x="69" y="2636"/>
                      </a:lnTo>
                      <a:lnTo>
                        <a:pt x="60" y="2562"/>
                      </a:lnTo>
                      <a:lnTo>
                        <a:pt x="60" y="2562"/>
                      </a:lnTo>
                      <a:lnTo>
                        <a:pt x="56" y="2526"/>
                      </a:lnTo>
                      <a:lnTo>
                        <a:pt x="50" y="2489"/>
                      </a:lnTo>
                      <a:lnTo>
                        <a:pt x="42" y="2453"/>
                      </a:lnTo>
                      <a:lnTo>
                        <a:pt x="34" y="2418"/>
                      </a:lnTo>
                      <a:lnTo>
                        <a:pt x="34" y="2418"/>
                      </a:lnTo>
                      <a:lnTo>
                        <a:pt x="29" y="2400"/>
                      </a:lnTo>
                      <a:lnTo>
                        <a:pt x="22" y="2383"/>
                      </a:lnTo>
                      <a:lnTo>
                        <a:pt x="16" y="2366"/>
                      </a:lnTo>
                      <a:lnTo>
                        <a:pt x="10" y="2348"/>
                      </a:lnTo>
                      <a:lnTo>
                        <a:pt x="10" y="2348"/>
                      </a:lnTo>
                      <a:lnTo>
                        <a:pt x="6" y="2330"/>
                      </a:lnTo>
                      <a:lnTo>
                        <a:pt x="2" y="2312"/>
                      </a:lnTo>
                      <a:lnTo>
                        <a:pt x="0" y="2293"/>
                      </a:lnTo>
                      <a:lnTo>
                        <a:pt x="0" y="2274"/>
                      </a:lnTo>
                      <a:lnTo>
                        <a:pt x="0" y="2274"/>
                      </a:lnTo>
                      <a:lnTo>
                        <a:pt x="0" y="2238"/>
                      </a:lnTo>
                      <a:lnTo>
                        <a:pt x="2" y="2201"/>
                      </a:lnTo>
                      <a:lnTo>
                        <a:pt x="9" y="2128"/>
                      </a:lnTo>
                      <a:lnTo>
                        <a:pt x="9" y="2128"/>
                      </a:lnTo>
                      <a:lnTo>
                        <a:pt x="13" y="2054"/>
                      </a:lnTo>
                      <a:lnTo>
                        <a:pt x="18" y="1981"/>
                      </a:lnTo>
                      <a:lnTo>
                        <a:pt x="18" y="1981"/>
                      </a:lnTo>
                      <a:lnTo>
                        <a:pt x="20" y="1907"/>
                      </a:lnTo>
                      <a:lnTo>
                        <a:pt x="21" y="1833"/>
                      </a:lnTo>
                      <a:lnTo>
                        <a:pt x="21" y="1687"/>
                      </a:lnTo>
                      <a:lnTo>
                        <a:pt x="21" y="1687"/>
                      </a:lnTo>
                      <a:lnTo>
                        <a:pt x="20" y="1613"/>
                      </a:lnTo>
                      <a:lnTo>
                        <a:pt x="20" y="1613"/>
                      </a:lnTo>
                      <a:lnTo>
                        <a:pt x="19" y="1577"/>
                      </a:lnTo>
                      <a:lnTo>
                        <a:pt x="18" y="1539"/>
                      </a:lnTo>
                      <a:lnTo>
                        <a:pt x="18" y="1539"/>
                      </a:lnTo>
                      <a:lnTo>
                        <a:pt x="18" y="1466"/>
                      </a:lnTo>
                      <a:lnTo>
                        <a:pt x="19" y="1429"/>
                      </a:lnTo>
                      <a:lnTo>
                        <a:pt x="21" y="1391"/>
                      </a:lnTo>
                      <a:lnTo>
                        <a:pt x="21" y="1391"/>
                      </a:lnTo>
                      <a:lnTo>
                        <a:pt x="24" y="1354"/>
                      </a:lnTo>
                      <a:lnTo>
                        <a:pt x="29" y="1318"/>
                      </a:lnTo>
                      <a:lnTo>
                        <a:pt x="29" y="1318"/>
                      </a:lnTo>
                      <a:lnTo>
                        <a:pt x="33" y="1299"/>
                      </a:lnTo>
                      <a:lnTo>
                        <a:pt x="38" y="1281"/>
                      </a:lnTo>
                      <a:lnTo>
                        <a:pt x="38" y="1281"/>
                      </a:lnTo>
                      <a:lnTo>
                        <a:pt x="40" y="1264"/>
                      </a:lnTo>
                      <a:lnTo>
                        <a:pt x="41" y="1247"/>
                      </a:lnTo>
                      <a:lnTo>
                        <a:pt x="41" y="1247"/>
                      </a:lnTo>
                      <a:lnTo>
                        <a:pt x="40" y="1229"/>
                      </a:lnTo>
                      <a:lnTo>
                        <a:pt x="38" y="1211"/>
                      </a:lnTo>
                      <a:lnTo>
                        <a:pt x="32" y="1174"/>
                      </a:lnTo>
                      <a:lnTo>
                        <a:pt x="26" y="1139"/>
                      </a:lnTo>
                      <a:lnTo>
                        <a:pt x="20" y="1102"/>
                      </a:lnTo>
                      <a:lnTo>
                        <a:pt x="20" y="1102"/>
                      </a:lnTo>
                      <a:lnTo>
                        <a:pt x="18" y="1083"/>
                      </a:lnTo>
                      <a:lnTo>
                        <a:pt x="17" y="1064"/>
                      </a:lnTo>
                      <a:lnTo>
                        <a:pt x="17" y="1046"/>
                      </a:lnTo>
                      <a:lnTo>
                        <a:pt x="18" y="1027"/>
                      </a:lnTo>
                      <a:lnTo>
                        <a:pt x="18" y="1027"/>
                      </a:lnTo>
                      <a:lnTo>
                        <a:pt x="20" y="1008"/>
                      </a:lnTo>
                      <a:lnTo>
                        <a:pt x="24" y="989"/>
                      </a:lnTo>
                      <a:lnTo>
                        <a:pt x="24" y="989"/>
                      </a:lnTo>
                      <a:lnTo>
                        <a:pt x="28" y="980"/>
                      </a:lnTo>
                      <a:lnTo>
                        <a:pt x="31" y="970"/>
                      </a:lnTo>
                      <a:lnTo>
                        <a:pt x="38" y="953"/>
                      </a:lnTo>
                      <a:lnTo>
                        <a:pt x="38" y="953"/>
                      </a:lnTo>
                      <a:lnTo>
                        <a:pt x="43" y="937"/>
                      </a:lnTo>
                      <a:lnTo>
                        <a:pt x="48" y="920"/>
                      </a:lnTo>
                      <a:lnTo>
                        <a:pt x="51" y="902"/>
                      </a:lnTo>
                      <a:lnTo>
                        <a:pt x="53" y="884"/>
                      </a:lnTo>
                      <a:lnTo>
                        <a:pt x="56" y="848"/>
                      </a:lnTo>
                      <a:lnTo>
                        <a:pt x="57" y="812"/>
                      </a:lnTo>
                      <a:lnTo>
                        <a:pt x="57" y="812"/>
                      </a:lnTo>
                      <a:lnTo>
                        <a:pt x="56" y="776"/>
                      </a:lnTo>
                      <a:lnTo>
                        <a:pt x="54" y="739"/>
                      </a:lnTo>
                      <a:lnTo>
                        <a:pt x="52" y="702"/>
                      </a:lnTo>
                      <a:lnTo>
                        <a:pt x="50" y="666"/>
                      </a:lnTo>
                      <a:lnTo>
                        <a:pt x="42" y="592"/>
                      </a:lnTo>
                      <a:lnTo>
                        <a:pt x="32" y="520"/>
                      </a:lnTo>
                      <a:lnTo>
                        <a:pt x="32" y="518"/>
                      </a:lnTo>
                      <a:lnTo>
                        <a:pt x="32" y="516"/>
                      </a:lnTo>
                      <a:lnTo>
                        <a:pt x="159" y="9"/>
                      </a:lnTo>
                      <a:lnTo>
                        <a:pt x="159" y="9"/>
                      </a:lnTo>
                      <a:lnTo>
                        <a:pt x="161" y="4"/>
                      </a:lnTo>
                      <a:lnTo>
                        <a:pt x="164" y="1"/>
                      </a:lnTo>
                      <a:lnTo>
                        <a:pt x="169" y="0"/>
                      </a:lnTo>
                      <a:lnTo>
                        <a:pt x="174" y="0"/>
                      </a:lnTo>
                      <a:lnTo>
                        <a:pt x="174" y="0"/>
                      </a:lnTo>
                      <a:lnTo>
                        <a:pt x="179" y="2"/>
                      </a:lnTo>
                      <a:lnTo>
                        <a:pt x="182" y="6"/>
                      </a:lnTo>
                      <a:lnTo>
                        <a:pt x="184" y="10"/>
                      </a:lnTo>
                      <a:lnTo>
                        <a:pt x="184" y="16"/>
                      </a:lnTo>
                      <a:lnTo>
                        <a:pt x="184" y="16"/>
                      </a:lnTo>
                      <a:lnTo>
                        <a:pt x="183" y="16"/>
                      </a:lnTo>
                      <a:lnTo>
                        <a:pt x="183" y="16"/>
                      </a:lnTo>
                      <a:close/>
                    </a:path>
                  </a:pathLst>
                </a:custGeom>
                <a:gradFill flip="none" rotWithShape="1">
                  <a:gsLst>
                    <a:gs pos="0">
                      <a:srgbClr val="B39375"/>
                    </a:gs>
                    <a:gs pos="100000">
                      <a:srgbClr val="3E3619"/>
                    </a:gs>
                  </a:gsLst>
                  <a:lin ang="6240000" scaled="0"/>
                  <a:tileRect/>
                </a:gradFill>
                <a:ln w="9525">
                  <a:noFill/>
                  <a:round/>
                  <a:headEnd/>
                  <a:tailEnd/>
                </a:ln>
                <a:effectLst>
                  <a:innerShdw blurRad="63500" dist="50800" dir="60000">
                    <a:srgbClr val="000000">
                      <a:alpha val="38000"/>
                    </a:srgbClr>
                  </a:innerShdw>
                </a:effectLst>
              </p:spPr>
              <p:txBody>
                <a:bodyPr vert="horz" wrap="square" lIns="91440" tIns="45720" rIns="91440" bIns="45720" numCol="1" anchor="t" anchorCtr="0" compatLnSpc="1">
                  <a:prstTxWarp prst="textNoShape">
                    <a:avLst/>
                  </a:prstTxWarp>
                </a:bodyPr>
                <a:lstStyle/>
                <a:p>
                  <a:endParaRPr lang="en-US"/>
                </a:p>
              </p:txBody>
            </p:sp>
            <p:sp>
              <p:nvSpPr>
                <p:cNvPr id="186" name="Freeform 6">
                  <a:extLst>
                    <a:ext uri="{FF2B5EF4-FFF2-40B4-BE49-F238E27FC236}">
                      <a16:creationId xmlns:a16="http://schemas.microsoft.com/office/drawing/2014/main" id="{4E0D8863-2F27-47CB-9A36-C025FDD2CC3F}"/>
                    </a:ext>
                  </a:extLst>
                </p:cNvPr>
                <p:cNvSpPr>
                  <a:spLocks/>
                </p:cNvSpPr>
                <p:nvPr/>
              </p:nvSpPr>
              <p:spPr bwMode="auto">
                <a:xfrm rot="21099981" flipH="1">
                  <a:off x="1589360" y="3674976"/>
                  <a:ext cx="430796" cy="2259597"/>
                </a:xfrm>
                <a:custGeom>
                  <a:avLst/>
                  <a:gdLst/>
                  <a:ahLst/>
                  <a:cxnLst>
                    <a:cxn ang="0">
                      <a:pos x="26" y="13"/>
                    </a:cxn>
                    <a:cxn ang="0">
                      <a:pos x="25" y="244"/>
                    </a:cxn>
                    <a:cxn ang="0">
                      <a:pos x="23" y="239"/>
                    </a:cxn>
                    <a:cxn ang="0">
                      <a:pos x="166" y="496"/>
                    </a:cxn>
                    <a:cxn ang="0">
                      <a:pos x="165" y="495"/>
                    </a:cxn>
                    <a:cxn ang="0">
                      <a:pos x="285" y="635"/>
                    </a:cxn>
                    <a:cxn ang="0">
                      <a:pos x="286" y="638"/>
                    </a:cxn>
                    <a:cxn ang="0">
                      <a:pos x="287" y="639"/>
                    </a:cxn>
                    <a:cxn ang="0">
                      <a:pos x="385" y="911"/>
                    </a:cxn>
                    <a:cxn ang="0">
                      <a:pos x="386" y="912"/>
                    </a:cxn>
                    <a:cxn ang="0">
                      <a:pos x="386" y="914"/>
                    </a:cxn>
                    <a:cxn ang="0">
                      <a:pos x="354" y="1351"/>
                    </a:cxn>
                    <a:cxn ang="0">
                      <a:pos x="354" y="1350"/>
                    </a:cxn>
                    <a:cxn ang="0">
                      <a:pos x="401" y="1665"/>
                    </a:cxn>
                    <a:cxn ang="0">
                      <a:pos x="400" y="1663"/>
                    </a:cxn>
                    <a:cxn ang="0">
                      <a:pos x="567" y="1939"/>
                    </a:cxn>
                    <a:cxn ang="0">
                      <a:pos x="567" y="1939"/>
                    </a:cxn>
                    <a:cxn ang="0">
                      <a:pos x="567" y="1940"/>
                    </a:cxn>
                    <a:cxn ang="0">
                      <a:pos x="567" y="1940"/>
                    </a:cxn>
                    <a:cxn ang="0">
                      <a:pos x="586" y="2041"/>
                    </a:cxn>
                    <a:cxn ang="0">
                      <a:pos x="603" y="2142"/>
                    </a:cxn>
                    <a:cxn ang="0">
                      <a:pos x="636" y="2345"/>
                    </a:cxn>
                    <a:cxn ang="0">
                      <a:pos x="636" y="2345"/>
                    </a:cxn>
                    <a:cxn ang="0">
                      <a:pos x="636" y="2345"/>
                    </a:cxn>
                    <a:cxn ang="0">
                      <a:pos x="635" y="2689"/>
                    </a:cxn>
                    <a:cxn ang="0">
                      <a:pos x="633" y="2345"/>
                    </a:cxn>
                    <a:cxn ang="0">
                      <a:pos x="633" y="2345"/>
                    </a:cxn>
                    <a:cxn ang="0">
                      <a:pos x="633" y="2345"/>
                    </a:cxn>
                    <a:cxn ang="0">
                      <a:pos x="598" y="2143"/>
                    </a:cxn>
                    <a:cxn ang="0">
                      <a:pos x="580" y="2042"/>
                    </a:cxn>
                    <a:cxn ang="0">
                      <a:pos x="560" y="1941"/>
                    </a:cxn>
                    <a:cxn ang="0">
                      <a:pos x="562" y="1942"/>
                    </a:cxn>
                    <a:cxn ang="0">
                      <a:pos x="393" y="1669"/>
                    </a:cxn>
                    <a:cxn ang="0">
                      <a:pos x="391" y="1668"/>
                    </a:cxn>
                    <a:cxn ang="0">
                      <a:pos x="391" y="1666"/>
                    </a:cxn>
                    <a:cxn ang="0">
                      <a:pos x="341" y="1352"/>
                    </a:cxn>
                    <a:cxn ang="0">
                      <a:pos x="341" y="1351"/>
                    </a:cxn>
                    <a:cxn ang="0">
                      <a:pos x="341" y="1351"/>
                    </a:cxn>
                    <a:cxn ang="0">
                      <a:pos x="369" y="913"/>
                    </a:cxn>
                    <a:cxn ang="0">
                      <a:pos x="369" y="916"/>
                    </a:cxn>
                    <a:cxn ang="0">
                      <a:pos x="269" y="645"/>
                    </a:cxn>
                    <a:cxn ang="0">
                      <a:pos x="270" y="649"/>
                    </a:cxn>
                    <a:cxn ang="0">
                      <a:pos x="148" y="509"/>
                    </a:cxn>
                    <a:cxn ang="0">
                      <a:pos x="148" y="508"/>
                    </a:cxn>
                    <a:cxn ang="0">
                      <a:pos x="147" y="506"/>
                    </a:cxn>
                    <a:cxn ang="0">
                      <a:pos x="3" y="250"/>
                    </a:cxn>
                    <a:cxn ang="0">
                      <a:pos x="0" y="248"/>
                    </a:cxn>
                    <a:cxn ang="0">
                      <a:pos x="0" y="244"/>
                    </a:cxn>
                    <a:cxn ang="0">
                      <a:pos x="0" y="13"/>
                    </a:cxn>
                    <a:cxn ang="0">
                      <a:pos x="0" y="13"/>
                    </a:cxn>
                    <a:cxn ang="0">
                      <a:pos x="0" y="8"/>
                    </a:cxn>
                    <a:cxn ang="0">
                      <a:pos x="4" y="4"/>
                    </a:cxn>
                    <a:cxn ang="0">
                      <a:pos x="8" y="1"/>
                    </a:cxn>
                    <a:cxn ang="0">
                      <a:pos x="13" y="0"/>
                    </a:cxn>
                    <a:cxn ang="0">
                      <a:pos x="13" y="0"/>
                    </a:cxn>
                    <a:cxn ang="0">
                      <a:pos x="18" y="1"/>
                    </a:cxn>
                    <a:cxn ang="0">
                      <a:pos x="21" y="4"/>
                    </a:cxn>
                    <a:cxn ang="0">
                      <a:pos x="25" y="8"/>
                    </a:cxn>
                    <a:cxn ang="0">
                      <a:pos x="26" y="13"/>
                    </a:cxn>
                    <a:cxn ang="0">
                      <a:pos x="26" y="13"/>
                    </a:cxn>
                    <a:cxn ang="0">
                      <a:pos x="26" y="13"/>
                    </a:cxn>
                    <a:cxn ang="0">
                      <a:pos x="26" y="13"/>
                    </a:cxn>
                  </a:cxnLst>
                  <a:rect l="0" t="0" r="r" b="b"/>
                  <a:pathLst>
                    <a:path w="636" h="2689">
                      <a:moveTo>
                        <a:pt x="26" y="13"/>
                      </a:moveTo>
                      <a:lnTo>
                        <a:pt x="25" y="244"/>
                      </a:lnTo>
                      <a:lnTo>
                        <a:pt x="23" y="239"/>
                      </a:lnTo>
                      <a:lnTo>
                        <a:pt x="166" y="496"/>
                      </a:lnTo>
                      <a:lnTo>
                        <a:pt x="165" y="495"/>
                      </a:lnTo>
                      <a:lnTo>
                        <a:pt x="285" y="635"/>
                      </a:lnTo>
                      <a:lnTo>
                        <a:pt x="286" y="638"/>
                      </a:lnTo>
                      <a:lnTo>
                        <a:pt x="287" y="639"/>
                      </a:lnTo>
                      <a:lnTo>
                        <a:pt x="385" y="911"/>
                      </a:lnTo>
                      <a:lnTo>
                        <a:pt x="386" y="912"/>
                      </a:lnTo>
                      <a:lnTo>
                        <a:pt x="386" y="914"/>
                      </a:lnTo>
                      <a:lnTo>
                        <a:pt x="354" y="1351"/>
                      </a:lnTo>
                      <a:lnTo>
                        <a:pt x="354" y="1350"/>
                      </a:lnTo>
                      <a:lnTo>
                        <a:pt x="401" y="1665"/>
                      </a:lnTo>
                      <a:lnTo>
                        <a:pt x="400" y="1663"/>
                      </a:lnTo>
                      <a:lnTo>
                        <a:pt x="567" y="1939"/>
                      </a:lnTo>
                      <a:lnTo>
                        <a:pt x="567" y="1939"/>
                      </a:lnTo>
                      <a:lnTo>
                        <a:pt x="567" y="1940"/>
                      </a:lnTo>
                      <a:lnTo>
                        <a:pt x="567" y="1940"/>
                      </a:lnTo>
                      <a:lnTo>
                        <a:pt x="586" y="2041"/>
                      </a:lnTo>
                      <a:lnTo>
                        <a:pt x="603" y="2142"/>
                      </a:lnTo>
                      <a:lnTo>
                        <a:pt x="636" y="2345"/>
                      </a:lnTo>
                      <a:lnTo>
                        <a:pt x="636" y="2345"/>
                      </a:lnTo>
                      <a:lnTo>
                        <a:pt x="636" y="2345"/>
                      </a:lnTo>
                      <a:lnTo>
                        <a:pt x="635" y="2689"/>
                      </a:lnTo>
                      <a:lnTo>
                        <a:pt x="633" y="2345"/>
                      </a:lnTo>
                      <a:lnTo>
                        <a:pt x="633" y="2345"/>
                      </a:lnTo>
                      <a:lnTo>
                        <a:pt x="633" y="2345"/>
                      </a:lnTo>
                      <a:lnTo>
                        <a:pt x="598" y="2143"/>
                      </a:lnTo>
                      <a:lnTo>
                        <a:pt x="580" y="2042"/>
                      </a:lnTo>
                      <a:lnTo>
                        <a:pt x="560" y="1941"/>
                      </a:lnTo>
                      <a:lnTo>
                        <a:pt x="562" y="1942"/>
                      </a:lnTo>
                      <a:lnTo>
                        <a:pt x="393" y="1669"/>
                      </a:lnTo>
                      <a:lnTo>
                        <a:pt x="391" y="1668"/>
                      </a:lnTo>
                      <a:lnTo>
                        <a:pt x="391" y="1666"/>
                      </a:lnTo>
                      <a:lnTo>
                        <a:pt x="341" y="1352"/>
                      </a:lnTo>
                      <a:lnTo>
                        <a:pt x="341" y="1351"/>
                      </a:lnTo>
                      <a:lnTo>
                        <a:pt x="341" y="1351"/>
                      </a:lnTo>
                      <a:lnTo>
                        <a:pt x="369" y="913"/>
                      </a:lnTo>
                      <a:lnTo>
                        <a:pt x="369" y="916"/>
                      </a:lnTo>
                      <a:lnTo>
                        <a:pt x="269" y="645"/>
                      </a:lnTo>
                      <a:lnTo>
                        <a:pt x="270" y="649"/>
                      </a:lnTo>
                      <a:lnTo>
                        <a:pt x="148" y="509"/>
                      </a:lnTo>
                      <a:lnTo>
                        <a:pt x="148" y="508"/>
                      </a:lnTo>
                      <a:lnTo>
                        <a:pt x="147" y="506"/>
                      </a:lnTo>
                      <a:lnTo>
                        <a:pt x="3" y="250"/>
                      </a:lnTo>
                      <a:lnTo>
                        <a:pt x="0" y="248"/>
                      </a:lnTo>
                      <a:lnTo>
                        <a:pt x="0" y="244"/>
                      </a:lnTo>
                      <a:lnTo>
                        <a:pt x="0" y="13"/>
                      </a:lnTo>
                      <a:lnTo>
                        <a:pt x="0" y="13"/>
                      </a:lnTo>
                      <a:lnTo>
                        <a:pt x="0" y="8"/>
                      </a:lnTo>
                      <a:lnTo>
                        <a:pt x="4" y="4"/>
                      </a:lnTo>
                      <a:lnTo>
                        <a:pt x="8" y="1"/>
                      </a:lnTo>
                      <a:lnTo>
                        <a:pt x="13" y="0"/>
                      </a:lnTo>
                      <a:lnTo>
                        <a:pt x="13" y="0"/>
                      </a:lnTo>
                      <a:lnTo>
                        <a:pt x="18" y="1"/>
                      </a:lnTo>
                      <a:lnTo>
                        <a:pt x="21" y="4"/>
                      </a:lnTo>
                      <a:lnTo>
                        <a:pt x="25" y="8"/>
                      </a:lnTo>
                      <a:lnTo>
                        <a:pt x="26" y="13"/>
                      </a:lnTo>
                      <a:lnTo>
                        <a:pt x="26" y="13"/>
                      </a:lnTo>
                      <a:lnTo>
                        <a:pt x="26" y="13"/>
                      </a:lnTo>
                      <a:lnTo>
                        <a:pt x="26" y="13"/>
                      </a:lnTo>
                      <a:close/>
                    </a:path>
                  </a:pathLst>
                </a:custGeom>
                <a:gradFill flip="none" rotWithShape="1">
                  <a:gsLst>
                    <a:gs pos="0">
                      <a:srgbClr val="B39375"/>
                    </a:gs>
                    <a:gs pos="100000">
                      <a:srgbClr val="3E3619"/>
                    </a:gs>
                  </a:gsLst>
                  <a:lin ang="6240000" scaled="0"/>
                  <a:tileRect/>
                </a:gradFill>
                <a:ln w="9525">
                  <a:noFill/>
                  <a:round/>
                  <a:headEnd/>
                  <a:tailEnd/>
                </a:ln>
                <a:effectLst>
                  <a:innerShdw blurRad="63500" dist="50800" dir="60000">
                    <a:srgbClr val="000000">
                      <a:alpha val="38000"/>
                    </a:srgbClr>
                  </a:innerShdw>
                </a:effectLst>
              </p:spPr>
              <p:txBody>
                <a:bodyPr vert="horz" wrap="square" lIns="91440" tIns="45720" rIns="91440" bIns="45720" numCol="1" anchor="t" anchorCtr="0" compatLnSpc="1">
                  <a:prstTxWarp prst="textNoShape">
                    <a:avLst/>
                  </a:prstTxWarp>
                </a:bodyPr>
                <a:lstStyle/>
                <a:p>
                  <a:endParaRPr lang="en-US"/>
                </a:p>
              </p:txBody>
            </p:sp>
            <p:sp>
              <p:nvSpPr>
                <p:cNvPr id="187" name="Freeform 8">
                  <a:extLst>
                    <a:ext uri="{FF2B5EF4-FFF2-40B4-BE49-F238E27FC236}">
                      <a16:creationId xmlns:a16="http://schemas.microsoft.com/office/drawing/2014/main" id="{40CC612A-38D2-45D3-8ECD-CBD8FC5519C4}"/>
                    </a:ext>
                  </a:extLst>
                </p:cNvPr>
                <p:cNvSpPr>
                  <a:spLocks/>
                </p:cNvSpPr>
                <p:nvPr/>
              </p:nvSpPr>
              <p:spPr bwMode="auto">
                <a:xfrm>
                  <a:off x="1397000" y="4907492"/>
                  <a:ext cx="82551" cy="510506"/>
                </a:xfrm>
                <a:custGeom>
                  <a:avLst/>
                  <a:gdLst/>
                  <a:ahLst/>
                  <a:cxnLst>
                    <a:cxn ang="0">
                      <a:pos x="175" y="17"/>
                    </a:cxn>
                    <a:cxn ang="0">
                      <a:pos x="130" y="143"/>
                    </a:cxn>
                    <a:cxn ang="0">
                      <a:pos x="130" y="144"/>
                    </a:cxn>
                    <a:cxn ang="0">
                      <a:pos x="129" y="146"/>
                    </a:cxn>
                    <a:cxn ang="0">
                      <a:pos x="86" y="194"/>
                    </a:cxn>
                    <a:cxn ang="0">
                      <a:pos x="88" y="188"/>
                    </a:cxn>
                    <a:cxn ang="0">
                      <a:pos x="84" y="418"/>
                    </a:cxn>
                    <a:cxn ang="0">
                      <a:pos x="84" y="419"/>
                    </a:cxn>
                    <a:cxn ang="0">
                      <a:pos x="83" y="420"/>
                    </a:cxn>
                    <a:cxn ang="0">
                      <a:pos x="33" y="489"/>
                    </a:cxn>
                    <a:cxn ang="0">
                      <a:pos x="33" y="489"/>
                    </a:cxn>
                    <a:cxn ang="0">
                      <a:pos x="4" y="537"/>
                    </a:cxn>
                    <a:cxn ang="0">
                      <a:pos x="4" y="537"/>
                    </a:cxn>
                    <a:cxn ang="0">
                      <a:pos x="3" y="614"/>
                    </a:cxn>
                    <a:cxn ang="0">
                      <a:pos x="0" y="537"/>
                    </a:cxn>
                    <a:cxn ang="0">
                      <a:pos x="0" y="536"/>
                    </a:cxn>
                    <a:cxn ang="0">
                      <a:pos x="1" y="536"/>
                    </a:cxn>
                    <a:cxn ang="0">
                      <a:pos x="28" y="487"/>
                    </a:cxn>
                    <a:cxn ang="0">
                      <a:pos x="28" y="486"/>
                    </a:cxn>
                    <a:cxn ang="0">
                      <a:pos x="28" y="486"/>
                    </a:cxn>
                    <a:cxn ang="0">
                      <a:pos x="76" y="416"/>
                    </a:cxn>
                    <a:cxn ang="0">
                      <a:pos x="75" y="418"/>
                    </a:cxn>
                    <a:cxn ang="0">
                      <a:pos x="70" y="188"/>
                    </a:cxn>
                    <a:cxn ang="0">
                      <a:pos x="70" y="185"/>
                    </a:cxn>
                    <a:cxn ang="0">
                      <a:pos x="73" y="183"/>
                    </a:cxn>
                    <a:cxn ang="0">
                      <a:pos x="114" y="133"/>
                    </a:cxn>
                    <a:cxn ang="0">
                      <a:pos x="111" y="136"/>
                    </a:cxn>
                    <a:cxn ang="0">
                      <a:pos x="150" y="9"/>
                    </a:cxn>
                    <a:cxn ang="0">
                      <a:pos x="150" y="9"/>
                    </a:cxn>
                    <a:cxn ang="0">
                      <a:pos x="154" y="5"/>
                    </a:cxn>
                    <a:cxn ang="0">
                      <a:pos x="157" y="2"/>
                    </a:cxn>
                    <a:cxn ang="0">
                      <a:pos x="161" y="0"/>
                    </a:cxn>
                    <a:cxn ang="0">
                      <a:pos x="167" y="0"/>
                    </a:cxn>
                    <a:cxn ang="0">
                      <a:pos x="167" y="0"/>
                    </a:cxn>
                    <a:cxn ang="0">
                      <a:pos x="171" y="3"/>
                    </a:cxn>
                    <a:cxn ang="0">
                      <a:pos x="175" y="7"/>
                    </a:cxn>
                    <a:cxn ang="0">
                      <a:pos x="176" y="12"/>
                    </a:cxn>
                    <a:cxn ang="0">
                      <a:pos x="175" y="17"/>
                    </a:cxn>
                    <a:cxn ang="0">
                      <a:pos x="175" y="17"/>
                    </a:cxn>
                    <a:cxn ang="0">
                      <a:pos x="175" y="17"/>
                    </a:cxn>
                    <a:cxn ang="0">
                      <a:pos x="175" y="17"/>
                    </a:cxn>
                  </a:cxnLst>
                  <a:rect l="0" t="0" r="r" b="b"/>
                  <a:pathLst>
                    <a:path w="176" h="614">
                      <a:moveTo>
                        <a:pt x="175" y="17"/>
                      </a:moveTo>
                      <a:lnTo>
                        <a:pt x="130" y="143"/>
                      </a:lnTo>
                      <a:lnTo>
                        <a:pt x="130" y="144"/>
                      </a:lnTo>
                      <a:lnTo>
                        <a:pt x="129" y="146"/>
                      </a:lnTo>
                      <a:lnTo>
                        <a:pt x="86" y="194"/>
                      </a:lnTo>
                      <a:lnTo>
                        <a:pt x="88" y="188"/>
                      </a:lnTo>
                      <a:lnTo>
                        <a:pt x="84" y="418"/>
                      </a:lnTo>
                      <a:lnTo>
                        <a:pt x="84" y="419"/>
                      </a:lnTo>
                      <a:lnTo>
                        <a:pt x="83" y="420"/>
                      </a:lnTo>
                      <a:lnTo>
                        <a:pt x="33" y="489"/>
                      </a:lnTo>
                      <a:lnTo>
                        <a:pt x="33" y="489"/>
                      </a:lnTo>
                      <a:lnTo>
                        <a:pt x="4" y="537"/>
                      </a:lnTo>
                      <a:lnTo>
                        <a:pt x="4" y="537"/>
                      </a:lnTo>
                      <a:lnTo>
                        <a:pt x="3" y="614"/>
                      </a:lnTo>
                      <a:lnTo>
                        <a:pt x="0" y="537"/>
                      </a:lnTo>
                      <a:lnTo>
                        <a:pt x="0" y="536"/>
                      </a:lnTo>
                      <a:lnTo>
                        <a:pt x="1" y="536"/>
                      </a:lnTo>
                      <a:lnTo>
                        <a:pt x="28" y="487"/>
                      </a:lnTo>
                      <a:lnTo>
                        <a:pt x="28" y="486"/>
                      </a:lnTo>
                      <a:lnTo>
                        <a:pt x="28" y="486"/>
                      </a:lnTo>
                      <a:lnTo>
                        <a:pt x="76" y="416"/>
                      </a:lnTo>
                      <a:lnTo>
                        <a:pt x="75" y="418"/>
                      </a:lnTo>
                      <a:lnTo>
                        <a:pt x="70" y="188"/>
                      </a:lnTo>
                      <a:lnTo>
                        <a:pt x="70" y="185"/>
                      </a:lnTo>
                      <a:lnTo>
                        <a:pt x="73" y="183"/>
                      </a:lnTo>
                      <a:lnTo>
                        <a:pt x="114" y="133"/>
                      </a:lnTo>
                      <a:lnTo>
                        <a:pt x="111" y="136"/>
                      </a:lnTo>
                      <a:lnTo>
                        <a:pt x="150" y="9"/>
                      </a:lnTo>
                      <a:lnTo>
                        <a:pt x="150" y="9"/>
                      </a:lnTo>
                      <a:lnTo>
                        <a:pt x="154" y="5"/>
                      </a:lnTo>
                      <a:lnTo>
                        <a:pt x="157" y="2"/>
                      </a:lnTo>
                      <a:lnTo>
                        <a:pt x="161" y="0"/>
                      </a:lnTo>
                      <a:lnTo>
                        <a:pt x="167" y="0"/>
                      </a:lnTo>
                      <a:lnTo>
                        <a:pt x="167" y="0"/>
                      </a:lnTo>
                      <a:lnTo>
                        <a:pt x="171" y="3"/>
                      </a:lnTo>
                      <a:lnTo>
                        <a:pt x="175" y="7"/>
                      </a:lnTo>
                      <a:lnTo>
                        <a:pt x="176" y="12"/>
                      </a:lnTo>
                      <a:lnTo>
                        <a:pt x="175" y="17"/>
                      </a:lnTo>
                      <a:lnTo>
                        <a:pt x="175" y="17"/>
                      </a:lnTo>
                      <a:lnTo>
                        <a:pt x="175" y="17"/>
                      </a:lnTo>
                      <a:lnTo>
                        <a:pt x="175" y="17"/>
                      </a:lnTo>
                      <a:close/>
                    </a:path>
                  </a:pathLst>
                </a:custGeom>
                <a:gradFill flip="none" rotWithShape="1">
                  <a:gsLst>
                    <a:gs pos="0">
                      <a:srgbClr val="B39375"/>
                    </a:gs>
                    <a:gs pos="100000">
                      <a:srgbClr val="3E3619"/>
                    </a:gs>
                  </a:gsLst>
                  <a:lin ang="6240000" scaled="0"/>
                  <a:tileRect/>
                </a:gradFill>
                <a:ln w="9525">
                  <a:noFill/>
                  <a:round/>
                  <a:headEnd/>
                  <a:tailEnd/>
                </a:ln>
                <a:effectLst>
                  <a:innerShdw blurRad="63500" dist="50800" dir="60000">
                    <a:srgbClr val="000000">
                      <a:alpha val="38000"/>
                    </a:srgbClr>
                  </a:innerShdw>
                </a:effectLst>
              </p:spPr>
              <p:txBody>
                <a:bodyPr vert="horz" wrap="square" lIns="91440" tIns="45720" rIns="91440" bIns="45720" numCol="1" anchor="t" anchorCtr="0" compatLnSpc="1">
                  <a:prstTxWarp prst="textNoShape">
                    <a:avLst/>
                  </a:prstTxWarp>
                </a:bodyPr>
                <a:lstStyle/>
                <a:p>
                  <a:endParaRPr lang="en-US"/>
                </a:p>
              </p:txBody>
            </p:sp>
            <p:sp>
              <p:nvSpPr>
                <p:cNvPr id="188" name="Freeform 5">
                  <a:extLst>
                    <a:ext uri="{FF2B5EF4-FFF2-40B4-BE49-F238E27FC236}">
                      <a16:creationId xmlns:a16="http://schemas.microsoft.com/office/drawing/2014/main" id="{00D6B20C-E3DB-41A4-8B29-46EEFEC126A0}"/>
                    </a:ext>
                  </a:extLst>
                </p:cNvPr>
                <p:cNvSpPr>
                  <a:spLocks/>
                </p:cNvSpPr>
                <p:nvPr/>
              </p:nvSpPr>
              <p:spPr bwMode="auto">
                <a:xfrm rot="21448727">
                  <a:off x="1631951" y="3644900"/>
                  <a:ext cx="169026" cy="2623558"/>
                </a:xfrm>
                <a:custGeom>
                  <a:avLst/>
                  <a:gdLst/>
                  <a:ahLst/>
                  <a:cxnLst>
                    <a:cxn ang="0">
                      <a:pos x="53" y="517"/>
                    </a:cxn>
                    <a:cxn ang="0">
                      <a:pos x="69" y="664"/>
                    </a:cxn>
                    <a:cxn ang="0">
                      <a:pos x="74" y="774"/>
                    </a:cxn>
                    <a:cxn ang="0">
                      <a:pos x="73" y="849"/>
                    </a:cxn>
                    <a:cxn ang="0">
                      <a:pos x="64" y="923"/>
                    </a:cxn>
                    <a:cxn ang="0">
                      <a:pos x="54" y="960"/>
                    </a:cxn>
                    <a:cxn ang="0">
                      <a:pos x="37" y="1011"/>
                    </a:cxn>
                    <a:cxn ang="0">
                      <a:pos x="33" y="1063"/>
                    </a:cxn>
                    <a:cxn ang="0">
                      <a:pos x="36" y="1100"/>
                    </a:cxn>
                    <a:cxn ang="0">
                      <a:pos x="53" y="1209"/>
                    </a:cxn>
                    <a:cxn ang="0">
                      <a:pos x="56" y="1247"/>
                    </a:cxn>
                    <a:cxn ang="0">
                      <a:pos x="51" y="1284"/>
                    </a:cxn>
                    <a:cxn ang="0">
                      <a:pos x="43" y="1320"/>
                    </a:cxn>
                    <a:cxn ang="0">
                      <a:pos x="34" y="1392"/>
                    </a:cxn>
                    <a:cxn ang="0">
                      <a:pos x="30" y="1466"/>
                    </a:cxn>
                    <a:cxn ang="0">
                      <a:pos x="30" y="1576"/>
                    </a:cxn>
                    <a:cxn ang="0">
                      <a:pos x="32" y="1687"/>
                    </a:cxn>
                    <a:cxn ang="0">
                      <a:pos x="28" y="1908"/>
                    </a:cxn>
                    <a:cxn ang="0">
                      <a:pos x="21" y="2054"/>
                    </a:cxn>
                    <a:cxn ang="0">
                      <a:pos x="8" y="2201"/>
                    </a:cxn>
                    <a:cxn ang="0">
                      <a:pos x="4" y="2274"/>
                    </a:cxn>
                    <a:cxn ang="0">
                      <a:pos x="10" y="2329"/>
                    </a:cxn>
                    <a:cxn ang="0">
                      <a:pos x="20" y="2364"/>
                    </a:cxn>
                    <a:cxn ang="0">
                      <a:pos x="38" y="2417"/>
                    </a:cxn>
                    <a:cxn ang="0">
                      <a:pos x="52" y="2489"/>
                    </a:cxn>
                    <a:cxn ang="0">
                      <a:pos x="63" y="2562"/>
                    </a:cxn>
                    <a:cxn ang="0">
                      <a:pos x="82" y="2782"/>
                    </a:cxn>
                    <a:cxn ang="0">
                      <a:pos x="82" y="2782"/>
                    </a:cxn>
                    <a:cxn ang="0">
                      <a:pos x="60" y="2562"/>
                    </a:cxn>
                    <a:cxn ang="0">
                      <a:pos x="50" y="2489"/>
                    </a:cxn>
                    <a:cxn ang="0">
                      <a:pos x="34" y="2418"/>
                    </a:cxn>
                    <a:cxn ang="0">
                      <a:pos x="16" y="2366"/>
                    </a:cxn>
                    <a:cxn ang="0">
                      <a:pos x="6" y="2330"/>
                    </a:cxn>
                    <a:cxn ang="0">
                      <a:pos x="0" y="2274"/>
                    </a:cxn>
                    <a:cxn ang="0">
                      <a:pos x="2" y="2201"/>
                    </a:cxn>
                    <a:cxn ang="0">
                      <a:pos x="13" y="2054"/>
                    </a:cxn>
                    <a:cxn ang="0">
                      <a:pos x="20" y="1907"/>
                    </a:cxn>
                    <a:cxn ang="0">
                      <a:pos x="21" y="1687"/>
                    </a:cxn>
                    <a:cxn ang="0">
                      <a:pos x="19" y="1577"/>
                    </a:cxn>
                    <a:cxn ang="0">
                      <a:pos x="18" y="1466"/>
                    </a:cxn>
                    <a:cxn ang="0">
                      <a:pos x="21" y="1391"/>
                    </a:cxn>
                    <a:cxn ang="0">
                      <a:pos x="29" y="1318"/>
                    </a:cxn>
                    <a:cxn ang="0">
                      <a:pos x="38" y="1281"/>
                    </a:cxn>
                    <a:cxn ang="0">
                      <a:pos x="41" y="1247"/>
                    </a:cxn>
                    <a:cxn ang="0">
                      <a:pos x="32" y="1174"/>
                    </a:cxn>
                    <a:cxn ang="0">
                      <a:pos x="20" y="1102"/>
                    </a:cxn>
                    <a:cxn ang="0">
                      <a:pos x="17" y="1046"/>
                    </a:cxn>
                    <a:cxn ang="0">
                      <a:pos x="20" y="1008"/>
                    </a:cxn>
                    <a:cxn ang="0">
                      <a:pos x="28" y="980"/>
                    </a:cxn>
                    <a:cxn ang="0">
                      <a:pos x="38" y="953"/>
                    </a:cxn>
                    <a:cxn ang="0">
                      <a:pos x="51" y="902"/>
                    </a:cxn>
                    <a:cxn ang="0">
                      <a:pos x="57" y="812"/>
                    </a:cxn>
                    <a:cxn ang="0">
                      <a:pos x="54" y="739"/>
                    </a:cxn>
                    <a:cxn ang="0">
                      <a:pos x="42" y="592"/>
                    </a:cxn>
                    <a:cxn ang="0">
                      <a:pos x="32" y="516"/>
                    </a:cxn>
                    <a:cxn ang="0">
                      <a:pos x="161" y="4"/>
                    </a:cxn>
                    <a:cxn ang="0">
                      <a:pos x="174" y="0"/>
                    </a:cxn>
                    <a:cxn ang="0">
                      <a:pos x="182" y="6"/>
                    </a:cxn>
                    <a:cxn ang="0">
                      <a:pos x="184" y="16"/>
                    </a:cxn>
                  </a:cxnLst>
                  <a:rect l="0" t="0" r="r" b="b"/>
                  <a:pathLst>
                    <a:path w="184" h="2856">
                      <a:moveTo>
                        <a:pt x="183" y="16"/>
                      </a:moveTo>
                      <a:lnTo>
                        <a:pt x="53" y="521"/>
                      </a:lnTo>
                      <a:lnTo>
                        <a:pt x="53" y="517"/>
                      </a:lnTo>
                      <a:lnTo>
                        <a:pt x="53" y="517"/>
                      </a:lnTo>
                      <a:lnTo>
                        <a:pt x="62" y="590"/>
                      </a:lnTo>
                      <a:lnTo>
                        <a:pt x="69" y="664"/>
                      </a:lnTo>
                      <a:lnTo>
                        <a:pt x="72" y="701"/>
                      </a:lnTo>
                      <a:lnTo>
                        <a:pt x="73" y="738"/>
                      </a:lnTo>
                      <a:lnTo>
                        <a:pt x="74" y="774"/>
                      </a:lnTo>
                      <a:lnTo>
                        <a:pt x="74" y="812"/>
                      </a:lnTo>
                      <a:lnTo>
                        <a:pt x="74" y="812"/>
                      </a:lnTo>
                      <a:lnTo>
                        <a:pt x="73" y="849"/>
                      </a:lnTo>
                      <a:lnTo>
                        <a:pt x="71" y="887"/>
                      </a:lnTo>
                      <a:lnTo>
                        <a:pt x="68" y="904"/>
                      </a:lnTo>
                      <a:lnTo>
                        <a:pt x="64" y="923"/>
                      </a:lnTo>
                      <a:lnTo>
                        <a:pt x="60" y="942"/>
                      </a:lnTo>
                      <a:lnTo>
                        <a:pt x="54" y="960"/>
                      </a:lnTo>
                      <a:lnTo>
                        <a:pt x="54" y="960"/>
                      </a:lnTo>
                      <a:lnTo>
                        <a:pt x="47" y="977"/>
                      </a:lnTo>
                      <a:lnTo>
                        <a:pt x="40" y="993"/>
                      </a:lnTo>
                      <a:lnTo>
                        <a:pt x="37" y="1011"/>
                      </a:lnTo>
                      <a:lnTo>
                        <a:pt x="34" y="1028"/>
                      </a:lnTo>
                      <a:lnTo>
                        <a:pt x="33" y="1046"/>
                      </a:lnTo>
                      <a:lnTo>
                        <a:pt x="33" y="1063"/>
                      </a:lnTo>
                      <a:lnTo>
                        <a:pt x="34" y="1082"/>
                      </a:lnTo>
                      <a:lnTo>
                        <a:pt x="36" y="1100"/>
                      </a:lnTo>
                      <a:lnTo>
                        <a:pt x="36" y="1100"/>
                      </a:lnTo>
                      <a:lnTo>
                        <a:pt x="41" y="1136"/>
                      </a:lnTo>
                      <a:lnTo>
                        <a:pt x="48" y="1172"/>
                      </a:lnTo>
                      <a:lnTo>
                        <a:pt x="53" y="1209"/>
                      </a:lnTo>
                      <a:lnTo>
                        <a:pt x="54" y="1228"/>
                      </a:lnTo>
                      <a:lnTo>
                        <a:pt x="56" y="1247"/>
                      </a:lnTo>
                      <a:lnTo>
                        <a:pt x="56" y="1247"/>
                      </a:lnTo>
                      <a:lnTo>
                        <a:pt x="54" y="1266"/>
                      </a:lnTo>
                      <a:lnTo>
                        <a:pt x="53" y="1276"/>
                      </a:lnTo>
                      <a:lnTo>
                        <a:pt x="51" y="1284"/>
                      </a:lnTo>
                      <a:lnTo>
                        <a:pt x="51" y="1284"/>
                      </a:lnTo>
                      <a:lnTo>
                        <a:pt x="47" y="1302"/>
                      </a:lnTo>
                      <a:lnTo>
                        <a:pt x="43" y="1320"/>
                      </a:lnTo>
                      <a:lnTo>
                        <a:pt x="43" y="1320"/>
                      </a:lnTo>
                      <a:lnTo>
                        <a:pt x="38" y="1357"/>
                      </a:lnTo>
                      <a:lnTo>
                        <a:pt x="34" y="1392"/>
                      </a:lnTo>
                      <a:lnTo>
                        <a:pt x="34" y="1392"/>
                      </a:lnTo>
                      <a:lnTo>
                        <a:pt x="32" y="1429"/>
                      </a:lnTo>
                      <a:lnTo>
                        <a:pt x="30" y="1466"/>
                      </a:lnTo>
                      <a:lnTo>
                        <a:pt x="30" y="1539"/>
                      </a:lnTo>
                      <a:lnTo>
                        <a:pt x="30" y="1539"/>
                      </a:lnTo>
                      <a:lnTo>
                        <a:pt x="30" y="1576"/>
                      </a:lnTo>
                      <a:lnTo>
                        <a:pt x="31" y="1612"/>
                      </a:lnTo>
                      <a:lnTo>
                        <a:pt x="31" y="1612"/>
                      </a:lnTo>
                      <a:lnTo>
                        <a:pt x="32" y="1687"/>
                      </a:lnTo>
                      <a:lnTo>
                        <a:pt x="32" y="1687"/>
                      </a:lnTo>
                      <a:lnTo>
                        <a:pt x="30" y="1833"/>
                      </a:lnTo>
                      <a:lnTo>
                        <a:pt x="28" y="1908"/>
                      </a:lnTo>
                      <a:lnTo>
                        <a:pt x="26" y="1981"/>
                      </a:lnTo>
                      <a:lnTo>
                        <a:pt x="26" y="1981"/>
                      </a:lnTo>
                      <a:lnTo>
                        <a:pt x="21" y="2054"/>
                      </a:lnTo>
                      <a:lnTo>
                        <a:pt x="14" y="2128"/>
                      </a:lnTo>
                      <a:lnTo>
                        <a:pt x="14" y="2128"/>
                      </a:lnTo>
                      <a:lnTo>
                        <a:pt x="8" y="2201"/>
                      </a:lnTo>
                      <a:lnTo>
                        <a:pt x="6" y="2238"/>
                      </a:lnTo>
                      <a:lnTo>
                        <a:pt x="4" y="2274"/>
                      </a:lnTo>
                      <a:lnTo>
                        <a:pt x="4" y="2274"/>
                      </a:lnTo>
                      <a:lnTo>
                        <a:pt x="6" y="2293"/>
                      </a:lnTo>
                      <a:lnTo>
                        <a:pt x="7" y="2311"/>
                      </a:lnTo>
                      <a:lnTo>
                        <a:pt x="10" y="2329"/>
                      </a:lnTo>
                      <a:lnTo>
                        <a:pt x="14" y="2347"/>
                      </a:lnTo>
                      <a:lnTo>
                        <a:pt x="14" y="2347"/>
                      </a:lnTo>
                      <a:lnTo>
                        <a:pt x="20" y="2364"/>
                      </a:lnTo>
                      <a:lnTo>
                        <a:pt x="27" y="2381"/>
                      </a:lnTo>
                      <a:lnTo>
                        <a:pt x="33" y="2399"/>
                      </a:lnTo>
                      <a:lnTo>
                        <a:pt x="38" y="2417"/>
                      </a:lnTo>
                      <a:lnTo>
                        <a:pt x="38" y="2417"/>
                      </a:lnTo>
                      <a:lnTo>
                        <a:pt x="47" y="2452"/>
                      </a:lnTo>
                      <a:lnTo>
                        <a:pt x="52" y="2489"/>
                      </a:lnTo>
                      <a:lnTo>
                        <a:pt x="58" y="2526"/>
                      </a:lnTo>
                      <a:lnTo>
                        <a:pt x="63" y="2562"/>
                      </a:lnTo>
                      <a:lnTo>
                        <a:pt x="63" y="2562"/>
                      </a:lnTo>
                      <a:lnTo>
                        <a:pt x="71" y="2634"/>
                      </a:lnTo>
                      <a:lnTo>
                        <a:pt x="78" y="2708"/>
                      </a:lnTo>
                      <a:lnTo>
                        <a:pt x="82" y="2782"/>
                      </a:lnTo>
                      <a:lnTo>
                        <a:pt x="87" y="2856"/>
                      </a:lnTo>
                      <a:lnTo>
                        <a:pt x="87" y="2856"/>
                      </a:lnTo>
                      <a:lnTo>
                        <a:pt x="82" y="2782"/>
                      </a:lnTo>
                      <a:lnTo>
                        <a:pt x="76" y="2709"/>
                      </a:lnTo>
                      <a:lnTo>
                        <a:pt x="69" y="2636"/>
                      </a:lnTo>
                      <a:lnTo>
                        <a:pt x="60" y="2562"/>
                      </a:lnTo>
                      <a:lnTo>
                        <a:pt x="60" y="2562"/>
                      </a:lnTo>
                      <a:lnTo>
                        <a:pt x="56" y="2526"/>
                      </a:lnTo>
                      <a:lnTo>
                        <a:pt x="50" y="2489"/>
                      </a:lnTo>
                      <a:lnTo>
                        <a:pt x="42" y="2453"/>
                      </a:lnTo>
                      <a:lnTo>
                        <a:pt x="34" y="2418"/>
                      </a:lnTo>
                      <a:lnTo>
                        <a:pt x="34" y="2418"/>
                      </a:lnTo>
                      <a:lnTo>
                        <a:pt x="29" y="2400"/>
                      </a:lnTo>
                      <a:lnTo>
                        <a:pt x="22" y="2383"/>
                      </a:lnTo>
                      <a:lnTo>
                        <a:pt x="16" y="2366"/>
                      </a:lnTo>
                      <a:lnTo>
                        <a:pt x="10" y="2348"/>
                      </a:lnTo>
                      <a:lnTo>
                        <a:pt x="10" y="2348"/>
                      </a:lnTo>
                      <a:lnTo>
                        <a:pt x="6" y="2330"/>
                      </a:lnTo>
                      <a:lnTo>
                        <a:pt x="2" y="2312"/>
                      </a:lnTo>
                      <a:lnTo>
                        <a:pt x="0" y="2293"/>
                      </a:lnTo>
                      <a:lnTo>
                        <a:pt x="0" y="2274"/>
                      </a:lnTo>
                      <a:lnTo>
                        <a:pt x="0" y="2274"/>
                      </a:lnTo>
                      <a:lnTo>
                        <a:pt x="0" y="2238"/>
                      </a:lnTo>
                      <a:lnTo>
                        <a:pt x="2" y="2201"/>
                      </a:lnTo>
                      <a:lnTo>
                        <a:pt x="9" y="2128"/>
                      </a:lnTo>
                      <a:lnTo>
                        <a:pt x="9" y="2128"/>
                      </a:lnTo>
                      <a:lnTo>
                        <a:pt x="13" y="2054"/>
                      </a:lnTo>
                      <a:lnTo>
                        <a:pt x="18" y="1981"/>
                      </a:lnTo>
                      <a:lnTo>
                        <a:pt x="18" y="1981"/>
                      </a:lnTo>
                      <a:lnTo>
                        <a:pt x="20" y="1907"/>
                      </a:lnTo>
                      <a:lnTo>
                        <a:pt x="21" y="1833"/>
                      </a:lnTo>
                      <a:lnTo>
                        <a:pt x="21" y="1687"/>
                      </a:lnTo>
                      <a:lnTo>
                        <a:pt x="21" y="1687"/>
                      </a:lnTo>
                      <a:lnTo>
                        <a:pt x="20" y="1613"/>
                      </a:lnTo>
                      <a:lnTo>
                        <a:pt x="20" y="1613"/>
                      </a:lnTo>
                      <a:lnTo>
                        <a:pt x="19" y="1577"/>
                      </a:lnTo>
                      <a:lnTo>
                        <a:pt x="18" y="1539"/>
                      </a:lnTo>
                      <a:lnTo>
                        <a:pt x="18" y="1539"/>
                      </a:lnTo>
                      <a:lnTo>
                        <a:pt x="18" y="1466"/>
                      </a:lnTo>
                      <a:lnTo>
                        <a:pt x="19" y="1429"/>
                      </a:lnTo>
                      <a:lnTo>
                        <a:pt x="21" y="1391"/>
                      </a:lnTo>
                      <a:lnTo>
                        <a:pt x="21" y="1391"/>
                      </a:lnTo>
                      <a:lnTo>
                        <a:pt x="24" y="1354"/>
                      </a:lnTo>
                      <a:lnTo>
                        <a:pt x="29" y="1318"/>
                      </a:lnTo>
                      <a:lnTo>
                        <a:pt x="29" y="1318"/>
                      </a:lnTo>
                      <a:lnTo>
                        <a:pt x="33" y="1299"/>
                      </a:lnTo>
                      <a:lnTo>
                        <a:pt x="38" y="1281"/>
                      </a:lnTo>
                      <a:lnTo>
                        <a:pt x="38" y="1281"/>
                      </a:lnTo>
                      <a:lnTo>
                        <a:pt x="40" y="1264"/>
                      </a:lnTo>
                      <a:lnTo>
                        <a:pt x="41" y="1247"/>
                      </a:lnTo>
                      <a:lnTo>
                        <a:pt x="41" y="1247"/>
                      </a:lnTo>
                      <a:lnTo>
                        <a:pt x="40" y="1229"/>
                      </a:lnTo>
                      <a:lnTo>
                        <a:pt x="38" y="1211"/>
                      </a:lnTo>
                      <a:lnTo>
                        <a:pt x="32" y="1174"/>
                      </a:lnTo>
                      <a:lnTo>
                        <a:pt x="26" y="1139"/>
                      </a:lnTo>
                      <a:lnTo>
                        <a:pt x="20" y="1102"/>
                      </a:lnTo>
                      <a:lnTo>
                        <a:pt x="20" y="1102"/>
                      </a:lnTo>
                      <a:lnTo>
                        <a:pt x="18" y="1083"/>
                      </a:lnTo>
                      <a:lnTo>
                        <a:pt x="17" y="1064"/>
                      </a:lnTo>
                      <a:lnTo>
                        <a:pt x="17" y="1046"/>
                      </a:lnTo>
                      <a:lnTo>
                        <a:pt x="18" y="1027"/>
                      </a:lnTo>
                      <a:lnTo>
                        <a:pt x="18" y="1027"/>
                      </a:lnTo>
                      <a:lnTo>
                        <a:pt x="20" y="1008"/>
                      </a:lnTo>
                      <a:lnTo>
                        <a:pt x="24" y="989"/>
                      </a:lnTo>
                      <a:lnTo>
                        <a:pt x="24" y="989"/>
                      </a:lnTo>
                      <a:lnTo>
                        <a:pt x="28" y="980"/>
                      </a:lnTo>
                      <a:lnTo>
                        <a:pt x="31" y="970"/>
                      </a:lnTo>
                      <a:lnTo>
                        <a:pt x="38" y="953"/>
                      </a:lnTo>
                      <a:lnTo>
                        <a:pt x="38" y="953"/>
                      </a:lnTo>
                      <a:lnTo>
                        <a:pt x="43" y="937"/>
                      </a:lnTo>
                      <a:lnTo>
                        <a:pt x="48" y="920"/>
                      </a:lnTo>
                      <a:lnTo>
                        <a:pt x="51" y="902"/>
                      </a:lnTo>
                      <a:lnTo>
                        <a:pt x="53" y="884"/>
                      </a:lnTo>
                      <a:lnTo>
                        <a:pt x="56" y="848"/>
                      </a:lnTo>
                      <a:lnTo>
                        <a:pt x="57" y="812"/>
                      </a:lnTo>
                      <a:lnTo>
                        <a:pt x="57" y="812"/>
                      </a:lnTo>
                      <a:lnTo>
                        <a:pt x="56" y="776"/>
                      </a:lnTo>
                      <a:lnTo>
                        <a:pt x="54" y="739"/>
                      </a:lnTo>
                      <a:lnTo>
                        <a:pt x="52" y="702"/>
                      </a:lnTo>
                      <a:lnTo>
                        <a:pt x="50" y="666"/>
                      </a:lnTo>
                      <a:lnTo>
                        <a:pt x="42" y="592"/>
                      </a:lnTo>
                      <a:lnTo>
                        <a:pt x="32" y="520"/>
                      </a:lnTo>
                      <a:lnTo>
                        <a:pt x="32" y="518"/>
                      </a:lnTo>
                      <a:lnTo>
                        <a:pt x="32" y="516"/>
                      </a:lnTo>
                      <a:lnTo>
                        <a:pt x="159" y="9"/>
                      </a:lnTo>
                      <a:lnTo>
                        <a:pt x="159" y="9"/>
                      </a:lnTo>
                      <a:lnTo>
                        <a:pt x="161" y="4"/>
                      </a:lnTo>
                      <a:lnTo>
                        <a:pt x="164" y="1"/>
                      </a:lnTo>
                      <a:lnTo>
                        <a:pt x="169" y="0"/>
                      </a:lnTo>
                      <a:lnTo>
                        <a:pt x="174" y="0"/>
                      </a:lnTo>
                      <a:lnTo>
                        <a:pt x="174" y="0"/>
                      </a:lnTo>
                      <a:lnTo>
                        <a:pt x="179" y="2"/>
                      </a:lnTo>
                      <a:lnTo>
                        <a:pt x="182" y="6"/>
                      </a:lnTo>
                      <a:lnTo>
                        <a:pt x="184" y="10"/>
                      </a:lnTo>
                      <a:lnTo>
                        <a:pt x="184" y="16"/>
                      </a:lnTo>
                      <a:lnTo>
                        <a:pt x="184" y="16"/>
                      </a:lnTo>
                      <a:lnTo>
                        <a:pt x="183" y="16"/>
                      </a:lnTo>
                      <a:lnTo>
                        <a:pt x="183" y="16"/>
                      </a:lnTo>
                      <a:close/>
                    </a:path>
                  </a:pathLst>
                </a:custGeom>
                <a:gradFill flip="none" rotWithShape="1">
                  <a:gsLst>
                    <a:gs pos="0">
                      <a:srgbClr val="B39375"/>
                    </a:gs>
                    <a:gs pos="100000">
                      <a:srgbClr val="3E3619"/>
                    </a:gs>
                  </a:gsLst>
                  <a:lin ang="6240000" scaled="0"/>
                  <a:tileRect/>
                </a:gradFill>
                <a:ln w="9525">
                  <a:noFill/>
                  <a:round/>
                  <a:headEnd/>
                  <a:tailEnd/>
                </a:ln>
                <a:effectLst>
                  <a:innerShdw blurRad="63500" dist="50800" dir="60000">
                    <a:srgbClr val="000000">
                      <a:alpha val="38000"/>
                    </a:srgbClr>
                  </a:innerShdw>
                </a:effectLst>
              </p:spPr>
              <p:txBody>
                <a:bodyPr vert="horz" wrap="square" lIns="91440" tIns="45720" rIns="91440" bIns="45720" numCol="1" anchor="t" anchorCtr="0" compatLnSpc="1">
                  <a:prstTxWarp prst="textNoShape">
                    <a:avLst/>
                  </a:prstTxWarp>
                </a:bodyPr>
                <a:lstStyle/>
                <a:p>
                  <a:endParaRPr lang="en-US"/>
                </a:p>
              </p:txBody>
            </p:sp>
            <p:sp>
              <p:nvSpPr>
                <p:cNvPr id="189" name="Freeform 7">
                  <a:extLst>
                    <a:ext uri="{FF2B5EF4-FFF2-40B4-BE49-F238E27FC236}">
                      <a16:creationId xmlns:a16="http://schemas.microsoft.com/office/drawing/2014/main" id="{99AB7550-2DC9-48A1-9358-39F6381F1FA4}"/>
                    </a:ext>
                  </a:extLst>
                </p:cNvPr>
                <p:cNvSpPr>
                  <a:spLocks/>
                </p:cNvSpPr>
                <p:nvPr/>
              </p:nvSpPr>
              <p:spPr bwMode="auto">
                <a:xfrm rot="21316019" flipH="1">
                  <a:off x="1640185" y="3650015"/>
                  <a:ext cx="268985" cy="2560804"/>
                </a:xfrm>
                <a:custGeom>
                  <a:avLst/>
                  <a:gdLst/>
                  <a:ahLst/>
                  <a:cxnLst>
                    <a:cxn ang="0">
                      <a:pos x="105" y="161"/>
                    </a:cxn>
                    <a:cxn ang="0">
                      <a:pos x="107" y="164"/>
                    </a:cxn>
                    <a:cxn ang="0">
                      <a:pos x="184" y="518"/>
                    </a:cxn>
                    <a:cxn ang="0">
                      <a:pos x="183" y="1119"/>
                    </a:cxn>
                    <a:cxn ang="0">
                      <a:pos x="300" y="1431"/>
                    </a:cxn>
                    <a:cxn ang="0">
                      <a:pos x="300" y="1433"/>
                    </a:cxn>
                    <a:cxn ang="0">
                      <a:pos x="352" y="1890"/>
                    </a:cxn>
                    <a:cxn ang="0">
                      <a:pos x="351" y="2256"/>
                    </a:cxn>
                    <a:cxn ang="0">
                      <a:pos x="394" y="2456"/>
                    </a:cxn>
                    <a:cxn ang="0">
                      <a:pos x="394" y="2458"/>
                    </a:cxn>
                    <a:cxn ang="0">
                      <a:pos x="349" y="2733"/>
                    </a:cxn>
                    <a:cxn ang="0">
                      <a:pos x="351" y="3132"/>
                    </a:cxn>
                    <a:cxn ang="0">
                      <a:pos x="391" y="3474"/>
                    </a:cxn>
                    <a:cxn ang="0">
                      <a:pos x="346" y="3820"/>
                    </a:cxn>
                    <a:cxn ang="0">
                      <a:pos x="389" y="3474"/>
                    </a:cxn>
                    <a:cxn ang="0">
                      <a:pos x="346" y="3132"/>
                    </a:cxn>
                    <a:cxn ang="0">
                      <a:pos x="342" y="2733"/>
                    </a:cxn>
                    <a:cxn ang="0">
                      <a:pos x="342" y="2732"/>
                    </a:cxn>
                    <a:cxn ang="0">
                      <a:pos x="386" y="2458"/>
                    </a:cxn>
                    <a:cxn ang="0">
                      <a:pos x="340" y="2256"/>
                    </a:cxn>
                    <a:cxn ang="0">
                      <a:pos x="339" y="1891"/>
                    </a:cxn>
                    <a:cxn ang="0">
                      <a:pos x="284" y="1434"/>
                    </a:cxn>
                    <a:cxn ang="0">
                      <a:pos x="165" y="1122"/>
                    </a:cxn>
                    <a:cxn ang="0">
                      <a:pos x="164" y="1119"/>
                    </a:cxn>
                    <a:cxn ang="0">
                      <a:pos x="163" y="521"/>
                    </a:cxn>
                    <a:cxn ang="0">
                      <a:pos x="83" y="172"/>
                    </a:cxn>
                    <a:cxn ang="0">
                      <a:pos x="1" y="19"/>
                    </a:cxn>
                    <a:cxn ang="0">
                      <a:pos x="0" y="9"/>
                    </a:cxn>
                    <a:cxn ang="0">
                      <a:pos x="7" y="1"/>
                    </a:cxn>
                    <a:cxn ang="0">
                      <a:pos x="11" y="0"/>
                    </a:cxn>
                    <a:cxn ang="0">
                      <a:pos x="21" y="2"/>
                    </a:cxn>
                    <a:cxn ang="0">
                      <a:pos x="24" y="7"/>
                    </a:cxn>
                  </a:cxnLst>
                  <a:rect l="0" t="0" r="r" b="b"/>
                  <a:pathLst>
                    <a:path w="394" h="3820">
                      <a:moveTo>
                        <a:pt x="24" y="7"/>
                      </a:moveTo>
                      <a:lnTo>
                        <a:pt x="105" y="161"/>
                      </a:lnTo>
                      <a:lnTo>
                        <a:pt x="105" y="162"/>
                      </a:lnTo>
                      <a:lnTo>
                        <a:pt x="107" y="164"/>
                      </a:lnTo>
                      <a:lnTo>
                        <a:pt x="184" y="516"/>
                      </a:lnTo>
                      <a:lnTo>
                        <a:pt x="184" y="518"/>
                      </a:lnTo>
                      <a:lnTo>
                        <a:pt x="184" y="519"/>
                      </a:lnTo>
                      <a:lnTo>
                        <a:pt x="183" y="1119"/>
                      </a:lnTo>
                      <a:lnTo>
                        <a:pt x="182" y="1116"/>
                      </a:lnTo>
                      <a:lnTo>
                        <a:pt x="300" y="1431"/>
                      </a:lnTo>
                      <a:lnTo>
                        <a:pt x="300" y="1432"/>
                      </a:lnTo>
                      <a:lnTo>
                        <a:pt x="300" y="1433"/>
                      </a:lnTo>
                      <a:lnTo>
                        <a:pt x="352" y="1890"/>
                      </a:lnTo>
                      <a:lnTo>
                        <a:pt x="352" y="1890"/>
                      </a:lnTo>
                      <a:lnTo>
                        <a:pt x="352" y="1891"/>
                      </a:lnTo>
                      <a:lnTo>
                        <a:pt x="351" y="2256"/>
                      </a:lnTo>
                      <a:lnTo>
                        <a:pt x="350" y="2254"/>
                      </a:lnTo>
                      <a:lnTo>
                        <a:pt x="394" y="2456"/>
                      </a:lnTo>
                      <a:lnTo>
                        <a:pt x="394" y="2457"/>
                      </a:lnTo>
                      <a:lnTo>
                        <a:pt x="394" y="2458"/>
                      </a:lnTo>
                      <a:lnTo>
                        <a:pt x="349" y="2733"/>
                      </a:lnTo>
                      <a:lnTo>
                        <a:pt x="349" y="2733"/>
                      </a:lnTo>
                      <a:lnTo>
                        <a:pt x="351" y="3132"/>
                      </a:lnTo>
                      <a:lnTo>
                        <a:pt x="351" y="3132"/>
                      </a:lnTo>
                      <a:lnTo>
                        <a:pt x="391" y="3474"/>
                      </a:lnTo>
                      <a:lnTo>
                        <a:pt x="391" y="3474"/>
                      </a:lnTo>
                      <a:lnTo>
                        <a:pt x="391" y="3474"/>
                      </a:lnTo>
                      <a:lnTo>
                        <a:pt x="346" y="3820"/>
                      </a:lnTo>
                      <a:lnTo>
                        <a:pt x="389" y="3474"/>
                      </a:lnTo>
                      <a:lnTo>
                        <a:pt x="389" y="3474"/>
                      </a:lnTo>
                      <a:lnTo>
                        <a:pt x="346" y="3132"/>
                      </a:lnTo>
                      <a:lnTo>
                        <a:pt x="346" y="3132"/>
                      </a:lnTo>
                      <a:lnTo>
                        <a:pt x="346" y="3132"/>
                      </a:lnTo>
                      <a:lnTo>
                        <a:pt x="342" y="2733"/>
                      </a:lnTo>
                      <a:lnTo>
                        <a:pt x="342" y="2733"/>
                      </a:lnTo>
                      <a:lnTo>
                        <a:pt x="342" y="2732"/>
                      </a:lnTo>
                      <a:lnTo>
                        <a:pt x="386" y="2456"/>
                      </a:lnTo>
                      <a:lnTo>
                        <a:pt x="386" y="2458"/>
                      </a:lnTo>
                      <a:lnTo>
                        <a:pt x="340" y="2257"/>
                      </a:lnTo>
                      <a:lnTo>
                        <a:pt x="340" y="2256"/>
                      </a:lnTo>
                      <a:lnTo>
                        <a:pt x="340" y="2256"/>
                      </a:lnTo>
                      <a:lnTo>
                        <a:pt x="339" y="1891"/>
                      </a:lnTo>
                      <a:lnTo>
                        <a:pt x="339" y="1891"/>
                      </a:lnTo>
                      <a:lnTo>
                        <a:pt x="284" y="1434"/>
                      </a:lnTo>
                      <a:lnTo>
                        <a:pt x="286" y="1437"/>
                      </a:lnTo>
                      <a:lnTo>
                        <a:pt x="165" y="1122"/>
                      </a:lnTo>
                      <a:lnTo>
                        <a:pt x="164" y="1120"/>
                      </a:lnTo>
                      <a:lnTo>
                        <a:pt x="164" y="1119"/>
                      </a:lnTo>
                      <a:lnTo>
                        <a:pt x="162" y="519"/>
                      </a:lnTo>
                      <a:lnTo>
                        <a:pt x="163" y="521"/>
                      </a:lnTo>
                      <a:lnTo>
                        <a:pt x="82" y="170"/>
                      </a:lnTo>
                      <a:lnTo>
                        <a:pt x="83" y="172"/>
                      </a:lnTo>
                      <a:lnTo>
                        <a:pt x="1" y="19"/>
                      </a:lnTo>
                      <a:lnTo>
                        <a:pt x="1" y="19"/>
                      </a:lnTo>
                      <a:lnTo>
                        <a:pt x="0" y="13"/>
                      </a:lnTo>
                      <a:lnTo>
                        <a:pt x="0" y="9"/>
                      </a:lnTo>
                      <a:lnTo>
                        <a:pt x="3" y="4"/>
                      </a:lnTo>
                      <a:lnTo>
                        <a:pt x="7" y="1"/>
                      </a:lnTo>
                      <a:lnTo>
                        <a:pt x="7" y="1"/>
                      </a:lnTo>
                      <a:lnTo>
                        <a:pt x="11" y="0"/>
                      </a:lnTo>
                      <a:lnTo>
                        <a:pt x="17" y="0"/>
                      </a:lnTo>
                      <a:lnTo>
                        <a:pt x="21" y="2"/>
                      </a:lnTo>
                      <a:lnTo>
                        <a:pt x="24" y="7"/>
                      </a:lnTo>
                      <a:lnTo>
                        <a:pt x="24" y="7"/>
                      </a:lnTo>
                      <a:close/>
                    </a:path>
                  </a:pathLst>
                </a:custGeom>
                <a:gradFill flip="none" rotWithShape="1">
                  <a:gsLst>
                    <a:gs pos="0">
                      <a:srgbClr val="B39375"/>
                    </a:gs>
                    <a:gs pos="100000">
                      <a:srgbClr val="3E3619"/>
                    </a:gs>
                  </a:gsLst>
                  <a:lin ang="6240000" scaled="0"/>
                  <a:tileRect/>
                </a:gradFill>
                <a:ln w="9525">
                  <a:noFill/>
                  <a:round/>
                  <a:headEnd/>
                  <a:tailEnd/>
                </a:ln>
                <a:effectLst>
                  <a:innerShdw blurRad="63500" dist="50800" dir="60000">
                    <a:srgbClr val="000000">
                      <a:alpha val="38000"/>
                    </a:srgbClr>
                  </a:innerShdw>
                </a:effectLst>
              </p:spPr>
              <p:txBody>
                <a:bodyPr vert="horz" wrap="square" lIns="91440" tIns="45720" rIns="91440" bIns="45720" numCol="1" anchor="t" anchorCtr="0" compatLnSpc="1">
                  <a:prstTxWarp prst="textNoShape">
                    <a:avLst/>
                  </a:prstTxWarp>
                </a:bodyPr>
                <a:lstStyle/>
                <a:p>
                  <a:endParaRPr lang="en-US"/>
                </a:p>
              </p:txBody>
            </p:sp>
          </p:grpSp>
          <p:sp>
            <p:nvSpPr>
              <p:cNvPr id="176" name="Freeform 9">
                <a:extLst>
                  <a:ext uri="{FF2B5EF4-FFF2-40B4-BE49-F238E27FC236}">
                    <a16:creationId xmlns:a16="http://schemas.microsoft.com/office/drawing/2014/main" id="{453A4CBD-A8CB-4F08-A1DA-D09E9E74FFFF}"/>
                  </a:ext>
                </a:extLst>
              </p:cNvPr>
              <p:cNvSpPr>
                <a:spLocks/>
              </p:cNvSpPr>
              <p:nvPr/>
            </p:nvSpPr>
            <p:spPr bwMode="auto">
              <a:xfrm rot="186992">
                <a:off x="7445485" y="5367856"/>
                <a:ext cx="359118" cy="166619"/>
              </a:xfrm>
              <a:custGeom>
                <a:avLst/>
                <a:gdLst/>
                <a:ahLst/>
                <a:cxnLst>
                  <a:cxn ang="0">
                    <a:pos x="125" y="78"/>
                  </a:cxn>
                  <a:cxn ang="0">
                    <a:pos x="70" y="141"/>
                  </a:cxn>
                  <a:cxn ang="0">
                    <a:pos x="29" y="176"/>
                  </a:cxn>
                  <a:cxn ang="0">
                    <a:pos x="15" y="181"/>
                  </a:cxn>
                  <a:cxn ang="0">
                    <a:pos x="3" y="189"/>
                  </a:cxn>
                  <a:cxn ang="0">
                    <a:pos x="0" y="194"/>
                  </a:cxn>
                  <a:cxn ang="0">
                    <a:pos x="1" y="200"/>
                  </a:cxn>
                  <a:cxn ang="0">
                    <a:pos x="8" y="207"/>
                  </a:cxn>
                  <a:cxn ang="0">
                    <a:pos x="70" y="250"/>
                  </a:cxn>
                  <a:cxn ang="0">
                    <a:pos x="74" y="249"/>
                  </a:cxn>
                  <a:cxn ang="0">
                    <a:pos x="102" y="249"/>
                  </a:cxn>
                  <a:cxn ang="0">
                    <a:pos x="125" y="252"/>
                  </a:cxn>
                  <a:cxn ang="0">
                    <a:pos x="138" y="253"/>
                  </a:cxn>
                  <a:cxn ang="0">
                    <a:pos x="154" y="252"/>
                  </a:cxn>
                  <a:cxn ang="0">
                    <a:pos x="168" y="248"/>
                  </a:cxn>
                  <a:cxn ang="0">
                    <a:pos x="184" y="249"/>
                  </a:cxn>
                  <a:cxn ang="0">
                    <a:pos x="195" y="252"/>
                  </a:cxn>
                  <a:cxn ang="0">
                    <a:pos x="208" y="256"/>
                  </a:cxn>
                  <a:cxn ang="0">
                    <a:pos x="218" y="254"/>
                  </a:cxn>
                  <a:cxn ang="0">
                    <a:pos x="233" y="249"/>
                  </a:cxn>
                  <a:cxn ang="0">
                    <a:pos x="244" y="244"/>
                  </a:cxn>
                  <a:cxn ang="0">
                    <a:pos x="251" y="246"/>
                  </a:cxn>
                  <a:cxn ang="0">
                    <a:pos x="260" y="250"/>
                  </a:cxn>
                  <a:cxn ang="0">
                    <a:pos x="265" y="254"/>
                  </a:cxn>
                  <a:cxn ang="0">
                    <a:pos x="280" y="264"/>
                  </a:cxn>
                  <a:cxn ang="0">
                    <a:pos x="284" y="263"/>
                  </a:cxn>
                  <a:cxn ang="0">
                    <a:pos x="293" y="258"/>
                  </a:cxn>
                  <a:cxn ang="0">
                    <a:pos x="307" y="253"/>
                  </a:cxn>
                  <a:cxn ang="0">
                    <a:pos x="322" y="252"/>
                  </a:cxn>
                  <a:cxn ang="0">
                    <a:pos x="331" y="253"/>
                  </a:cxn>
                  <a:cxn ang="0">
                    <a:pos x="364" y="254"/>
                  </a:cxn>
                  <a:cxn ang="0">
                    <a:pos x="382" y="249"/>
                  </a:cxn>
                  <a:cxn ang="0">
                    <a:pos x="390" y="242"/>
                  </a:cxn>
                  <a:cxn ang="0">
                    <a:pos x="486" y="227"/>
                  </a:cxn>
                  <a:cxn ang="0">
                    <a:pos x="494" y="222"/>
                  </a:cxn>
                  <a:cxn ang="0">
                    <a:pos x="542" y="193"/>
                  </a:cxn>
                  <a:cxn ang="0">
                    <a:pos x="566" y="176"/>
                  </a:cxn>
                  <a:cxn ang="0">
                    <a:pos x="568" y="173"/>
                  </a:cxn>
                  <a:cxn ang="0">
                    <a:pos x="569" y="168"/>
                  </a:cxn>
                  <a:cxn ang="0">
                    <a:pos x="563" y="159"/>
                  </a:cxn>
                  <a:cxn ang="0">
                    <a:pos x="548" y="146"/>
                  </a:cxn>
                  <a:cxn ang="0">
                    <a:pos x="512" y="126"/>
                  </a:cxn>
                  <a:cxn ang="0">
                    <a:pos x="463" y="102"/>
                  </a:cxn>
                  <a:cxn ang="0">
                    <a:pos x="370" y="71"/>
                  </a:cxn>
                  <a:cxn ang="0">
                    <a:pos x="293" y="36"/>
                  </a:cxn>
                  <a:cxn ang="0">
                    <a:pos x="289" y="20"/>
                  </a:cxn>
                  <a:cxn ang="0">
                    <a:pos x="281" y="8"/>
                  </a:cxn>
                  <a:cxn ang="0">
                    <a:pos x="273" y="2"/>
                  </a:cxn>
                  <a:cxn ang="0">
                    <a:pos x="262" y="0"/>
                  </a:cxn>
                  <a:cxn ang="0">
                    <a:pos x="249" y="3"/>
                  </a:cxn>
                  <a:cxn ang="0">
                    <a:pos x="241" y="8"/>
                  </a:cxn>
                  <a:cxn ang="0">
                    <a:pos x="195" y="36"/>
                  </a:cxn>
                </a:cxnLst>
                <a:rect l="0" t="0" r="r" b="b"/>
                <a:pathLst>
                  <a:path w="569" h="264">
                    <a:moveTo>
                      <a:pt x="195" y="36"/>
                    </a:moveTo>
                    <a:lnTo>
                      <a:pt x="125" y="78"/>
                    </a:lnTo>
                    <a:lnTo>
                      <a:pt x="125" y="78"/>
                    </a:lnTo>
                    <a:lnTo>
                      <a:pt x="70" y="141"/>
                    </a:lnTo>
                    <a:lnTo>
                      <a:pt x="29" y="176"/>
                    </a:lnTo>
                    <a:lnTo>
                      <a:pt x="29" y="176"/>
                    </a:lnTo>
                    <a:lnTo>
                      <a:pt x="22" y="178"/>
                    </a:lnTo>
                    <a:lnTo>
                      <a:pt x="15" y="181"/>
                    </a:lnTo>
                    <a:lnTo>
                      <a:pt x="9" y="184"/>
                    </a:lnTo>
                    <a:lnTo>
                      <a:pt x="3" y="189"/>
                    </a:lnTo>
                    <a:lnTo>
                      <a:pt x="1" y="191"/>
                    </a:lnTo>
                    <a:lnTo>
                      <a:pt x="0" y="194"/>
                    </a:lnTo>
                    <a:lnTo>
                      <a:pt x="0" y="197"/>
                    </a:lnTo>
                    <a:lnTo>
                      <a:pt x="1" y="200"/>
                    </a:lnTo>
                    <a:lnTo>
                      <a:pt x="3" y="203"/>
                    </a:lnTo>
                    <a:lnTo>
                      <a:pt x="8" y="207"/>
                    </a:lnTo>
                    <a:lnTo>
                      <a:pt x="8" y="207"/>
                    </a:lnTo>
                    <a:lnTo>
                      <a:pt x="70" y="250"/>
                    </a:lnTo>
                    <a:lnTo>
                      <a:pt x="70" y="250"/>
                    </a:lnTo>
                    <a:lnTo>
                      <a:pt x="74" y="249"/>
                    </a:lnTo>
                    <a:lnTo>
                      <a:pt x="85" y="249"/>
                    </a:lnTo>
                    <a:lnTo>
                      <a:pt x="102" y="249"/>
                    </a:lnTo>
                    <a:lnTo>
                      <a:pt x="113" y="250"/>
                    </a:lnTo>
                    <a:lnTo>
                      <a:pt x="125" y="252"/>
                    </a:lnTo>
                    <a:lnTo>
                      <a:pt x="125" y="252"/>
                    </a:lnTo>
                    <a:lnTo>
                      <a:pt x="138" y="253"/>
                    </a:lnTo>
                    <a:lnTo>
                      <a:pt x="147" y="253"/>
                    </a:lnTo>
                    <a:lnTo>
                      <a:pt x="154" y="252"/>
                    </a:lnTo>
                    <a:lnTo>
                      <a:pt x="161" y="250"/>
                    </a:lnTo>
                    <a:lnTo>
                      <a:pt x="168" y="248"/>
                    </a:lnTo>
                    <a:lnTo>
                      <a:pt x="174" y="248"/>
                    </a:lnTo>
                    <a:lnTo>
                      <a:pt x="184" y="249"/>
                    </a:lnTo>
                    <a:lnTo>
                      <a:pt x="195" y="252"/>
                    </a:lnTo>
                    <a:lnTo>
                      <a:pt x="195" y="252"/>
                    </a:lnTo>
                    <a:lnTo>
                      <a:pt x="202" y="254"/>
                    </a:lnTo>
                    <a:lnTo>
                      <a:pt x="208" y="256"/>
                    </a:lnTo>
                    <a:lnTo>
                      <a:pt x="212" y="256"/>
                    </a:lnTo>
                    <a:lnTo>
                      <a:pt x="218" y="254"/>
                    </a:lnTo>
                    <a:lnTo>
                      <a:pt x="225" y="252"/>
                    </a:lnTo>
                    <a:lnTo>
                      <a:pt x="233" y="249"/>
                    </a:lnTo>
                    <a:lnTo>
                      <a:pt x="240" y="246"/>
                    </a:lnTo>
                    <a:lnTo>
                      <a:pt x="244" y="244"/>
                    </a:lnTo>
                    <a:lnTo>
                      <a:pt x="248" y="244"/>
                    </a:lnTo>
                    <a:lnTo>
                      <a:pt x="251" y="246"/>
                    </a:lnTo>
                    <a:lnTo>
                      <a:pt x="255" y="247"/>
                    </a:lnTo>
                    <a:lnTo>
                      <a:pt x="260" y="250"/>
                    </a:lnTo>
                    <a:lnTo>
                      <a:pt x="265" y="254"/>
                    </a:lnTo>
                    <a:lnTo>
                      <a:pt x="265" y="254"/>
                    </a:lnTo>
                    <a:lnTo>
                      <a:pt x="274" y="261"/>
                    </a:lnTo>
                    <a:lnTo>
                      <a:pt x="280" y="264"/>
                    </a:lnTo>
                    <a:lnTo>
                      <a:pt x="282" y="264"/>
                    </a:lnTo>
                    <a:lnTo>
                      <a:pt x="284" y="263"/>
                    </a:lnTo>
                    <a:lnTo>
                      <a:pt x="288" y="261"/>
                    </a:lnTo>
                    <a:lnTo>
                      <a:pt x="293" y="258"/>
                    </a:lnTo>
                    <a:lnTo>
                      <a:pt x="301" y="254"/>
                    </a:lnTo>
                    <a:lnTo>
                      <a:pt x="307" y="253"/>
                    </a:lnTo>
                    <a:lnTo>
                      <a:pt x="313" y="252"/>
                    </a:lnTo>
                    <a:lnTo>
                      <a:pt x="322" y="252"/>
                    </a:lnTo>
                    <a:lnTo>
                      <a:pt x="331" y="253"/>
                    </a:lnTo>
                    <a:lnTo>
                      <a:pt x="331" y="253"/>
                    </a:lnTo>
                    <a:lnTo>
                      <a:pt x="350" y="254"/>
                    </a:lnTo>
                    <a:lnTo>
                      <a:pt x="364" y="254"/>
                    </a:lnTo>
                    <a:lnTo>
                      <a:pt x="374" y="252"/>
                    </a:lnTo>
                    <a:lnTo>
                      <a:pt x="382" y="249"/>
                    </a:lnTo>
                    <a:lnTo>
                      <a:pt x="387" y="246"/>
                    </a:lnTo>
                    <a:lnTo>
                      <a:pt x="390" y="242"/>
                    </a:lnTo>
                    <a:lnTo>
                      <a:pt x="391" y="239"/>
                    </a:lnTo>
                    <a:lnTo>
                      <a:pt x="486" y="227"/>
                    </a:lnTo>
                    <a:lnTo>
                      <a:pt x="486" y="227"/>
                    </a:lnTo>
                    <a:lnTo>
                      <a:pt x="494" y="222"/>
                    </a:lnTo>
                    <a:lnTo>
                      <a:pt x="516" y="210"/>
                    </a:lnTo>
                    <a:lnTo>
                      <a:pt x="542" y="193"/>
                    </a:lnTo>
                    <a:lnTo>
                      <a:pt x="554" y="184"/>
                    </a:lnTo>
                    <a:lnTo>
                      <a:pt x="566" y="176"/>
                    </a:lnTo>
                    <a:lnTo>
                      <a:pt x="566" y="176"/>
                    </a:lnTo>
                    <a:lnTo>
                      <a:pt x="568" y="173"/>
                    </a:lnTo>
                    <a:lnTo>
                      <a:pt x="569" y="171"/>
                    </a:lnTo>
                    <a:lnTo>
                      <a:pt x="569" y="168"/>
                    </a:lnTo>
                    <a:lnTo>
                      <a:pt x="568" y="166"/>
                    </a:lnTo>
                    <a:lnTo>
                      <a:pt x="563" y="159"/>
                    </a:lnTo>
                    <a:lnTo>
                      <a:pt x="557" y="153"/>
                    </a:lnTo>
                    <a:lnTo>
                      <a:pt x="548" y="146"/>
                    </a:lnTo>
                    <a:lnTo>
                      <a:pt x="538" y="139"/>
                    </a:lnTo>
                    <a:lnTo>
                      <a:pt x="512" y="126"/>
                    </a:lnTo>
                    <a:lnTo>
                      <a:pt x="487" y="112"/>
                    </a:lnTo>
                    <a:lnTo>
                      <a:pt x="463" y="102"/>
                    </a:lnTo>
                    <a:lnTo>
                      <a:pt x="440" y="92"/>
                    </a:lnTo>
                    <a:lnTo>
                      <a:pt x="370" y="71"/>
                    </a:lnTo>
                    <a:lnTo>
                      <a:pt x="293" y="36"/>
                    </a:lnTo>
                    <a:lnTo>
                      <a:pt x="293" y="36"/>
                    </a:lnTo>
                    <a:lnTo>
                      <a:pt x="291" y="28"/>
                    </a:lnTo>
                    <a:lnTo>
                      <a:pt x="289" y="20"/>
                    </a:lnTo>
                    <a:lnTo>
                      <a:pt x="284" y="11"/>
                    </a:lnTo>
                    <a:lnTo>
                      <a:pt x="281" y="8"/>
                    </a:lnTo>
                    <a:lnTo>
                      <a:pt x="278" y="4"/>
                    </a:lnTo>
                    <a:lnTo>
                      <a:pt x="273" y="2"/>
                    </a:lnTo>
                    <a:lnTo>
                      <a:pt x="269" y="1"/>
                    </a:lnTo>
                    <a:lnTo>
                      <a:pt x="262" y="0"/>
                    </a:lnTo>
                    <a:lnTo>
                      <a:pt x="257" y="1"/>
                    </a:lnTo>
                    <a:lnTo>
                      <a:pt x="249" y="3"/>
                    </a:lnTo>
                    <a:lnTo>
                      <a:pt x="241" y="8"/>
                    </a:lnTo>
                    <a:lnTo>
                      <a:pt x="241" y="8"/>
                    </a:lnTo>
                    <a:lnTo>
                      <a:pt x="195" y="36"/>
                    </a:lnTo>
                    <a:lnTo>
                      <a:pt x="195" y="36"/>
                    </a:lnTo>
                    <a:close/>
                  </a:path>
                </a:pathLst>
              </a:custGeom>
              <a:gradFill flip="none" rotWithShape="1">
                <a:gsLst>
                  <a:gs pos="0">
                    <a:srgbClr val="B39375"/>
                  </a:gs>
                  <a:gs pos="100000">
                    <a:srgbClr val="3E3619"/>
                  </a:gs>
                </a:gsLst>
                <a:lin ang="6240000" scaled="0"/>
                <a:tileRect/>
              </a:gradFill>
              <a:ln w="9525">
                <a:noFill/>
                <a:round/>
                <a:headEnd/>
                <a:tailEnd/>
              </a:ln>
              <a:effectLst>
                <a:innerShdw blurRad="136525" dist="50800" dir="60000">
                  <a:srgbClr val="000000">
                    <a:alpha val="38000"/>
                  </a:srgbClr>
                </a:innerShdw>
              </a:effectLst>
            </p:spPr>
            <p:txBody>
              <a:bodyPr vert="horz" wrap="square" lIns="91440" tIns="45720" rIns="91440" bIns="45720" numCol="1" anchor="t" anchorCtr="0" compatLnSpc="1">
                <a:prstTxWarp prst="textNoShape">
                  <a:avLst/>
                </a:prstTxWarp>
              </a:bodyPr>
              <a:lstStyle/>
              <a:p>
                <a:endParaRPr lang="en-US"/>
              </a:p>
            </p:txBody>
          </p:sp>
        </p:grpSp>
        <p:grpSp>
          <p:nvGrpSpPr>
            <p:cNvPr id="101" name="Group 135">
              <a:extLst>
                <a:ext uri="{FF2B5EF4-FFF2-40B4-BE49-F238E27FC236}">
                  <a16:creationId xmlns:a16="http://schemas.microsoft.com/office/drawing/2014/main" id="{BA4BF670-2018-4AF0-B71F-A696C3B484D2}"/>
                </a:ext>
              </a:extLst>
            </p:cNvPr>
            <p:cNvGrpSpPr/>
            <p:nvPr/>
          </p:nvGrpSpPr>
          <p:grpSpPr>
            <a:xfrm>
              <a:off x="6655453" y="685800"/>
              <a:ext cx="2488547" cy="4795026"/>
              <a:chOff x="4716638" y="589355"/>
              <a:chExt cx="2712862" cy="5227245"/>
            </a:xfrm>
          </p:grpSpPr>
          <p:sp>
            <p:nvSpPr>
              <p:cNvPr id="102" name="Freeform 10">
                <a:extLst>
                  <a:ext uri="{FF2B5EF4-FFF2-40B4-BE49-F238E27FC236}">
                    <a16:creationId xmlns:a16="http://schemas.microsoft.com/office/drawing/2014/main" id="{91268C5E-3D4C-451F-9FFB-7B07982CAED1}"/>
                  </a:ext>
                </a:extLst>
              </p:cNvPr>
              <p:cNvSpPr>
                <a:spLocks/>
              </p:cNvSpPr>
              <p:nvPr/>
            </p:nvSpPr>
            <p:spPr bwMode="auto">
              <a:xfrm>
                <a:off x="4944314" y="2133600"/>
                <a:ext cx="802042" cy="381000"/>
              </a:xfrm>
              <a:custGeom>
                <a:avLst/>
                <a:gdLst/>
                <a:ahLst/>
                <a:cxnLst>
                  <a:cxn ang="0">
                    <a:pos x="2450" y="1245"/>
                  </a:cxn>
                  <a:cxn ang="0">
                    <a:pos x="2176" y="1199"/>
                  </a:cxn>
                  <a:cxn ang="0">
                    <a:pos x="1995" y="1158"/>
                  </a:cxn>
                  <a:cxn ang="0">
                    <a:pos x="1816" y="1107"/>
                  </a:cxn>
                  <a:cxn ang="0">
                    <a:pos x="1639" y="1047"/>
                  </a:cxn>
                  <a:cxn ang="0">
                    <a:pos x="1509" y="993"/>
                  </a:cxn>
                  <a:cxn ang="0">
                    <a:pos x="1426" y="952"/>
                  </a:cxn>
                  <a:cxn ang="0">
                    <a:pos x="1303" y="880"/>
                  </a:cxn>
                  <a:cxn ang="0">
                    <a:pos x="1189" y="795"/>
                  </a:cxn>
                  <a:cxn ang="0">
                    <a:pos x="1119" y="729"/>
                  </a:cxn>
                  <a:cxn ang="0">
                    <a:pos x="1059" y="654"/>
                  </a:cxn>
                  <a:cxn ang="0">
                    <a:pos x="1032" y="613"/>
                  </a:cxn>
                  <a:cxn ang="0">
                    <a:pos x="998" y="551"/>
                  </a:cxn>
                  <a:cxn ang="0">
                    <a:pos x="964" y="496"/>
                  </a:cxn>
                  <a:cxn ang="0">
                    <a:pos x="913" y="425"/>
                  </a:cxn>
                  <a:cxn ang="0">
                    <a:pos x="823" y="330"/>
                  </a:cxn>
                  <a:cxn ang="0">
                    <a:pos x="718" y="247"/>
                  </a:cxn>
                  <a:cxn ang="0">
                    <a:pos x="643" y="199"/>
                  </a:cxn>
                  <a:cxn ang="0">
                    <a:pos x="523" y="137"/>
                  </a:cxn>
                  <a:cxn ang="0">
                    <a:pos x="397" y="86"/>
                  </a:cxn>
                  <a:cxn ang="0">
                    <a:pos x="313" y="59"/>
                  </a:cxn>
                  <a:cxn ang="0">
                    <a:pos x="180" y="27"/>
                  </a:cxn>
                  <a:cxn ang="0">
                    <a:pos x="46" y="4"/>
                  </a:cxn>
                  <a:cxn ang="0">
                    <a:pos x="46" y="1"/>
                  </a:cxn>
                  <a:cxn ang="0">
                    <a:pos x="183" y="15"/>
                  </a:cxn>
                  <a:cxn ang="0">
                    <a:pos x="317" y="39"/>
                  </a:cxn>
                  <a:cxn ang="0">
                    <a:pos x="406" y="62"/>
                  </a:cxn>
                  <a:cxn ang="0">
                    <a:pos x="537" y="106"/>
                  </a:cxn>
                  <a:cxn ang="0">
                    <a:pos x="663" y="161"/>
                  </a:cxn>
                  <a:cxn ang="0">
                    <a:pos x="745" y="206"/>
                  </a:cxn>
                  <a:cxn ang="0">
                    <a:pos x="859" y="287"/>
                  </a:cxn>
                  <a:cxn ang="0">
                    <a:pos x="962" y="383"/>
                  </a:cxn>
                  <a:cxn ang="0">
                    <a:pos x="1023" y="455"/>
                  </a:cxn>
                  <a:cxn ang="0">
                    <a:pos x="1063" y="514"/>
                  </a:cxn>
                  <a:cxn ang="0">
                    <a:pos x="1098" y="571"/>
                  </a:cxn>
                  <a:cxn ang="0">
                    <a:pos x="1152" y="636"/>
                  </a:cxn>
                  <a:cxn ang="0">
                    <a:pos x="1214" y="695"/>
                  </a:cxn>
                  <a:cxn ang="0">
                    <a:pos x="1320" y="770"/>
                  </a:cxn>
                  <a:cxn ang="0">
                    <a:pos x="1434" y="833"/>
                  </a:cxn>
                  <a:cxn ang="0">
                    <a:pos x="1515" y="869"/>
                  </a:cxn>
                  <a:cxn ang="0">
                    <a:pos x="1639" y="915"/>
                  </a:cxn>
                  <a:cxn ang="0">
                    <a:pos x="1851" y="976"/>
                  </a:cxn>
                  <a:cxn ang="0">
                    <a:pos x="2026" y="1013"/>
                  </a:cxn>
                  <a:cxn ang="0">
                    <a:pos x="2290" y="1052"/>
                  </a:cxn>
                  <a:cxn ang="0">
                    <a:pos x="2556" y="1074"/>
                  </a:cxn>
                  <a:cxn ang="0">
                    <a:pos x="2567" y="1075"/>
                  </a:cxn>
                  <a:cxn ang="0">
                    <a:pos x="2593" y="1082"/>
                  </a:cxn>
                  <a:cxn ang="0">
                    <a:pos x="2621" y="1103"/>
                  </a:cxn>
                  <a:cxn ang="0">
                    <a:pos x="2639" y="1133"/>
                  </a:cxn>
                  <a:cxn ang="0">
                    <a:pos x="2645" y="1160"/>
                  </a:cxn>
                  <a:cxn ang="0">
                    <a:pos x="2644" y="1178"/>
                  </a:cxn>
                  <a:cxn ang="0">
                    <a:pos x="2635" y="1204"/>
                  </a:cxn>
                  <a:cxn ang="0">
                    <a:pos x="2615" y="1232"/>
                  </a:cxn>
                  <a:cxn ang="0">
                    <a:pos x="2586" y="1250"/>
                  </a:cxn>
                  <a:cxn ang="0">
                    <a:pos x="2559" y="1256"/>
                  </a:cxn>
                  <a:cxn ang="0">
                    <a:pos x="2545" y="1256"/>
                  </a:cxn>
                </a:cxnLst>
                <a:rect l="0" t="0" r="r" b="b"/>
                <a:pathLst>
                  <a:path w="2645" h="1256">
                    <a:moveTo>
                      <a:pt x="2545" y="1256"/>
                    </a:moveTo>
                    <a:lnTo>
                      <a:pt x="2545" y="1256"/>
                    </a:lnTo>
                    <a:lnTo>
                      <a:pt x="2450" y="1245"/>
                    </a:lnTo>
                    <a:lnTo>
                      <a:pt x="2358" y="1232"/>
                    </a:lnTo>
                    <a:lnTo>
                      <a:pt x="2266" y="1216"/>
                    </a:lnTo>
                    <a:lnTo>
                      <a:pt x="2176" y="1199"/>
                    </a:lnTo>
                    <a:lnTo>
                      <a:pt x="2176" y="1199"/>
                    </a:lnTo>
                    <a:lnTo>
                      <a:pt x="2084" y="1180"/>
                    </a:lnTo>
                    <a:lnTo>
                      <a:pt x="1995" y="1158"/>
                    </a:lnTo>
                    <a:lnTo>
                      <a:pt x="1905" y="1134"/>
                    </a:lnTo>
                    <a:lnTo>
                      <a:pt x="1816" y="1107"/>
                    </a:lnTo>
                    <a:lnTo>
                      <a:pt x="1816" y="1107"/>
                    </a:lnTo>
                    <a:lnTo>
                      <a:pt x="1727" y="1079"/>
                    </a:lnTo>
                    <a:lnTo>
                      <a:pt x="1683" y="1064"/>
                    </a:lnTo>
                    <a:lnTo>
                      <a:pt x="1639" y="1047"/>
                    </a:lnTo>
                    <a:lnTo>
                      <a:pt x="1595" y="1030"/>
                    </a:lnTo>
                    <a:lnTo>
                      <a:pt x="1553" y="1011"/>
                    </a:lnTo>
                    <a:lnTo>
                      <a:pt x="1509" y="993"/>
                    </a:lnTo>
                    <a:lnTo>
                      <a:pt x="1467" y="973"/>
                    </a:lnTo>
                    <a:lnTo>
                      <a:pt x="1467" y="973"/>
                    </a:lnTo>
                    <a:lnTo>
                      <a:pt x="1426" y="952"/>
                    </a:lnTo>
                    <a:lnTo>
                      <a:pt x="1383" y="929"/>
                    </a:lnTo>
                    <a:lnTo>
                      <a:pt x="1344" y="905"/>
                    </a:lnTo>
                    <a:lnTo>
                      <a:pt x="1303" y="880"/>
                    </a:lnTo>
                    <a:lnTo>
                      <a:pt x="1263" y="853"/>
                    </a:lnTo>
                    <a:lnTo>
                      <a:pt x="1225" y="825"/>
                    </a:lnTo>
                    <a:lnTo>
                      <a:pt x="1189" y="795"/>
                    </a:lnTo>
                    <a:lnTo>
                      <a:pt x="1153" y="763"/>
                    </a:lnTo>
                    <a:lnTo>
                      <a:pt x="1153" y="763"/>
                    </a:lnTo>
                    <a:lnTo>
                      <a:pt x="1119" y="729"/>
                    </a:lnTo>
                    <a:lnTo>
                      <a:pt x="1087" y="692"/>
                    </a:lnTo>
                    <a:lnTo>
                      <a:pt x="1073" y="674"/>
                    </a:lnTo>
                    <a:lnTo>
                      <a:pt x="1059" y="654"/>
                    </a:lnTo>
                    <a:lnTo>
                      <a:pt x="1044" y="634"/>
                    </a:lnTo>
                    <a:lnTo>
                      <a:pt x="1032" y="613"/>
                    </a:lnTo>
                    <a:lnTo>
                      <a:pt x="1032" y="613"/>
                    </a:lnTo>
                    <a:lnTo>
                      <a:pt x="1019" y="592"/>
                    </a:lnTo>
                    <a:lnTo>
                      <a:pt x="1008" y="572"/>
                    </a:lnTo>
                    <a:lnTo>
                      <a:pt x="998" y="551"/>
                    </a:lnTo>
                    <a:lnTo>
                      <a:pt x="988" y="532"/>
                    </a:lnTo>
                    <a:lnTo>
                      <a:pt x="988" y="532"/>
                    </a:lnTo>
                    <a:lnTo>
                      <a:pt x="964" y="496"/>
                    </a:lnTo>
                    <a:lnTo>
                      <a:pt x="940" y="460"/>
                    </a:lnTo>
                    <a:lnTo>
                      <a:pt x="940" y="460"/>
                    </a:lnTo>
                    <a:lnTo>
                      <a:pt x="913" y="425"/>
                    </a:lnTo>
                    <a:lnTo>
                      <a:pt x="885" y="393"/>
                    </a:lnTo>
                    <a:lnTo>
                      <a:pt x="854" y="360"/>
                    </a:lnTo>
                    <a:lnTo>
                      <a:pt x="823" y="330"/>
                    </a:lnTo>
                    <a:lnTo>
                      <a:pt x="789" y="301"/>
                    </a:lnTo>
                    <a:lnTo>
                      <a:pt x="753" y="272"/>
                    </a:lnTo>
                    <a:lnTo>
                      <a:pt x="718" y="247"/>
                    </a:lnTo>
                    <a:lnTo>
                      <a:pt x="681" y="222"/>
                    </a:lnTo>
                    <a:lnTo>
                      <a:pt x="681" y="222"/>
                    </a:lnTo>
                    <a:lnTo>
                      <a:pt x="643" y="199"/>
                    </a:lnTo>
                    <a:lnTo>
                      <a:pt x="604" y="176"/>
                    </a:lnTo>
                    <a:lnTo>
                      <a:pt x="564" y="157"/>
                    </a:lnTo>
                    <a:lnTo>
                      <a:pt x="523" y="137"/>
                    </a:lnTo>
                    <a:lnTo>
                      <a:pt x="482" y="118"/>
                    </a:lnTo>
                    <a:lnTo>
                      <a:pt x="440" y="101"/>
                    </a:lnTo>
                    <a:lnTo>
                      <a:pt x="397" y="86"/>
                    </a:lnTo>
                    <a:lnTo>
                      <a:pt x="355" y="72"/>
                    </a:lnTo>
                    <a:lnTo>
                      <a:pt x="355" y="72"/>
                    </a:lnTo>
                    <a:lnTo>
                      <a:pt x="313" y="59"/>
                    </a:lnTo>
                    <a:lnTo>
                      <a:pt x="269" y="46"/>
                    </a:lnTo>
                    <a:lnTo>
                      <a:pt x="225" y="36"/>
                    </a:lnTo>
                    <a:lnTo>
                      <a:pt x="180" y="27"/>
                    </a:lnTo>
                    <a:lnTo>
                      <a:pt x="136" y="17"/>
                    </a:lnTo>
                    <a:lnTo>
                      <a:pt x="91" y="10"/>
                    </a:lnTo>
                    <a:lnTo>
                      <a:pt x="46" y="4"/>
                    </a:lnTo>
                    <a:lnTo>
                      <a:pt x="0" y="0"/>
                    </a:lnTo>
                    <a:lnTo>
                      <a:pt x="0" y="0"/>
                    </a:lnTo>
                    <a:lnTo>
                      <a:pt x="46" y="1"/>
                    </a:lnTo>
                    <a:lnTo>
                      <a:pt x="92" y="4"/>
                    </a:lnTo>
                    <a:lnTo>
                      <a:pt x="137" y="8"/>
                    </a:lnTo>
                    <a:lnTo>
                      <a:pt x="183" y="15"/>
                    </a:lnTo>
                    <a:lnTo>
                      <a:pt x="228" y="22"/>
                    </a:lnTo>
                    <a:lnTo>
                      <a:pt x="272" y="31"/>
                    </a:lnTo>
                    <a:lnTo>
                      <a:pt x="317" y="39"/>
                    </a:lnTo>
                    <a:lnTo>
                      <a:pt x="362" y="51"/>
                    </a:lnTo>
                    <a:lnTo>
                      <a:pt x="362" y="51"/>
                    </a:lnTo>
                    <a:lnTo>
                      <a:pt x="406" y="62"/>
                    </a:lnTo>
                    <a:lnTo>
                      <a:pt x="450" y="75"/>
                    </a:lnTo>
                    <a:lnTo>
                      <a:pt x="493" y="90"/>
                    </a:lnTo>
                    <a:lnTo>
                      <a:pt x="537" y="106"/>
                    </a:lnTo>
                    <a:lnTo>
                      <a:pt x="580" y="123"/>
                    </a:lnTo>
                    <a:lnTo>
                      <a:pt x="622" y="141"/>
                    </a:lnTo>
                    <a:lnTo>
                      <a:pt x="663" y="161"/>
                    </a:lnTo>
                    <a:lnTo>
                      <a:pt x="704" y="183"/>
                    </a:lnTo>
                    <a:lnTo>
                      <a:pt x="704" y="183"/>
                    </a:lnTo>
                    <a:lnTo>
                      <a:pt x="745" y="206"/>
                    </a:lnTo>
                    <a:lnTo>
                      <a:pt x="783" y="231"/>
                    </a:lnTo>
                    <a:lnTo>
                      <a:pt x="821" y="258"/>
                    </a:lnTo>
                    <a:lnTo>
                      <a:pt x="859" y="287"/>
                    </a:lnTo>
                    <a:lnTo>
                      <a:pt x="895" y="316"/>
                    </a:lnTo>
                    <a:lnTo>
                      <a:pt x="929" y="349"/>
                    </a:lnTo>
                    <a:lnTo>
                      <a:pt x="962" y="383"/>
                    </a:lnTo>
                    <a:lnTo>
                      <a:pt x="994" y="418"/>
                    </a:lnTo>
                    <a:lnTo>
                      <a:pt x="994" y="418"/>
                    </a:lnTo>
                    <a:lnTo>
                      <a:pt x="1023" y="455"/>
                    </a:lnTo>
                    <a:lnTo>
                      <a:pt x="1050" y="494"/>
                    </a:lnTo>
                    <a:lnTo>
                      <a:pt x="1050" y="494"/>
                    </a:lnTo>
                    <a:lnTo>
                      <a:pt x="1063" y="514"/>
                    </a:lnTo>
                    <a:lnTo>
                      <a:pt x="1076" y="534"/>
                    </a:lnTo>
                    <a:lnTo>
                      <a:pt x="1087" y="552"/>
                    </a:lnTo>
                    <a:lnTo>
                      <a:pt x="1098" y="571"/>
                    </a:lnTo>
                    <a:lnTo>
                      <a:pt x="1098" y="571"/>
                    </a:lnTo>
                    <a:lnTo>
                      <a:pt x="1124" y="604"/>
                    </a:lnTo>
                    <a:lnTo>
                      <a:pt x="1152" y="636"/>
                    </a:lnTo>
                    <a:lnTo>
                      <a:pt x="1181" y="667"/>
                    </a:lnTo>
                    <a:lnTo>
                      <a:pt x="1214" y="695"/>
                    </a:lnTo>
                    <a:lnTo>
                      <a:pt x="1214" y="695"/>
                    </a:lnTo>
                    <a:lnTo>
                      <a:pt x="1248" y="722"/>
                    </a:lnTo>
                    <a:lnTo>
                      <a:pt x="1283" y="747"/>
                    </a:lnTo>
                    <a:lnTo>
                      <a:pt x="1320" y="770"/>
                    </a:lnTo>
                    <a:lnTo>
                      <a:pt x="1357" y="792"/>
                    </a:lnTo>
                    <a:lnTo>
                      <a:pt x="1395" y="814"/>
                    </a:lnTo>
                    <a:lnTo>
                      <a:pt x="1434" y="833"/>
                    </a:lnTo>
                    <a:lnTo>
                      <a:pt x="1474" y="852"/>
                    </a:lnTo>
                    <a:lnTo>
                      <a:pt x="1515" y="869"/>
                    </a:lnTo>
                    <a:lnTo>
                      <a:pt x="1515" y="869"/>
                    </a:lnTo>
                    <a:lnTo>
                      <a:pt x="1556" y="886"/>
                    </a:lnTo>
                    <a:lnTo>
                      <a:pt x="1597" y="901"/>
                    </a:lnTo>
                    <a:lnTo>
                      <a:pt x="1639" y="915"/>
                    </a:lnTo>
                    <a:lnTo>
                      <a:pt x="1680" y="929"/>
                    </a:lnTo>
                    <a:lnTo>
                      <a:pt x="1766" y="955"/>
                    </a:lnTo>
                    <a:lnTo>
                      <a:pt x="1851" y="976"/>
                    </a:lnTo>
                    <a:lnTo>
                      <a:pt x="1851" y="976"/>
                    </a:lnTo>
                    <a:lnTo>
                      <a:pt x="1939" y="996"/>
                    </a:lnTo>
                    <a:lnTo>
                      <a:pt x="2026" y="1013"/>
                    </a:lnTo>
                    <a:lnTo>
                      <a:pt x="2114" y="1028"/>
                    </a:lnTo>
                    <a:lnTo>
                      <a:pt x="2203" y="1041"/>
                    </a:lnTo>
                    <a:lnTo>
                      <a:pt x="2290" y="1052"/>
                    </a:lnTo>
                    <a:lnTo>
                      <a:pt x="2379" y="1062"/>
                    </a:lnTo>
                    <a:lnTo>
                      <a:pt x="2467" y="1069"/>
                    </a:lnTo>
                    <a:lnTo>
                      <a:pt x="2556" y="1074"/>
                    </a:lnTo>
                    <a:lnTo>
                      <a:pt x="2557" y="1074"/>
                    </a:lnTo>
                    <a:lnTo>
                      <a:pt x="2557" y="1074"/>
                    </a:lnTo>
                    <a:lnTo>
                      <a:pt x="2567" y="1075"/>
                    </a:lnTo>
                    <a:lnTo>
                      <a:pt x="2576" y="1076"/>
                    </a:lnTo>
                    <a:lnTo>
                      <a:pt x="2584" y="1079"/>
                    </a:lnTo>
                    <a:lnTo>
                      <a:pt x="2593" y="1082"/>
                    </a:lnTo>
                    <a:lnTo>
                      <a:pt x="2600" y="1086"/>
                    </a:lnTo>
                    <a:lnTo>
                      <a:pt x="2608" y="1092"/>
                    </a:lnTo>
                    <a:lnTo>
                      <a:pt x="2621" y="1103"/>
                    </a:lnTo>
                    <a:lnTo>
                      <a:pt x="2631" y="1117"/>
                    </a:lnTo>
                    <a:lnTo>
                      <a:pt x="2635" y="1124"/>
                    </a:lnTo>
                    <a:lnTo>
                      <a:pt x="2639" y="1133"/>
                    </a:lnTo>
                    <a:lnTo>
                      <a:pt x="2642" y="1141"/>
                    </a:lnTo>
                    <a:lnTo>
                      <a:pt x="2644" y="1150"/>
                    </a:lnTo>
                    <a:lnTo>
                      <a:pt x="2645" y="1160"/>
                    </a:lnTo>
                    <a:lnTo>
                      <a:pt x="2645" y="1170"/>
                    </a:lnTo>
                    <a:lnTo>
                      <a:pt x="2645" y="1170"/>
                    </a:lnTo>
                    <a:lnTo>
                      <a:pt x="2644" y="1178"/>
                    </a:lnTo>
                    <a:lnTo>
                      <a:pt x="2642" y="1187"/>
                    </a:lnTo>
                    <a:lnTo>
                      <a:pt x="2639" y="1196"/>
                    </a:lnTo>
                    <a:lnTo>
                      <a:pt x="2635" y="1204"/>
                    </a:lnTo>
                    <a:lnTo>
                      <a:pt x="2631" y="1212"/>
                    </a:lnTo>
                    <a:lnTo>
                      <a:pt x="2627" y="1219"/>
                    </a:lnTo>
                    <a:lnTo>
                      <a:pt x="2615" y="1232"/>
                    </a:lnTo>
                    <a:lnTo>
                      <a:pt x="2601" y="1243"/>
                    </a:lnTo>
                    <a:lnTo>
                      <a:pt x="2593" y="1247"/>
                    </a:lnTo>
                    <a:lnTo>
                      <a:pt x="2586" y="1250"/>
                    </a:lnTo>
                    <a:lnTo>
                      <a:pt x="2576" y="1253"/>
                    </a:lnTo>
                    <a:lnTo>
                      <a:pt x="2567" y="1254"/>
                    </a:lnTo>
                    <a:lnTo>
                      <a:pt x="2559" y="1256"/>
                    </a:lnTo>
                    <a:lnTo>
                      <a:pt x="2549" y="1256"/>
                    </a:lnTo>
                    <a:lnTo>
                      <a:pt x="2549" y="1256"/>
                    </a:lnTo>
                    <a:lnTo>
                      <a:pt x="2545" y="1256"/>
                    </a:lnTo>
                    <a:lnTo>
                      <a:pt x="2545" y="1256"/>
                    </a:lnTo>
                    <a:close/>
                  </a:path>
                </a:pathLst>
              </a:custGeom>
              <a:gradFill flip="none" rotWithShape="1">
                <a:gsLst>
                  <a:gs pos="0">
                    <a:srgbClr val="5EBD63"/>
                  </a:gs>
                  <a:gs pos="65000">
                    <a:srgbClr val="447F31"/>
                  </a:gs>
                  <a:gs pos="100000">
                    <a:srgbClr val="23501F"/>
                  </a:gs>
                </a:gsLst>
                <a:lin ang="6240000" scaled="0"/>
                <a:tileRect/>
              </a:gradFill>
              <a:ln w="9525">
                <a:noFill/>
                <a:round/>
                <a:headEnd/>
                <a:tailEnd/>
              </a:ln>
              <a:effectLst>
                <a:innerShdw blurRad="63500" dist="50800" dir="60000">
                  <a:srgbClr val="000000">
                    <a:alpha val="38000"/>
                  </a:srgbClr>
                </a:innerShdw>
              </a:effectLst>
            </p:spPr>
            <p:txBody>
              <a:bodyPr vert="horz" wrap="square" lIns="91440" tIns="45720" rIns="91440" bIns="45720" numCol="1" anchor="t" anchorCtr="0" compatLnSpc="1">
                <a:prstTxWarp prst="textNoShape">
                  <a:avLst/>
                </a:prstTxWarp>
              </a:bodyPr>
              <a:lstStyle/>
              <a:p>
                <a:endParaRPr lang="en-US"/>
              </a:p>
            </p:txBody>
          </p:sp>
          <p:grpSp>
            <p:nvGrpSpPr>
              <p:cNvPr id="103" name="Group 165">
                <a:extLst>
                  <a:ext uri="{FF2B5EF4-FFF2-40B4-BE49-F238E27FC236}">
                    <a16:creationId xmlns:a16="http://schemas.microsoft.com/office/drawing/2014/main" id="{19CB822E-A743-456B-B21F-82EA5BBE8360}"/>
                  </a:ext>
                </a:extLst>
              </p:cNvPr>
              <p:cNvGrpSpPr/>
              <p:nvPr/>
            </p:nvGrpSpPr>
            <p:grpSpPr>
              <a:xfrm rot="3502563">
                <a:off x="5059058" y="2714815"/>
                <a:ext cx="658980" cy="591697"/>
                <a:chOff x="971551" y="0"/>
                <a:chExt cx="7200902" cy="6818311"/>
              </a:xfrm>
            </p:grpSpPr>
            <p:sp>
              <p:nvSpPr>
                <p:cNvPr id="173" name="Freeform 5">
                  <a:extLst>
                    <a:ext uri="{FF2B5EF4-FFF2-40B4-BE49-F238E27FC236}">
                      <a16:creationId xmlns:a16="http://schemas.microsoft.com/office/drawing/2014/main" id="{CCE65D31-4223-4AF3-811E-F289862F42D1}"/>
                    </a:ext>
                  </a:extLst>
                </p:cNvPr>
                <p:cNvSpPr>
                  <a:spLocks/>
                </p:cNvSpPr>
                <p:nvPr/>
              </p:nvSpPr>
              <p:spPr bwMode="auto">
                <a:xfrm>
                  <a:off x="1416587" y="96583"/>
                  <a:ext cx="6586540" cy="6713539"/>
                </a:xfrm>
                <a:custGeom>
                  <a:avLst/>
                  <a:gdLst/>
                  <a:ahLst/>
                  <a:cxnLst>
                    <a:cxn ang="0">
                      <a:pos x="4149" y="0"/>
                    </a:cxn>
                    <a:cxn ang="0">
                      <a:pos x="3889" y="307"/>
                    </a:cxn>
                    <a:cxn ang="0">
                      <a:pos x="3618" y="619"/>
                    </a:cxn>
                    <a:cxn ang="0">
                      <a:pos x="3336" y="934"/>
                    </a:cxn>
                    <a:cxn ang="0">
                      <a:pos x="3042" y="1252"/>
                    </a:cxn>
                    <a:cxn ang="0">
                      <a:pos x="2738" y="1571"/>
                    </a:cxn>
                    <a:cxn ang="0">
                      <a:pos x="2423" y="1891"/>
                    </a:cxn>
                    <a:cxn ang="0">
                      <a:pos x="2099" y="2212"/>
                    </a:cxn>
                    <a:cxn ang="0">
                      <a:pos x="1765" y="2534"/>
                    </a:cxn>
                    <a:cxn ang="0">
                      <a:pos x="858" y="3396"/>
                    </a:cxn>
                    <a:cxn ang="0">
                      <a:pos x="0" y="4204"/>
                    </a:cxn>
                    <a:cxn ang="0">
                      <a:pos x="2" y="4205"/>
                    </a:cxn>
                    <a:cxn ang="0">
                      <a:pos x="101" y="4213"/>
                    </a:cxn>
                    <a:cxn ang="0">
                      <a:pos x="292" y="4224"/>
                    </a:cxn>
                    <a:cxn ang="0">
                      <a:pos x="465" y="4229"/>
                    </a:cxn>
                    <a:cxn ang="0">
                      <a:pos x="669" y="4229"/>
                    </a:cxn>
                    <a:cxn ang="0">
                      <a:pos x="898" y="4221"/>
                    </a:cxn>
                    <a:cxn ang="0">
                      <a:pos x="1149" y="4205"/>
                    </a:cxn>
                    <a:cxn ang="0">
                      <a:pos x="1413" y="4177"/>
                    </a:cxn>
                    <a:cxn ang="0">
                      <a:pos x="1549" y="4158"/>
                    </a:cxn>
                    <a:cxn ang="0">
                      <a:pos x="1689" y="4135"/>
                    </a:cxn>
                    <a:cxn ang="0">
                      <a:pos x="1828" y="4108"/>
                    </a:cxn>
                    <a:cxn ang="0">
                      <a:pos x="1969" y="4078"/>
                    </a:cxn>
                    <a:cxn ang="0">
                      <a:pos x="2109" y="4041"/>
                    </a:cxn>
                    <a:cxn ang="0">
                      <a:pos x="2249" y="4000"/>
                    </a:cxn>
                    <a:cxn ang="0">
                      <a:pos x="2388" y="3954"/>
                    </a:cxn>
                    <a:cxn ang="0">
                      <a:pos x="2525" y="3902"/>
                    </a:cxn>
                    <a:cxn ang="0">
                      <a:pos x="2659" y="3844"/>
                    </a:cxn>
                    <a:cxn ang="0">
                      <a:pos x="2790" y="3781"/>
                    </a:cxn>
                    <a:cxn ang="0">
                      <a:pos x="2917" y="3710"/>
                    </a:cxn>
                    <a:cxn ang="0">
                      <a:pos x="3041" y="3634"/>
                    </a:cxn>
                    <a:cxn ang="0">
                      <a:pos x="3159" y="3551"/>
                    </a:cxn>
                    <a:cxn ang="0">
                      <a:pos x="3271" y="3460"/>
                    </a:cxn>
                    <a:cxn ang="0">
                      <a:pos x="3377" y="3361"/>
                    </a:cxn>
                    <a:cxn ang="0">
                      <a:pos x="3424" y="3312"/>
                    </a:cxn>
                    <a:cxn ang="0">
                      <a:pos x="3511" y="3211"/>
                    </a:cxn>
                    <a:cxn ang="0">
                      <a:pos x="3590" y="3106"/>
                    </a:cxn>
                    <a:cxn ang="0">
                      <a:pos x="3660" y="2999"/>
                    </a:cxn>
                    <a:cxn ang="0">
                      <a:pos x="3722" y="2888"/>
                    </a:cxn>
                    <a:cxn ang="0">
                      <a:pos x="3776" y="2775"/>
                    </a:cxn>
                    <a:cxn ang="0">
                      <a:pos x="3825" y="2659"/>
                    </a:cxn>
                    <a:cxn ang="0">
                      <a:pos x="3866" y="2541"/>
                    </a:cxn>
                    <a:cxn ang="0">
                      <a:pos x="3901" y="2421"/>
                    </a:cxn>
                    <a:cxn ang="0">
                      <a:pos x="3931" y="2301"/>
                    </a:cxn>
                    <a:cxn ang="0">
                      <a:pos x="3955" y="2180"/>
                    </a:cxn>
                    <a:cxn ang="0">
                      <a:pos x="3975" y="2057"/>
                    </a:cxn>
                    <a:cxn ang="0">
                      <a:pos x="3990" y="1935"/>
                    </a:cxn>
                    <a:cxn ang="0">
                      <a:pos x="4002" y="1813"/>
                    </a:cxn>
                    <a:cxn ang="0">
                      <a:pos x="4014" y="1631"/>
                    </a:cxn>
                    <a:cxn ang="0">
                      <a:pos x="4022" y="1391"/>
                    </a:cxn>
                    <a:cxn ang="0">
                      <a:pos x="4023" y="1045"/>
                    </a:cxn>
                    <a:cxn ang="0">
                      <a:pos x="4024" y="724"/>
                    </a:cxn>
                    <a:cxn ang="0">
                      <a:pos x="4030" y="528"/>
                    </a:cxn>
                    <a:cxn ang="0">
                      <a:pos x="4040" y="393"/>
                    </a:cxn>
                    <a:cxn ang="0">
                      <a:pos x="4051" y="308"/>
                    </a:cxn>
                    <a:cxn ang="0">
                      <a:pos x="4066" y="229"/>
                    </a:cxn>
                    <a:cxn ang="0">
                      <a:pos x="4083" y="156"/>
                    </a:cxn>
                    <a:cxn ang="0">
                      <a:pos x="4106" y="89"/>
                    </a:cxn>
                    <a:cxn ang="0">
                      <a:pos x="4133" y="27"/>
                    </a:cxn>
                    <a:cxn ang="0">
                      <a:pos x="4149" y="0"/>
                    </a:cxn>
                  </a:cxnLst>
                  <a:rect l="0" t="0" r="r" b="b"/>
                  <a:pathLst>
                    <a:path w="4149" h="4229">
                      <a:moveTo>
                        <a:pt x="4149" y="0"/>
                      </a:moveTo>
                      <a:lnTo>
                        <a:pt x="4149" y="0"/>
                      </a:lnTo>
                      <a:lnTo>
                        <a:pt x="4020" y="153"/>
                      </a:lnTo>
                      <a:lnTo>
                        <a:pt x="3889" y="307"/>
                      </a:lnTo>
                      <a:lnTo>
                        <a:pt x="3755" y="462"/>
                      </a:lnTo>
                      <a:lnTo>
                        <a:pt x="3618" y="619"/>
                      </a:lnTo>
                      <a:lnTo>
                        <a:pt x="3478" y="776"/>
                      </a:lnTo>
                      <a:lnTo>
                        <a:pt x="3336" y="934"/>
                      </a:lnTo>
                      <a:lnTo>
                        <a:pt x="3190" y="1092"/>
                      </a:lnTo>
                      <a:lnTo>
                        <a:pt x="3042" y="1252"/>
                      </a:lnTo>
                      <a:lnTo>
                        <a:pt x="2891" y="1411"/>
                      </a:lnTo>
                      <a:lnTo>
                        <a:pt x="2738" y="1571"/>
                      </a:lnTo>
                      <a:lnTo>
                        <a:pt x="2581" y="1731"/>
                      </a:lnTo>
                      <a:lnTo>
                        <a:pt x="2423" y="1891"/>
                      </a:lnTo>
                      <a:lnTo>
                        <a:pt x="2262" y="2052"/>
                      </a:lnTo>
                      <a:lnTo>
                        <a:pt x="2099" y="2212"/>
                      </a:lnTo>
                      <a:lnTo>
                        <a:pt x="1934" y="2373"/>
                      </a:lnTo>
                      <a:lnTo>
                        <a:pt x="1765" y="2534"/>
                      </a:lnTo>
                      <a:lnTo>
                        <a:pt x="1765" y="2534"/>
                      </a:lnTo>
                      <a:lnTo>
                        <a:pt x="858" y="3396"/>
                      </a:lnTo>
                      <a:lnTo>
                        <a:pt x="422" y="3808"/>
                      </a:lnTo>
                      <a:lnTo>
                        <a:pt x="0" y="4204"/>
                      </a:lnTo>
                      <a:lnTo>
                        <a:pt x="2" y="4205"/>
                      </a:lnTo>
                      <a:lnTo>
                        <a:pt x="2" y="4205"/>
                      </a:lnTo>
                      <a:lnTo>
                        <a:pt x="27" y="4208"/>
                      </a:lnTo>
                      <a:lnTo>
                        <a:pt x="101" y="4213"/>
                      </a:lnTo>
                      <a:lnTo>
                        <a:pt x="219" y="4221"/>
                      </a:lnTo>
                      <a:lnTo>
                        <a:pt x="292" y="4224"/>
                      </a:lnTo>
                      <a:lnTo>
                        <a:pt x="375" y="4226"/>
                      </a:lnTo>
                      <a:lnTo>
                        <a:pt x="465" y="4229"/>
                      </a:lnTo>
                      <a:lnTo>
                        <a:pt x="564" y="4229"/>
                      </a:lnTo>
                      <a:lnTo>
                        <a:pt x="669" y="4229"/>
                      </a:lnTo>
                      <a:lnTo>
                        <a:pt x="781" y="4226"/>
                      </a:lnTo>
                      <a:lnTo>
                        <a:pt x="898" y="4221"/>
                      </a:lnTo>
                      <a:lnTo>
                        <a:pt x="1021" y="4214"/>
                      </a:lnTo>
                      <a:lnTo>
                        <a:pt x="1149" y="4205"/>
                      </a:lnTo>
                      <a:lnTo>
                        <a:pt x="1279" y="4193"/>
                      </a:lnTo>
                      <a:lnTo>
                        <a:pt x="1413" y="4177"/>
                      </a:lnTo>
                      <a:lnTo>
                        <a:pt x="1481" y="4169"/>
                      </a:lnTo>
                      <a:lnTo>
                        <a:pt x="1549" y="4158"/>
                      </a:lnTo>
                      <a:lnTo>
                        <a:pt x="1619" y="4147"/>
                      </a:lnTo>
                      <a:lnTo>
                        <a:pt x="1689" y="4135"/>
                      </a:lnTo>
                      <a:lnTo>
                        <a:pt x="1758" y="4122"/>
                      </a:lnTo>
                      <a:lnTo>
                        <a:pt x="1828" y="4108"/>
                      </a:lnTo>
                      <a:lnTo>
                        <a:pt x="1899" y="4094"/>
                      </a:lnTo>
                      <a:lnTo>
                        <a:pt x="1969" y="4078"/>
                      </a:lnTo>
                      <a:lnTo>
                        <a:pt x="2040" y="4060"/>
                      </a:lnTo>
                      <a:lnTo>
                        <a:pt x="2109" y="4041"/>
                      </a:lnTo>
                      <a:lnTo>
                        <a:pt x="2179" y="4021"/>
                      </a:lnTo>
                      <a:lnTo>
                        <a:pt x="2249" y="4000"/>
                      </a:lnTo>
                      <a:lnTo>
                        <a:pt x="2318" y="3977"/>
                      </a:lnTo>
                      <a:lnTo>
                        <a:pt x="2388" y="3954"/>
                      </a:lnTo>
                      <a:lnTo>
                        <a:pt x="2457" y="3929"/>
                      </a:lnTo>
                      <a:lnTo>
                        <a:pt x="2525" y="3902"/>
                      </a:lnTo>
                      <a:lnTo>
                        <a:pt x="2592" y="3874"/>
                      </a:lnTo>
                      <a:lnTo>
                        <a:pt x="2659" y="3844"/>
                      </a:lnTo>
                      <a:lnTo>
                        <a:pt x="2726" y="3814"/>
                      </a:lnTo>
                      <a:lnTo>
                        <a:pt x="2790" y="3781"/>
                      </a:lnTo>
                      <a:lnTo>
                        <a:pt x="2855" y="3747"/>
                      </a:lnTo>
                      <a:lnTo>
                        <a:pt x="2917" y="3710"/>
                      </a:lnTo>
                      <a:lnTo>
                        <a:pt x="2980" y="3673"/>
                      </a:lnTo>
                      <a:lnTo>
                        <a:pt x="3041" y="3634"/>
                      </a:lnTo>
                      <a:lnTo>
                        <a:pt x="3100" y="3594"/>
                      </a:lnTo>
                      <a:lnTo>
                        <a:pt x="3159" y="3551"/>
                      </a:lnTo>
                      <a:lnTo>
                        <a:pt x="3215" y="3505"/>
                      </a:lnTo>
                      <a:lnTo>
                        <a:pt x="3271" y="3460"/>
                      </a:lnTo>
                      <a:lnTo>
                        <a:pt x="3325" y="3412"/>
                      </a:lnTo>
                      <a:lnTo>
                        <a:pt x="3377" y="3361"/>
                      </a:lnTo>
                      <a:lnTo>
                        <a:pt x="3377" y="3361"/>
                      </a:lnTo>
                      <a:lnTo>
                        <a:pt x="3424" y="3312"/>
                      </a:lnTo>
                      <a:lnTo>
                        <a:pt x="3468" y="3262"/>
                      </a:lnTo>
                      <a:lnTo>
                        <a:pt x="3511" y="3211"/>
                      </a:lnTo>
                      <a:lnTo>
                        <a:pt x="3551" y="3160"/>
                      </a:lnTo>
                      <a:lnTo>
                        <a:pt x="3590" y="3106"/>
                      </a:lnTo>
                      <a:lnTo>
                        <a:pt x="3626" y="3053"/>
                      </a:lnTo>
                      <a:lnTo>
                        <a:pt x="3660" y="2999"/>
                      </a:lnTo>
                      <a:lnTo>
                        <a:pt x="3692" y="2944"/>
                      </a:lnTo>
                      <a:lnTo>
                        <a:pt x="3722" y="2888"/>
                      </a:lnTo>
                      <a:lnTo>
                        <a:pt x="3751" y="2831"/>
                      </a:lnTo>
                      <a:lnTo>
                        <a:pt x="3776" y="2775"/>
                      </a:lnTo>
                      <a:lnTo>
                        <a:pt x="3802" y="2718"/>
                      </a:lnTo>
                      <a:lnTo>
                        <a:pt x="3825" y="2659"/>
                      </a:lnTo>
                      <a:lnTo>
                        <a:pt x="3846" y="2600"/>
                      </a:lnTo>
                      <a:lnTo>
                        <a:pt x="3866" y="2541"/>
                      </a:lnTo>
                      <a:lnTo>
                        <a:pt x="3884" y="2482"/>
                      </a:lnTo>
                      <a:lnTo>
                        <a:pt x="3901" y="2421"/>
                      </a:lnTo>
                      <a:lnTo>
                        <a:pt x="3916" y="2361"/>
                      </a:lnTo>
                      <a:lnTo>
                        <a:pt x="3931" y="2301"/>
                      </a:lnTo>
                      <a:lnTo>
                        <a:pt x="3943" y="2241"/>
                      </a:lnTo>
                      <a:lnTo>
                        <a:pt x="3955" y="2180"/>
                      </a:lnTo>
                      <a:lnTo>
                        <a:pt x="3965" y="2119"/>
                      </a:lnTo>
                      <a:lnTo>
                        <a:pt x="3975" y="2057"/>
                      </a:lnTo>
                      <a:lnTo>
                        <a:pt x="3983" y="1997"/>
                      </a:lnTo>
                      <a:lnTo>
                        <a:pt x="3990" y="1935"/>
                      </a:lnTo>
                      <a:lnTo>
                        <a:pt x="3996" y="1875"/>
                      </a:lnTo>
                      <a:lnTo>
                        <a:pt x="4002" y="1813"/>
                      </a:lnTo>
                      <a:lnTo>
                        <a:pt x="4007" y="1751"/>
                      </a:lnTo>
                      <a:lnTo>
                        <a:pt x="4014" y="1631"/>
                      </a:lnTo>
                      <a:lnTo>
                        <a:pt x="4019" y="1510"/>
                      </a:lnTo>
                      <a:lnTo>
                        <a:pt x="4022" y="1391"/>
                      </a:lnTo>
                      <a:lnTo>
                        <a:pt x="4023" y="1274"/>
                      </a:lnTo>
                      <a:lnTo>
                        <a:pt x="4023" y="1045"/>
                      </a:lnTo>
                      <a:lnTo>
                        <a:pt x="4023" y="828"/>
                      </a:lnTo>
                      <a:lnTo>
                        <a:pt x="4024" y="724"/>
                      </a:lnTo>
                      <a:lnTo>
                        <a:pt x="4026" y="625"/>
                      </a:lnTo>
                      <a:lnTo>
                        <a:pt x="4030" y="528"/>
                      </a:lnTo>
                      <a:lnTo>
                        <a:pt x="4036" y="437"/>
                      </a:lnTo>
                      <a:lnTo>
                        <a:pt x="4040" y="393"/>
                      </a:lnTo>
                      <a:lnTo>
                        <a:pt x="4046" y="350"/>
                      </a:lnTo>
                      <a:lnTo>
                        <a:pt x="4051" y="308"/>
                      </a:lnTo>
                      <a:lnTo>
                        <a:pt x="4058" y="268"/>
                      </a:lnTo>
                      <a:lnTo>
                        <a:pt x="4066" y="229"/>
                      </a:lnTo>
                      <a:lnTo>
                        <a:pt x="4074" y="192"/>
                      </a:lnTo>
                      <a:lnTo>
                        <a:pt x="4083" y="156"/>
                      </a:lnTo>
                      <a:lnTo>
                        <a:pt x="4094" y="121"/>
                      </a:lnTo>
                      <a:lnTo>
                        <a:pt x="4106" y="89"/>
                      </a:lnTo>
                      <a:lnTo>
                        <a:pt x="4119" y="58"/>
                      </a:lnTo>
                      <a:lnTo>
                        <a:pt x="4133" y="27"/>
                      </a:lnTo>
                      <a:lnTo>
                        <a:pt x="4149" y="0"/>
                      </a:lnTo>
                      <a:lnTo>
                        <a:pt x="4149" y="0"/>
                      </a:lnTo>
                      <a:close/>
                    </a:path>
                  </a:pathLst>
                </a:custGeom>
                <a:gradFill flip="none" rotWithShape="1">
                  <a:gsLst>
                    <a:gs pos="0">
                      <a:srgbClr val="5EBD63"/>
                    </a:gs>
                    <a:gs pos="100000">
                      <a:srgbClr val="447F31"/>
                    </a:gs>
                  </a:gsLst>
                  <a:path path="circle">
                    <a:fillToRect l="50000" t="50000" r="50000" b="50000"/>
                  </a:path>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 name="Freeform 6">
                  <a:extLst>
                    <a:ext uri="{FF2B5EF4-FFF2-40B4-BE49-F238E27FC236}">
                      <a16:creationId xmlns:a16="http://schemas.microsoft.com/office/drawing/2014/main" id="{AB31456C-C394-4F31-9235-CC5417C6BAD5}"/>
                    </a:ext>
                  </a:extLst>
                </p:cNvPr>
                <p:cNvSpPr>
                  <a:spLocks/>
                </p:cNvSpPr>
                <p:nvPr/>
              </p:nvSpPr>
              <p:spPr bwMode="auto">
                <a:xfrm>
                  <a:off x="971551" y="0"/>
                  <a:ext cx="7200902" cy="6818311"/>
                </a:xfrm>
                <a:custGeom>
                  <a:avLst/>
                  <a:gdLst/>
                  <a:ahLst/>
                  <a:cxnLst>
                    <a:cxn ang="0">
                      <a:pos x="4481" y="66"/>
                    </a:cxn>
                    <a:cxn ang="0">
                      <a:pos x="4536" y="0"/>
                    </a:cxn>
                    <a:cxn ang="0">
                      <a:pos x="4482" y="36"/>
                    </a:cxn>
                    <a:cxn ang="0">
                      <a:pos x="4389" y="82"/>
                    </a:cxn>
                    <a:cxn ang="0">
                      <a:pos x="4279" y="115"/>
                    </a:cxn>
                    <a:cxn ang="0">
                      <a:pos x="4155" y="141"/>
                    </a:cxn>
                    <a:cxn ang="0">
                      <a:pos x="4020" y="159"/>
                    </a:cxn>
                    <a:cxn ang="0">
                      <a:pos x="3713" y="185"/>
                    </a:cxn>
                    <a:cxn ang="0">
                      <a:pos x="3243" y="213"/>
                    </a:cxn>
                    <a:cxn ang="0">
                      <a:pos x="2857" y="249"/>
                    </a:cxn>
                    <a:cxn ang="0">
                      <a:pos x="2655" y="279"/>
                    </a:cxn>
                    <a:cxn ang="0">
                      <a:pos x="2450" y="318"/>
                    </a:cxn>
                    <a:cxn ang="0">
                      <a:pos x="2241" y="367"/>
                    </a:cxn>
                    <a:cxn ang="0">
                      <a:pos x="2029" y="430"/>
                    </a:cxn>
                    <a:cxn ang="0">
                      <a:pos x="1817" y="508"/>
                    </a:cxn>
                    <a:cxn ang="0">
                      <a:pos x="1605" y="603"/>
                    </a:cxn>
                    <a:cxn ang="0">
                      <a:pos x="1395" y="717"/>
                    </a:cxn>
                    <a:cxn ang="0">
                      <a:pos x="1186" y="851"/>
                    </a:cxn>
                    <a:cxn ang="0">
                      <a:pos x="980" y="1008"/>
                    </a:cxn>
                    <a:cxn ang="0">
                      <a:pos x="777" y="1189"/>
                    </a:cxn>
                    <a:cxn ang="0">
                      <a:pos x="651" y="1319"/>
                    </a:cxn>
                    <a:cxn ang="0">
                      <a:pos x="488" y="1517"/>
                    </a:cxn>
                    <a:cxn ang="0">
                      <a:pos x="351" y="1716"/>
                    </a:cxn>
                    <a:cxn ang="0">
                      <a:pos x="241" y="1917"/>
                    </a:cxn>
                    <a:cxn ang="0">
                      <a:pos x="154" y="2120"/>
                    </a:cxn>
                    <a:cxn ang="0">
                      <a:pos x="88" y="2319"/>
                    </a:cxn>
                    <a:cxn ang="0">
                      <a:pos x="43" y="2516"/>
                    </a:cxn>
                    <a:cxn ang="0">
                      <a:pos x="15" y="2709"/>
                    </a:cxn>
                    <a:cxn ang="0">
                      <a:pos x="1" y="2897"/>
                    </a:cxn>
                    <a:cxn ang="0">
                      <a:pos x="3" y="3079"/>
                    </a:cxn>
                    <a:cxn ang="0">
                      <a:pos x="15" y="3253"/>
                    </a:cxn>
                    <a:cxn ang="0">
                      <a:pos x="36" y="3418"/>
                    </a:cxn>
                    <a:cxn ang="0">
                      <a:pos x="64" y="3572"/>
                    </a:cxn>
                    <a:cxn ang="0">
                      <a:pos x="111" y="3760"/>
                    </a:cxn>
                    <a:cxn ang="0">
                      <a:pos x="188" y="3997"/>
                    </a:cxn>
                    <a:cxn ang="0">
                      <a:pos x="257" y="4173"/>
                    </a:cxn>
                    <a:cxn ang="0">
                      <a:pos x="316" y="4295"/>
                    </a:cxn>
                    <a:cxn ang="0">
                      <a:pos x="1174" y="3487"/>
                    </a:cxn>
                    <a:cxn ang="0">
                      <a:pos x="2250" y="2464"/>
                    </a:cxn>
                    <a:cxn ang="0">
                      <a:pos x="2739" y="1982"/>
                    </a:cxn>
                    <a:cxn ang="0">
                      <a:pos x="3207" y="1502"/>
                    </a:cxn>
                    <a:cxn ang="0">
                      <a:pos x="3652" y="1025"/>
                    </a:cxn>
                    <a:cxn ang="0">
                      <a:pos x="4071" y="553"/>
                    </a:cxn>
                    <a:cxn ang="0">
                      <a:pos x="4465" y="91"/>
                    </a:cxn>
                  </a:cxnLst>
                  <a:rect l="0" t="0" r="r" b="b"/>
                  <a:pathLst>
                    <a:path w="4536" h="4295">
                      <a:moveTo>
                        <a:pt x="4465" y="91"/>
                      </a:moveTo>
                      <a:lnTo>
                        <a:pt x="4465" y="91"/>
                      </a:lnTo>
                      <a:lnTo>
                        <a:pt x="4481" y="66"/>
                      </a:lnTo>
                      <a:lnTo>
                        <a:pt x="4498" y="42"/>
                      </a:lnTo>
                      <a:lnTo>
                        <a:pt x="4517" y="20"/>
                      </a:lnTo>
                      <a:lnTo>
                        <a:pt x="4536" y="0"/>
                      </a:lnTo>
                      <a:lnTo>
                        <a:pt x="4536" y="0"/>
                      </a:lnTo>
                      <a:lnTo>
                        <a:pt x="4511" y="19"/>
                      </a:lnTo>
                      <a:lnTo>
                        <a:pt x="4482" y="36"/>
                      </a:lnTo>
                      <a:lnTo>
                        <a:pt x="4453" y="52"/>
                      </a:lnTo>
                      <a:lnTo>
                        <a:pt x="4422" y="67"/>
                      </a:lnTo>
                      <a:lnTo>
                        <a:pt x="4389" y="82"/>
                      </a:lnTo>
                      <a:lnTo>
                        <a:pt x="4354" y="94"/>
                      </a:lnTo>
                      <a:lnTo>
                        <a:pt x="4318" y="105"/>
                      </a:lnTo>
                      <a:lnTo>
                        <a:pt x="4279" y="115"/>
                      </a:lnTo>
                      <a:lnTo>
                        <a:pt x="4240" y="125"/>
                      </a:lnTo>
                      <a:lnTo>
                        <a:pt x="4198" y="133"/>
                      </a:lnTo>
                      <a:lnTo>
                        <a:pt x="4155" y="141"/>
                      </a:lnTo>
                      <a:lnTo>
                        <a:pt x="4113" y="147"/>
                      </a:lnTo>
                      <a:lnTo>
                        <a:pt x="4067" y="154"/>
                      </a:lnTo>
                      <a:lnTo>
                        <a:pt x="4020" y="159"/>
                      </a:lnTo>
                      <a:lnTo>
                        <a:pt x="3922" y="169"/>
                      </a:lnTo>
                      <a:lnTo>
                        <a:pt x="3820" y="177"/>
                      </a:lnTo>
                      <a:lnTo>
                        <a:pt x="3713" y="185"/>
                      </a:lnTo>
                      <a:lnTo>
                        <a:pt x="3485" y="197"/>
                      </a:lnTo>
                      <a:lnTo>
                        <a:pt x="3366" y="205"/>
                      </a:lnTo>
                      <a:lnTo>
                        <a:pt x="3243" y="213"/>
                      </a:lnTo>
                      <a:lnTo>
                        <a:pt x="3117" y="222"/>
                      </a:lnTo>
                      <a:lnTo>
                        <a:pt x="2988" y="234"/>
                      </a:lnTo>
                      <a:lnTo>
                        <a:pt x="2857" y="249"/>
                      </a:lnTo>
                      <a:lnTo>
                        <a:pt x="2790" y="259"/>
                      </a:lnTo>
                      <a:lnTo>
                        <a:pt x="2723" y="268"/>
                      </a:lnTo>
                      <a:lnTo>
                        <a:pt x="2655" y="279"/>
                      </a:lnTo>
                      <a:lnTo>
                        <a:pt x="2586" y="291"/>
                      </a:lnTo>
                      <a:lnTo>
                        <a:pt x="2518" y="303"/>
                      </a:lnTo>
                      <a:lnTo>
                        <a:pt x="2450" y="318"/>
                      </a:lnTo>
                      <a:lnTo>
                        <a:pt x="2380" y="332"/>
                      </a:lnTo>
                      <a:lnTo>
                        <a:pt x="2310" y="348"/>
                      </a:lnTo>
                      <a:lnTo>
                        <a:pt x="2241" y="367"/>
                      </a:lnTo>
                      <a:lnTo>
                        <a:pt x="2170" y="386"/>
                      </a:lnTo>
                      <a:lnTo>
                        <a:pt x="2100" y="407"/>
                      </a:lnTo>
                      <a:lnTo>
                        <a:pt x="2029" y="430"/>
                      </a:lnTo>
                      <a:lnTo>
                        <a:pt x="1959" y="454"/>
                      </a:lnTo>
                      <a:lnTo>
                        <a:pt x="1888" y="480"/>
                      </a:lnTo>
                      <a:lnTo>
                        <a:pt x="1817" y="508"/>
                      </a:lnTo>
                      <a:lnTo>
                        <a:pt x="1746" y="537"/>
                      </a:lnTo>
                      <a:lnTo>
                        <a:pt x="1676" y="569"/>
                      </a:lnTo>
                      <a:lnTo>
                        <a:pt x="1605" y="603"/>
                      </a:lnTo>
                      <a:lnTo>
                        <a:pt x="1534" y="638"/>
                      </a:lnTo>
                      <a:lnTo>
                        <a:pt x="1465" y="677"/>
                      </a:lnTo>
                      <a:lnTo>
                        <a:pt x="1395" y="717"/>
                      </a:lnTo>
                      <a:lnTo>
                        <a:pt x="1324" y="758"/>
                      </a:lnTo>
                      <a:lnTo>
                        <a:pt x="1254" y="804"/>
                      </a:lnTo>
                      <a:lnTo>
                        <a:pt x="1186" y="851"/>
                      </a:lnTo>
                      <a:lnTo>
                        <a:pt x="1116" y="900"/>
                      </a:lnTo>
                      <a:lnTo>
                        <a:pt x="1048" y="953"/>
                      </a:lnTo>
                      <a:lnTo>
                        <a:pt x="980" y="1008"/>
                      </a:lnTo>
                      <a:lnTo>
                        <a:pt x="911" y="1065"/>
                      </a:lnTo>
                      <a:lnTo>
                        <a:pt x="844" y="1126"/>
                      </a:lnTo>
                      <a:lnTo>
                        <a:pt x="777" y="1189"/>
                      </a:lnTo>
                      <a:lnTo>
                        <a:pt x="777" y="1189"/>
                      </a:lnTo>
                      <a:lnTo>
                        <a:pt x="713" y="1254"/>
                      </a:lnTo>
                      <a:lnTo>
                        <a:pt x="651" y="1319"/>
                      </a:lnTo>
                      <a:lnTo>
                        <a:pt x="594" y="1384"/>
                      </a:lnTo>
                      <a:lnTo>
                        <a:pt x="539" y="1450"/>
                      </a:lnTo>
                      <a:lnTo>
                        <a:pt x="488" y="1517"/>
                      </a:lnTo>
                      <a:lnTo>
                        <a:pt x="440" y="1582"/>
                      </a:lnTo>
                      <a:lnTo>
                        <a:pt x="394" y="1649"/>
                      </a:lnTo>
                      <a:lnTo>
                        <a:pt x="351" y="1716"/>
                      </a:lnTo>
                      <a:lnTo>
                        <a:pt x="312" y="1783"/>
                      </a:lnTo>
                      <a:lnTo>
                        <a:pt x="275" y="1850"/>
                      </a:lnTo>
                      <a:lnTo>
                        <a:pt x="241" y="1917"/>
                      </a:lnTo>
                      <a:lnTo>
                        <a:pt x="209" y="1986"/>
                      </a:lnTo>
                      <a:lnTo>
                        <a:pt x="181" y="2053"/>
                      </a:lnTo>
                      <a:lnTo>
                        <a:pt x="154" y="2120"/>
                      </a:lnTo>
                      <a:lnTo>
                        <a:pt x="130" y="2185"/>
                      </a:lnTo>
                      <a:lnTo>
                        <a:pt x="109" y="2252"/>
                      </a:lnTo>
                      <a:lnTo>
                        <a:pt x="88" y="2319"/>
                      </a:lnTo>
                      <a:lnTo>
                        <a:pt x="71" y="2385"/>
                      </a:lnTo>
                      <a:lnTo>
                        <a:pt x="56" y="2451"/>
                      </a:lnTo>
                      <a:lnTo>
                        <a:pt x="43" y="2516"/>
                      </a:lnTo>
                      <a:lnTo>
                        <a:pt x="31" y="2581"/>
                      </a:lnTo>
                      <a:lnTo>
                        <a:pt x="21" y="2645"/>
                      </a:lnTo>
                      <a:lnTo>
                        <a:pt x="15" y="2709"/>
                      </a:lnTo>
                      <a:lnTo>
                        <a:pt x="8" y="2772"/>
                      </a:lnTo>
                      <a:lnTo>
                        <a:pt x="4" y="2835"/>
                      </a:lnTo>
                      <a:lnTo>
                        <a:pt x="1" y="2897"/>
                      </a:lnTo>
                      <a:lnTo>
                        <a:pt x="0" y="2959"/>
                      </a:lnTo>
                      <a:lnTo>
                        <a:pt x="1" y="3019"/>
                      </a:lnTo>
                      <a:lnTo>
                        <a:pt x="3" y="3079"/>
                      </a:lnTo>
                      <a:lnTo>
                        <a:pt x="5" y="3138"/>
                      </a:lnTo>
                      <a:lnTo>
                        <a:pt x="9" y="3196"/>
                      </a:lnTo>
                      <a:lnTo>
                        <a:pt x="15" y="3253"/>
                      </a:lnTo>
                      <a:lnTo>
                        <a:pt x="20" y="3308"/>
                      </a:lnTo>
                      <a:lnTo>
                        <a:pt x="28" y="3363"/>
                      </a:lnTo>
                      <a:lnTo>
                        <a:pt x="36" y="3418"/>
                      </a:lnTo>
                      <a:lnTo>
                        <a:pt x="44" y="3470"/>
                      </a:lnTo>
                      <a:lnTo>
                        <a:pt x="54" y="3523"/>
                      </a:lnTo>
                      <a:lnTo>
                        <a:pt x="64" y="3572"/>
                      </a:lnTo>
                      <a:lnTo>
                        <a:pt x="75" y="3622"/>
                      </a:lnTo>
                      <a:lnTo>
                        <a:pt x="87" y="3669"/>
                      </a:lnTo>
                      <a:lnTo>
                        <a:pt x="111" y="3760"/>
                      </a:lnTo>
                      <a:lnTo>
                        <a:pt x="135" y="3846"/>
                      </a:lnTo>
                      <a:lnTo>
                        <a:pt x="161" y="3925"/>
                      </a:lnTo>
                      <a:lnTo>
                        <a:pt x="188" y="3997"/>
                      </a:lnTo>
                      <a:lnTo>
                        <a:pt x="212" y="4063"/>
                      </a:lnTo>
                      <a:lnTo>
                        <a:pt x="236" y="4122"/>
                      </a:lnTo>
                      <a:lnTo>
                        <a:pt x="257" y="4173"/>
                      </a:lnTo>
                      <a:lnTo>
                        <a:pt x="276" y="4214"/>
                      </a:lnTo>
                      <a:lnTo>
                        <a:pt x="306" y="4273"/>
                      </a:lnTo>
                      <a:lnTo>
                        <a:pt x="316" y="4295"/>
                      </a:lnTo>
                      <a:lnTo>
                        <a:pt x="316" y="4295"/>
                      </a:lnTo>
                      <a:lnTo>
                        <a:pt x="738" y="3899"/>
                      </a:lnTo>
                      <a:lnTo>
                        <a:pt x="1174" y="3487"/>
                      </a:lnTo>
                      <a:lnTo>
                        <a:pt x="2081" y="2625"/>
                      </a:lnTo>
                      <a:lnTo>
                        <a:pt x="2081" y="2625"/>
                      </a:lnTo>
                      <a:lnTo>
                        <a:pt x="2250" y="2464"/>
                      </a:lnTo>
                      <a:lnTo>
                        <a:pt x="2415" y="2303"/>
                      </a:lnTo>
                      <a:lnTo>
                        <a:pt x="2578" y="2143"/>
                      </a:lnTo>
                      <a:lnTo>
                        <a:pt x="2739" y="1982"/>
                      </a:lnTo>
                      <a:lnTo>
                        <a:pt x="2897" y="1822"/>
                      </a:lnTo>
                      <a:lnTo>
                        <a:pt x="3054" y="1662"/>
                      </a:lnTo>
                      <a:lnTo>
                        <a:pt x="3207" y="1502"/>
                      </a:lnTo>
                      <a:lnTo>
                        <a:pt x="3358" y="1343"/>
                      </a:lnTo>
                      <a:lnTo>
                        <a:pt x="3506" y="1183"/>
                      </a:lnTo>
                      <a:lnTo>
                        <a:pt x="3652" y="1025"/>
                      </a:lnTo>
                      <a:lnTo>
                        <a:pt x="3794" y="867"/>
                      </a:lnTo>
                      <a:lnTo>
                        <a:pt x="3934" y="710"/>
                      </a:lnTo>
                      <a:lnTo>
                        <a:pt x="4071" y="553"/>
                      </a:lnTo>
                      <a:lnTo>
                        <a:pt x="4205" y="398"/>
                      </a:lnTo>
                      <a:lnTo>
                        <a:pt x="4336" y="244"/>
                      </a:lnTo>
                      <a:lnTo>
                        <a:pt x="4465" y="91"/>
                      </a:lnTo>
                      <a:lnTo>
                        <a:pt x="4465" y="91"/>
                      </a:lnTo>
                      <a:close/>
                    </a:path>
                  </a:pathLst>
                </a:custGeom>
                <a:gradFill flip="none" rotWithShape="1">
                  <a:gsLst>
                    <a:gs pos="0">
                      <a:srgbClr val="84BC76"/>
                    </a:gs>
                    <a:gs pos="64000">
                      <a:srgbClr val="2F6C1C"/>
                    </a:gs>
                  </a:gsLst>
                  <a:lin ang="2520000" scaled="0"/>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04" name="Group 171">
                <a:extLst>
                  <a:ext uri="{FF2B5EF4-FFF2-40B4-BE49-F238E27FC236}">
                    <a16:creationId xmlns:a16="http://schemas.microsoft.com/office/drawing/2014/main" id="{A7CD496D-586B-4917-8729-341E4122BB49}"/>
                  </a:ext>
                </a:extLst>
              </p:cNvPr>
              <p:cNvGrpSpPr/>
              <p:nvPr/>
            </p:nvGrpSpPr>
            <p:grpSpPr>
              <a:xfrm rot="21312991" flipH="1">
                <a:off x="5180347" y="4696231"/>
                <a:ext cx="698708" cy="550197"/>
                <a:chOff x="971551" y="0"/>
                <a:chExt cx="7200902" cy="6818311"/>
              </a:xfrm>
            </p:grpSpPr>
            <p:sp>
              <p:nvSpPr>
                <p:cNvPr id="171" name="Freeform 5">
                  <a:extLst>
                    <a:ext uri="{FF2B5EF4-FFF2-40B4-BE49-F238E27FC236}">
                      <a16:creationId xmlns:a16="http://schemas.microsoft.com/office/drawing/2014/main" id="{2EBC698D-71FB-49FC-B3CE-C61412C2F22A}"/>
                    </a:ext>
                  </a:extLst>
                </p:cNvPr>
                <p:cNvSpPr>
                  <a:spLocks/>
                </p:cNvSpPr>
                <p:nvPr/>
              </p:nvSpPr>
              <p:spPr bwMode="auto">
                <a:xfrm>
                  <a:off x="1416587" y="96583"/>
                  <a:ext cx="6586540" cy="6713539"/>
                </a:xfrm>
                <a:custGeom>
                  <a:avLst/>
                  <a:gdLst/>
                  <a:ahLst/>
                  <a:cxnLst>
                    <a:cxn ang="0">
                      <a:pos x="4149" y="0"/>
                    </a:cxn>
                    <a:cxn ang="0">
                      <a:pos x="3889" y="307"/>
                    </a:cxn>
                    <a:cxn ang="0">
                      <a:pos x="3618" y="619"/>
                    </a:cxn>
                    <a:cxn ang="0">
                      <a:pos x="3336" y="934"/>
                    </a:cxn>
                    <a:cxn ang="0">
                      <a:pos x="3042" y="1252"/>
                    </a:cxn>
                    <a:cxn ang="0">
                      <a:pos x="2738" y="1571"/>
                    </a:cxn>
                    <a:cxn ang="0">
                      <a:pos x="2423" y="1891"/>
                    </a:cxn>
                    <a:cxn ang="0">
                      <a:pos x="2099" y="2212"/>
                    </a:cxn>
                    <a:cxn ang="0">
                      <a:pos x="1765" y="2534"/>
                    </a:cxn>
                    <a:cxn ang="0">
                      <a:pos x="858" y="3396"/>
                    </a:cxn>
                    <a:cxn ang="0">
                      <a:pos x="0" y="4204"/>
                    </a:cxn>
                    <a:cxn ang="0">
                      <a:pos x="2" y="4205"/>
                    </a:cxn>
                    <a:cxn ang="0">
                      <a:pos x="101" y="4213"/>
                    </a:cxn>
                    <a:cxn ang="0">
                      <a:pos x="292" y="4224"/>
                    </a:cxn>
                    <a:cxn ang="0">
                      <a:pos x="465" y="4229"/>
                    </a:cxn>
                    <a:cxn ang="0">
                      <a:pos x="669" y="4229"/>
                    </a:cxn>
                    <a:cxn ang="0">
                      <a:pos x="898" y="4221"/>
                    </a:cxn>
                    <a:cxn ang="0">
                      <a:pos x="1149" y="4205"/>
                    </a:cxn>
                    <a:cxn ang="0">
                      <a:pos x="1413" y="4177"/>
                    </a:cxn>
                    <a:cxn ang="0">
                      <a:pos x="1549" y="4158"/>
                    </a:cxn>
                    <a:cxn ang="0">
                      <a:pos x="1689" y="4135"/>
                    </a:cxn>
                    <a:cxn ang="0">
                      <a:pos x="1828" y="4108"/>
                    </a:cxn>
                    <a:cxn ang="0">
                      <a:pos x="1969" y="4078"/>
                    </a:cxn>
                    <a:cxn ang="0">
                      <a:pos x="2109" y="4041"/>
                    </a:cxn>
                    <a:cxn ang="0">
                      <a:pos x="2249" y="4000"/>
                    </a:cxn>
                    <a:cxn ang="0">
                      <a:pos x="2388" y="3954"/>
                    </a:cxn>
                    <a:cxn ang="0">
                      <a:pos x="2525" y="3902"/>
                    </a:cxn>
                    <a:cxn ang="0">
                      <a:pos x="2659" y="3844"/>
                    </a:cxn>
                    <a:cxn ang="0">
                      <a:pos x="2790" y="3781"/>
                    </a:cxn>
                    <a:cxn ang="0">
                      <a:pos x="2917" y="3710"/>
                    </a:cxn>
                    <a:cxn ang="0">
                      <a:pos x="3041" y="3634"/>
                    </a:cxn>
                    <a:cxn ang="0">
                      <a:pos x="3159" y="3551"/>
                    </a:cxn>
                    <a:cxn ang="0">
                      <a:pos x="3271" y="3460"/>
                    </a:cxn>
                    <a:cxn ang="0">
                      <a:pos x="3377" y="3361"/>
                    </a:cxn>
                    <a:cxn ang="0">
                      <a:pos x="3424" y="3312"/>
                    </a:cxn>
                    <a:cxn ang="0">
                      <a:pos x="3511" y="3211"/>
                    </a:cxn>
                    <a:cxn ang="0">
                      <a:pos x="3590" y="3106"/>
                    </a:cxn>
                    <a:cxn ang="0">
                      <a:pos x="3660" y="2999"/>
                    </a:cxn>
                    <a:cxn ang="0">
                      <a:pos x="3722" y="2888"/>
                    </a:cxn>
                    <a:cxn ang="0">
                      <a:pos x="3776" y="2775"/>
                    </a:cxn>
                    <a:cxn ang="0">
                      <a:pos x="3825" y="2659"/>
                    </a:cxn>
                    <a:cxn ang="0">
                      <a:pos x="3866" y="2541"/>
                    </a:cxn>
                    <a:cxn ang="0">
                      <a:pos x="3901" y="2421"/>
                    </a:cxn>
                    <a:cxn ang="0">
                      <a:pos x="3931" y="2301"/>
                    </a:cxn>
                    <a:cxn ang="0">
                      <a:pos x="3955" y="2180"/>
                    </a:cxn>
                    <a:cxn ang="0">
                      <a:pos x="3975" y="2057"/>
                    </a:cxn>
                    <a:cxn ang="0">
                      <a:pos x="3990" y="1935"/>
                    </a:cxn>
                    <a:cxn ang="0">
                      <a:pos x="4002" y="1813"/>
                    </a:cxn>
                    <a:cxn ang="0">
                      <a:pos x="4014" y="1631"/>
                    </a:cxn>
                    <a:cxn ang="0">
                      <a:pos x="4022" y="1391"/>
                    </a:cxn>
                    <a:cxn ang="0">
                      <a:pos x="4023" y="1045"/>
                    </a:cxn>
                    <a:cxn ang="0">
                      <a:pos x="4024" y="724"/>
                    </a:cxn>
                    <a:cxn ang="0">
                      <a:pos x="4030" y="528"/>
                    </a:cxn>
                    <a:cxn ang="0">
                      <a:pos x="4040" y="393"/>
                    </a:cxn>
                    <a:cxn ang="0">
                      <a:pos x="4051" y="308"/>
                    </a:cxn>
                    <a:cxn ang="0">
                      <a:pos x="4066" y="229"/>
                    </a:cxn>
                    <a:cxn ang="0">
                      <a:pos x="4083" y="156"/>
                    </a:cxn>
                    <a:cxn ang="0">
                      <a:pos x="4106" y="89"/>
                    </a:cxn>
                    <a:cxn ang="0">
                      <a:pos x="4133" y="27"/>
                    </a:cxn>
                    <a:cxn ang="0">
                      <a:pos x="4149" y="0"/>
                    </a:cxn>
                  </a:cxnLst>
                  <a:rect l="0" t="0" r="r" b="b"/>
                  <a:pathLst>
                    <a:path w="4149" h="4229">
                      <a:moveTo>
                        <a:pt x="4149" y="0"/>
                      </a:moveTo>
                      <a:lnTo>
                        <a:pt x="4149" y="0"/>
                      </a:lnTo>
                      <a:lnTo>
                        <a:pt x="4020" y="153"/>
                      </a:lnTo>
                      <a:lnTo>
                        <a:pt x="3889" y="307"/>
                      </a:lnTo>
                      <a:lnTo>
                        <a:pt x="3755" y="462"/>
                      </a:lnTo>
                      <a:lnTo>
                        <a:pt x="3618" y="619"/>
                      </a:lnTo>
                      <a:lnTo>
                        <a:pt x="3478" y="776"/>
                      </a:lnTo>
                      <a:lnTo>
                        <a:pt x="3336" y="934"/>
                      </a:lnTo>
                      <a:lnTo>
                        <a:pt x="3190" y="1092"/>
                      </a:lnTo>
                      <a:lnTo>
                        <a:pt x="3042" y="1252"/>
                      </a:lnTo>
                      <a:lnTo>
                        <a:pt x="2891" y="1411"/>
                      </a:lnTo>
                      <a:lnTo>
                        <a:pt x="2738" y="1571"/>
                      </a:lnTo>
                      <a:lnTo>
                        <a:pt x="2581" y="1731"/>
                      </a:lnTo>
                      <a:lnTo>
                        <a:pt x="2423" y="1891"/>
                      </a:lnTo>
                      <a:lnTo>
                        <a:pt x="2262" y="2052"/>
                      </a:lnTo>
                      <a:lnTo>
                        <a:pt x="2099" y="2212"/>
                      </a:lnTo>
                      <a:lnTo>
                        <a:pt x="1934" y="2373"/>
                      </a:lnTo>
                      <a:lnTo>
                        <a:pt x="1765" y="2534"/>
                      </a:lnTo>
                      <a:lnTo>
                        <a:pt x="1765" y="2534"/>
                      </a:lnTo>
                      <a:lnTo>
                        <a:pt x="858" y="3396"/>
                      </a:lnTo>
                      <a:lnTo>
                        <a:pt x="422" y="3808"/>
                      </a:lnTo>
                      <a:lnTo>
                        <a:pt x="0" y="4204"/>
                      </a:lnTo>
                      <a:lnTo>
                        <a:pt x="2" y="4205"/>
                      </a:lnTo>
                      <a:lnTo>
                        <a:pt x="2" y="4205"/>
                      </a:lnTo>
                      <a:lnTo>
                        <a:pt x="27" y="4208"/>
                      </a:lnTo>
                      <a:lnTo>
                        <a:pt x="101" y="4213"/>
                      </a:lnTo>
                      <a:lnTo>
                        <a:pt x="219" y="4221"/>
                      </a:lnTo>
                      <a:lnTo>
                        <a:pt x="292" y="4224"/>
                      </a:lnTo>
                      <a:lnTo>
                        <a:pt x="375" y="4226"/>
                      </a:lnTo>
                      <a:lnTo>
                        <a:pt x="465" y="4229"/>
                      </a:lnTo>
                      <a:lnTo>
                        <a:pt x="564" y="4229"/>
                      </a:lnTo>
                      <a:lnTo>
                        <a:pt x="669" y="4229"/>
                      </a:lnTo>
                      <a:lnTo>
                        <a:pt x="781" y="4226"/>
                      </a:lnTo>
                      <a:lnTo>
                        <a:pt x="898" y="4221"/>
                      </a:lnTo>
                      <a:lnTo>
                        <a:pt x="1021" y="4214"/>
                      </a:lnTo>
                      <a:lnTo>
                        <a:pt x="1149" y="4205"/>
                      </a:lnTo>
                      <a:lnTo>
                        <a:pt x="1279" y="4193"/>
                      </a:lnTo>
                      <a:lnTo>
                        <a:pt x="1413" y="4177"/>
                      </a:lnTo>
                      <a:lnTo>
                        <a:pt x="1481" y="4169"/>
                      </a:lnTo>
                      <a:lnTo>
                        <a:pt x="1549" y="4158"/>
                      </a:lnTo>
                      <a:lnTo>
                        <a:pt x="1619" y="4147"/>
                      </a:lnTo>
                      <a:lnTo>
                        <a:pt x="1689" y="4135"/>
                      </a:lnTo>
                      <a:lnTo>
                        <a:pt x="1758" y="4122"/>
                      </a:lnTo>
                      <a:lnTo>
                        <a:pt x="1828" y="4108"/>
                      </a:lnTo>
                      <a:lnTo>
                        <a:pt x="1899" y="4094"/>
                      </a:lnTo>
                      <a:lnTo>
                        <a:pt x="1969" y="4078"/>
                      </a:lnTo>
                      <a:lnTo>
                        <a:pt x="2040" y="4060"/>
                      </a:lnTo>
                      <a:lnTo>
                        <a:pt x="2109" y="4041"/>
                      </a:lnTo>
                      <a:lnTo>
                        <a:pt x="2179" y="4021"/>
                      </a:lnTo>
                      <a:lnTo>
                        <a:pt x="2249" y="4000"/>
                      </a:lnTo>
                      <a:lnTo>
                        <a:pt x="2318" y="3977"/>
                      </a:lnTo>
                      <a:lnTo>
                        <a:pt x="2388" y="3954"/>
                      </a:lnTo>
                      <a:lnTo>
                        <a:pt x="2457" y="3929"/>
                      </a:lnTo>
                      <a:lnTo>
                        <a:pt x="2525" y="3902"/>
                      </a:lnTo>
                      <a:lnTo>
                        <a:pt x="2592" y="3874"/>
                      </a:lnTo>
                      <a:lnTo>
                        <a:pt x="2659" y="3844"/>
                      </a:lnTo>
                      <a:lnTo>
                        <a:pt x="2726" y="3814"/>
                      </a:lnTo>
                      <a:lnTo>
                        <a:pt x="2790" y="3781"/>
                      </a:lnTo>
                      <a:lnTo>
                        <a:pt x="2855" y="3747"/>
                      </a:lnTo>
                      <a:lnTo>
                        <a:pt x="2917" y="3710"/>
                      </a:lnTo>
                      <a:lnTo>
                        <a:pt x="2980" y="3673"/>
                      </a:lnTo>
                      <a:lnTo>
                        <a:pt x="3041" y="3634"/>
                      </a:lnTo>
                      <a:lnTo>
                        <a:pt x="3100" y="3594"/>
                      </a:lnTo>
                      <a:lnTo>
                        <a:pt x="3159" y="3551"/>
                      </a:lnTo>
                      <a:lnTo>
                        <a:pt x="3215" y="3505"/>
                      </a:lnTo>
                      <a:lnTo>
                        <a:pt x="3271" y="3460"/>
                      </a:lnTo>
                      <a:lnTo>
                        <a:pt x="3325" y="3412"/>
                      </a:lnTo>
                      <a:lnTo>
                        <a:pt x="3377" y="3361"/>
                      </a:lnTo>
                      <a:lnTo>
                        <a:pt x="3377" y="3361"/>
                      </a:lnTo>
                      <a:lnTo>
                        <a:pt x="3424" y="3312"/>
                      </a:lnTo>
                      <a:lnTo>
                        <a:pt x="3468" y="3262"/>
                      </a:lnTo>
                      <a:lnTo>
                        <a:pt x="3511" y="3211"/>
                      </a:lnTo>
                      <a:lnTo>
                        <a:pt x="3551" y="3160"/>
                      </a:lnTo>
                      <a:lnTo>
                        <a:pt x="3590" y="3106"/>
                      </a:lnTo>
                      <a:lnTo>
                        <a:pt x="3626" y="3053"/>
                      </a:lnTo>
                      <a:lnTo>
                        <a:pt x="3660" y="2999"/>
                      </a:lnTo>
                      <a:lnTo>
                        <a:pt x="3692" y="2944"/>
                      </a:lnTo>
                      <a:lnTo>
                        <a:pt x="3722" y="2888"/>
                      </a:lnTo>
                      <a:lnTo>
                        <a:pt x="3751" y="2831"/>
                      </a:lnTo>
                      <a:lnTo>
                        <a:pt x="3776" y="2775"/>
                      </a:lnTo>
                      <a:lnTo>
                        <a:pt x="3802" y="2718"/>
                      </a:lnTo>
                      <a:lnTo>
                        <a:pt x="3825" y="2659"/>
                      </a:lnTo>
                      <a:lnTo>
                        <a:pt x="3846" y="2600"/>
                      </a:lnTo>
                      <a:lnTo>
                        <a:pt x="3866" y="2541"/>
                      </a:lnTo>
                      <a:lnTo>
                        <a:pt x="3884" y="2482"/>
                      </a:lnTo>
                      <a:lnTo>
                        <a:pt x="3901" y="2421"/>
                      </a:lnTo>
                      <a:lnTo>
                        <a:pt x="3916" y="2361"/>
                      </a:lnTo>
                      <a:lnTo>
                        <a:pt x="3931" y="2301"/>
                      </a:lnTo>
                      <a:lnTo>
                        <a:pt x="3943" y="2241"/>
                      </a:lnTo>
                      <a:lnTo>
                        <a:pt x="3955" y="2180"/>
                      </a:lnTo>
                      <a:lnTo>
                        <a:pt x="3965" y="2119"/>
                      </a:lnTo>
                      <a:lnTo>
                        <a:pt x="3975" y="2057"/>
                      </a:lnTo>
                      <a:lnTo>
                        <a:pt x="3983" y="1997"/>
                      </a:lnTo>
                      <a:lnTo>
                        <a:pt x="3990" y="1935"/>
                      </a:lnTo>
                      <a:lnTo>
                        <a:pt x="3996" y="1875"/>
                      </a:lnTo>
                      <a:lnTo>
                        <a:pt x="4002" y="1813"/>
                      </a:lnTo>
                      <a:lnTo>
                        <a:pt x="4007" y="1751"/>
                      </a:lnTo>
                      <a:lnTo>
                        <a:pt x="4014" y="1631"/>
                      </a:lnTo>
                      <a:lnTo>
                        <a:pt x="4019" y="1510"/>
                      </a:lnTo>
                      <a:lnTo>
                        <a:pt x="4022" y="1391"/>
                      </a:lnTo>
                      <a:lnTo>
                        <a:pt x="4023" y="1274"/>
                      </a:lnTo>
                      <a:lnTo>
                        <a:pt x="4023" y="1045"/>
                      </a:lnTo>
                      <a:lnTo>
                        <a:pt x="4023" y="828"/>
                      </a:lnTo>
                      <a:lnTo>
                        <a:pt x="4024" y="724"/>
                      </a:lnTo>
                      <a:lnTo>
                        <a:pt x="4026" y="625"/>
                      </a:lnTo>
                      <a:lnTo>
                        <a:pt x="4030" y="528"/>
                      </a:lnTo>
                      <a:lnTo>
                        <a:pt x="4036" y="437"/>
                      </a:lnTo>
                      <a:lnTo>
                        <a:pt x="4040" y="393"/>
                      </a:lnTo>
                      <a:lnTo>
                        <a:pt x="4046" y="350"/>
                      </a:lnTo>
                      <a:lnTo>
                        <a:pt x="4051" y="308"/>
                      </a:lnTo>
                      <a:lnTo>
                        <a:pt x="4058" y="268"/>
                      </a:lnTo>
                      <a:lnTo>
                        <a:pt x="4066" y="229"/>
                      </a:lnTo>
                      <a:lnTo>
                        <a:pt x="4074" y="192"/>
                      </a:lnTo>
                      <a:lnTo>
                        <a:pt x="4083" y="156"/>
                      </a:lnTo>
                      <a:lnTo>
                        <a:pt x="4094" y="121"/>
                      </a:lnTo>
                      <a:lnTo>
                        <a:pt x="4106" y="89"/>
                      </a:lnTo>
                      <a:lnTo>
                        <a:pt x="4119" y="58"/>
                      </a:lnTo>
                      <a:lnTo>
                        <a:pt x="4133" y="27"/>
                      </a:lnTo>
                      <a:lnTo>
                        <a:pt x="4149" y="0"/>
                      </a:lnTo>
                      <a:lnTo>
                        <a:pt x="4149" y="0"/>
                      </a:lnTo>
                      <a:close/>
                    </a:path>
                  </a:pathLst>
                </a:custGeom>
                <a:gradFill flip="none" rotWithShape="1">
                  <a:gsLst>
                    <a:gs pos="22000">
                      <a:srgbClr val="84BC76"/>
                    </a:gs>
                    <a:gs pos="86000">
                      <a:srgbClr val="2F6C1C"/>
                    </a:gs>
                  </a:gsLst>
                  <a:lin ang="1860000" scaled="0"/>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2" name="Freeform 6">
                  <a:extLst>
                    <a:ext uri="{FF2B5EF4-FFF2-40B4-BE49-F238E27FC236}">
                      <a16:creationId xmlns:a16="http://schemas.microsoft.com/office/drawing/2014/main" id="{E99E45B2-898F-478C-8149-914149A0D7A0}"/>
                    </a:ext>
                  </a:extLst>
                </p:cNvPr>
                <p:cNvSpPr>
                  <a:spLocks/>
                </p:cNvSpPr>
                <p:nvPr/>
              </p:nvSpPr>
              <p:spPr bwMode="auto">
                <a:xfrm>
                  <a:off x="971551" y="0"/>
                  <a:ext cx="7200902" cy="6818311"/>
                </a:xfrm>
                <a:custGeom>
                  <a:avLst/>
                  <a:gdLst/>
                  <a:ahLst/>
                  <a:cxnLst>
                    <a:cxn ang="0">
                      <a:pos x="4481" y="66"/>
                    </a:cxn>
                    <a:cxn ang="0">
                      <a:pos x="4536" y="0"/>
                    </a:cxn>
                    <a:cxn ang="0">
                      <a:pos x="4482" y="36"/>
                    </a:cxn>
                    <a:cxn ang="0">
                      <a:pos x="4389" y="82"/>
                    </a:cxn>
                    <a:cxn ang="0">
                      <a:pos x="4279" y="115"/>
                    </a:cxn>
                    <a:cxn ang="0">
                      <a:pos x="4155" y="141"/>
                    </a:cxn>
                    <a:cxn ang="0">
                      <a:pos x="4020" y="159"/>
                    </a:cxn>
                    <a:cxn ang="0">
                      <a:pos x="3713" y="185"/>
                    </a:cxn>
                    <a:cxn ang="0">
                      <a:pos x="3243" y="213"/>
                    </a:cxn>
                    <a:cxn ang="0">
                      <a:pos x="2857" y="249"/>
                    </a:cxn>
                    <a:cxn ang="0">
                      <a:pos x="2655" y="279"/>
                    </a:cxn>
                    <a:cxn ang="0">
                      <a:pos x="2450" y="318"/>
                    </a:cxn>
                    <a:cxn ang="0">
                      <a:pos x="2241" y="367"/>
                    </a:cxn>
                    <a:cxn ang="0">
                      <a:pos x="2029" y="430"/>
                    </a:cxn>
                    <a:cxn ang="0">
                      <a:pos x="1817" y="508"/>
                    </a:cxn>
                    <a:cxn ang="0">
                      <a:pos x="1605" y="603"/>
                    </a:cxn>
                    <a:cxn ang="0">
                      <a:pos x="1395" y="717"/>
                    </a:cxn>
                    <a:cxn ang="0">
                      <a:pos x="1186" y="851"/>
                    </a:cxn>
                    <a:cxn ang="0">
                      <a:pos x="980" y="1008"/>
                    </a:cxn>
                    <a:cxn ang="0">
                      <a:pos x="777" y="1189"/>
                    </a:cxn>
                    <a:cxn ang="0">
                      <a:pos x="651" y="1319"/>
                    </a:cxn>
                    <a:cxn ang="0">
                      <a:pos x="488" y="1517"/>
                    </a:cxn>
                    <a:cxn ang="0">
                      <a:pos x="351" y="1716"/>
                    </a:cxn>
                    <a:cxn ang="0">
                      <a:pos x="241" y="1917"/>
                    </a:cxn>
                    <a:cxn ang="0">
                      <a:pos x="154" y="2120"/>
                    </a:cxn>
                    <a:cxn ang="0">
                      <a:pos x="88" y="2319"/>
                    </a:cxn>
                    <a:cxn ang="0">
                      <a:pos x="43" y="2516"/>
                    </a:cxn>
                    <a:cxn ang="0">
                      <a:pos x="15" y="2709"/>
                    </a:cxn>
                    <a:cxn ang="0">
                      <a:pos x="1" y="2897"/>
                    </a:cxn>
                    <a:cxn ang="0">
                      <a:pos x="3" y="3079"/>
                    </a:cxn>
                    <a:cxn ang="0">
                      <a:pos x="15" y="3253"/>
                    </a:cxn>
                    <a:cxn ang="0">
                      <a:pos x="36" y="3418"/>
                    </a:cxn>
                    <a:cxn ang="0">
                      <a:pos x="64" y="3572"/>
                    </a:cxn>
                    <a:cxn ang="0">
                      <a:pos x="111" y="3760"/>
                    </a:cxn>
                    <a:cxn ang="0">
                      <a:pos x="188" y="3997"/>
                    </a:cxn>
                    <a:cxn ang="0">
                      <a:pos x="257" y="4173"/>
                    </a:cxn>
                    <a:cxn ang="0">
                      <a:pos x="316" y="4295"/>
                    </a:cxn>
                    <a:cxn ang="0">
                      <a:pos x="1174" y="3487"/>
                    </a:cxn>
                    <a:cxn ang="0">
                      <a:pos x="2250" y="2464"/>
                    </a:cxn>
                    <a:cxn ang="0">
                      <a:pos x="2739" y="1982"/>
                    </a:cxn>
                    <a:cxn ang="0">
                      <a:pos x="3207" y="1502"/>
                    </a:cxn>
                    <a:cxn ang="0">
                      <a:pos x="3652" y="1025"/>
                    </a:cxn>
                    <a:cxn ang="0">
                      <a:pos x="4071" y="553"/>
                    </a:cxn>
                    <a:cxn ang="0">
                      <a:pos x="4465" y="91"/>
                    </a:cxn>
                  </a:cxnLst>
                  <a:rect l="0" t="0" r="r" b="b"/>
                  <a:pathLst>
                    <a:path w="4536" h="4295">
                      <a:moveTo>
                        <a:pt x="4465" y="91"/>
                      </a:moveTo>
                      <a:lnTo>
                        <a:pt x="4465" y="91"/>
                      </a:lnTo>
                      <a:lnTo>
                        <a:pt x="4481" y="66"/>
                      </a:lnTo>
                      <a:lnTo>
                        <a:pt x="4498" y="42"/>
                      </a:lnTo>
                      <a:lnTo>
                        <a:pt x="4517" y="20"/>
                      </a:lnTo>
                      <a:lnTo>
                        <a:pt x="4536" y="0"/>
                      </a:lnTo>
                      <a:lnTo>
                        <a:pt x="4536" y="0"/>
                      </a:lnTo>
                      <a:lnTo>
                        <a:pt x="4511" y="19"/>
                      </a:lnTo>
                      <a:lnTo>
                        <a:pt x="4482" y="36"/>
                      </a:lnTo>
                      <a:lnTo>
                        <a:pt x="4453" y="52"/>
                      </a:lnTo>
                      <a:lnTo>
                        <a:pt x="4422" y="67"/>
                      </a:lnTo>
                      <a:lnTo>
                        <a:pt x="4389" y="82"/>
                      </a:lnTo>
                      <a:lnTo>
                        <a:pt x="4354" y="94"/>
                      </a:lnTo>
                      <a:lnTo>
                        <a:pt x="4318" y="105"/>
                      </a:lnTo>
                      <a:lnTo>
                        <a:pt x="4279" y="115"/>
                      </a:lnTo>
                      <a:lnTo>
                        <a:pt x="4240" y="125"/>
                      </a:lnTo>
                      <a:lnTo>
                        <a:pt x="4198" y="133"/>
                      </a:lnTo>
                      <a:lnTo>
                        <a:pt x="4155" y="141"/>
                      </a:lnTo>
                      <a:lnTo>
                        <a:pt x="4113" y="147"/>
                      </a:lnTo>
                      <a:lnTo>
                        <a:pt x="4067" y="154"/>
                      </a:lnTo>
                      <a:lnTo>
                        <a:pt x="4020" y="159"/>
                      </a:lnTo>
                      <a:lnTo>
                        <a:pt x="3922" y="169"/>
                      </a:lnTo>
                      <a:lnTo>
                        <a:pt x="3820" y="177"/>
                      </a:lnTo>
                      <a:lnTo>
                        <a:pt x="3713" y="185"/>
                      </a:lnTo>
                      <a:lnTo>
                        <a:pt x="3485" y="197"/>
                      </a:lnTo>
                      <a:lnTo>
                        <a:pt x="3366" y="205"/>
                      </a:lnTo>
                      <a:lnTo>
                        <a:pt x="3243" y="213"/>
                      </a:lnTo>
                      <a:lnTo>
                        <a:pt x="3117" y="222"/>
                      </a:lnTo>
                      <a:lnTo>
                        <a:pt x="2988" y="234"/>
                      </a:lnTo>
                      <a:lnTo>
                        <a:pt x="2857" y="249"/>
                      </a:lnTo>
                      <a:lnTo>
                        <a:pt x="2790" y="259"/>
                      </a:lnTo>
                      <a:lnTo>
                        <a:pt x="2723" y="268"/>
                      </a:lnTo>
                      <a:lnTo>
                        <a:pt x="2655" y="279"/>
                      </a:lnTo>
                      <a:lnTo>
                        <a:pt x="2586" y="291"/>
                      </a:lnTo>
                      <a:lnTo>
                        <a:pt x="2518" y="303"/>
                      </a:lnTo>
                      <a:lnTo>
                        <a:pt x="2450" y="318"/>
                      </a:lnTo>
                      <a:lnTo>
                        <a:pt x="2380" y="332"/>
                      </a:lnTo>
                      <a:lnTo>
                        <a:pt x="2310" y="348"/>
                      </a:lnTo>
                      <a:lnTo>
                        <a:pt x="2241" y="367"/>
                      </a:lnTo>
                      <a:lnTo>
                        <a:pt x="2170" y="386"/>
                      </a:lnTo>
                      <a:lnTo>
                        <a:pt x="2100" y="407"/>
                      </a:lnTo>
                      <a:lnTo>
                        <a:pt x="2029" y="430"/>
                      </a:lnTo>
                      <a:lnTo>
                        <a:pt x="1959" y="454"/>
                      </a:lnTo>
                      <a:lnTo>
                        <a:pt x="1888" y="480"/>
                      </a:lnTo>
                      <a:lnTo>
                        <a:pt x="1817" y="508"/>
                      </a:lnTo>
                      <a:lnTo>
                        <a:pt x="1746" y="537"/>
                      </a:lnTo>
                      <a:lnTo>
                        <a:pt x="1676" y="569"/>
                      </a:lnTo>
                      <a:lnTo>
                        <a:pt x="1605" y="603"/>
                      </a:lnTo>
                      <a:lnTo>
                        <a:pt x="1534" y="638"/>
                      </a:lnTo>
                      <a:lnTo>
                        <a:pt x="1465" y="677"/>
                      </a:lnTo>
                      <a:lnTo>
                        <a:pt x="1395" y="717"/>
                      </a:lnTo>
                      <a:lnTo>
                        <a:pt x="1324" y="758"/>
                      </a:lnTo>
                      <a:lnTo>
                        <a:pt x="1254" y="804"/>
                      </a:lnTo>
                      <a:lnTo>
                        <a:pt x="1186" y="851"/>
                      </a:lnTo>
                      <a:lnTo>
                        <a:pt x="1116" y="900"/>
                      </a:lnTo>
                      <a:lnTo>
                        <a:pt x="1048" y="953"/>
                      </a:lnTo>
                      <a:lnTo>
                        <a:pt x="980" y="1008"/>
                      </a:lnTo>
                      <a:lnTo>
                        <a:pt x="911" y="1065"/>
                      </a:lnTo>
                      <a:lnTo>
                        <a:pt x="844" y="1126"/>
                      </a:lnTo>
                      <a:lnTo>
                        <a:pt x="777" y="1189"/>
                      </a:lnTo>
                      <a:lnTo>
                        <a:pt x="777" y="1189"/>
                      </a:lnTo>
                      <a:lnTo>
                        <a:pt x="713" y="1254"/>
                      </a:lnTo>
                      <a:lnTo>
                        <a:pt x="651" y="1319"/>
                      </a:lnTo>
                      <a:lnTo>
                        <a:pt x="594" y="1384"/>
                      </a:lnTo>
                      <a:lnTo>
                        <a:pt x="539" y="1450"/>
                      </a:lnTo>
                      <a:lnTo>
                        <a:pt x="488" y="1517"/>
                      </a:lnTo>
                      <a:lnTo>
                        <a:pt x="440" y="1582"/>
                      </a:lnTo>
                      <a:lnTo>
                        <a:pt x="394" y="1649"/>
                      </a:lnTo>
                      <a:lnTo>
                        <a:pt x="351" y="1716"/>
                      </a:lnTo>
                      <a:lnTo>
                        <a:pt x="312" y="1783"/>
                      </a:lnTo>
                      <a:lnTo>
                        <a:pt x="275" y="1850"/>
                      </a:lnTo>
                      <a:lnTo>
                        <a:pt x="241" y="1917"/>
                      </a:lnTo>
                      <a:lnTo>
                        <a:pt x="209" y="1986"/>
                      </a:lnTo>
                      <a:lnTo>
                        <a:pt x="181" y="2053"/>
                      </a:lnTo>
                      <a:lnTo>
                        <a:pt x="154" y="2120"/>
                      </a:lnTo>
                      <a:lnTo>
                        <a:pt x="130" y="2185"/>
                      </a:lnTo>
                      <a:lnTo>
                        <a:pt x="109" y="2252"/>
                      </a:lnTo>
                      <a:lnTo>
                        <a:pt x="88" y="2319"/>
                      </a:lnTo>
                      <a:lnTo>
                        <a:pt x="71" y="2385"/>
                      </a:lnTo>
                      <a:lnTo>
                        <a:pt x="56" y="2451"/>
                      </a:lnTo>
                      <a:lnTo>
                        <a:pt x="43" y="2516"/>
                      </a:lnTo>
                      <a:lnTo>
                        <a:pt x="31" y="2581"/>
                      </a:lnTo>
                      <a:lnTo>
                        <a:pt x="21" y="2645"/>
                      </a:lnTo>
                      <a:lnTo>
                        <a:pt x="15" y="2709"/>
                      </a:lnTo>
                      <a:lnTo>
                        <a:pt x="8" y="2772"/>
                      </a:lnTo>
                      <a:lnTo>
                        <a:pt x="4" y="2835"/>
                      </a:lnTo>
                      <a:lnTo>
                        <a:pt x="1" y="2897"/>
                      </a:lnTo>
                      <a:lnTo>
                        <a:pt x="0" y="2959"/>
                      </a:lnTo>
                      <a:lnTo>
                        <a:pt x="1" y="3019"/>
                      </a:lnTo>
                      <a:lnTo>
                        <a:pt x="3" y="3079"/>
                      </a:lnTo>
                      <a:lnTo>
                        <a:pt x="5" y="3138"/>
                      </a:lnTo>
                      <a:lnTo>
                        <a:pt x="9" y="3196"/>
                      </a:lnTo>
                      <a:lnTo>
                        <a:pt x="15" y="3253"/>
                      </a:lnTo>
                      <a:lnTo>
                        <a:pt x="20" y="3308"/>
                      </a:lnTo>
                      <a:lnTo>
                        <a:pt x="28" y="3363"/>
                      </a:lnTo>
                      <a:lnTo>
                        <a:pt x="36" y="3418"/>
                      </a:lnTo>
                      <a:lnTo>
                        <a:pt x="44" y="3470"/>
                      </a:lnTo>
                      <a:lnTo>
                        <a:pt x="54" y="3523"/>
                      </a:lnTo>
                      <a:lnTo>
                        <a:pt x="64" y="3572"/>
                      </a:lnTo>
                      <a:lnTo>
                        <a:pt x="75" y="3622"/>
                      </a:lnTo>
                      <a:lnTo>
                        <a:pt x="87" y="3669"/>
                      </a:lnTo>
                      <a:lnTo>
                        <a:pt x="111" y="3760"/>
                      </a:lnTo>
                      <a:lnTo>
                        <a:pt x="135" y="3846"/>
                      </a:lnTo>
                      <a:lnTo>
                        <a:pt x="161" y="3925"/>
                      </a:lnTo>
                      <a:lnTo>
                        <a:pt x="188" y="3997"/>
                      </a:lnTo>
                      <a:lnTo>
                        <a:pt x="212" y="4063"/>
                      </a:lnTo>
                      <a:lnTo>
                        <a:pt x="236" y="4122"/>
                      </a:lnTo>
                      <a:lnTo>
                        <a:pt x="257" y="4173"/>
                      </a:lnTo>
                      <a:lnTo>
                        <a:pt x="276" y="4214"/>
                      </a:lnTo>
                      <a:lnTo>
                        <a:pt x="306" y="4273"/>
                      </a:lnTo>
                      <a:lnTo>
                        <a:pt x="316" y="4295"/>
                      </a:lnTo>
                      <a:lnTo>
                        <a:pt x="316" y="4295"/>
                      </a:lnTo>
                      <a:lnTo>
                        <a:pt x="738" y="3899"/>
                      </a:lnTo>
                      <a:lnTo>
                        <a:pt x="1174" y="3487"/>
                      </a:lnTo>
                      <a:lnTo>
                        <a:pt x="2081" y="2625"/>
                      </a:lnTo>
                      <a:lnTo>
                        <a:pt x="2081" y="2625"/>
                      </a:lnTo>
                      <a:lnTo>
                        <a:pt x="2250" y="2464"/>
                      </a:lnTo>
                      <a:lnTo>
                        <a:pt x="2415" y="2303"/>
                      </a:lnTo>
                      <a:lnTo>
                        <a:pt x="2578" y="2143"/>
                      </a:lnTo>
                      <a:lnTo>
                        <a:pt x="2739" y="1982"/>
                      </a:lnTo>
                      <a:lnTo>
                        <a:pt x="2897" y="1822"/>
                      </a:lnTo>
                      <a:lnTo>
                        <a:pt x="3054" y="1662"/>
                      </a:lnTo>
                      <a:lnTo>
                        <a:pt x="3207" y="1502"/>
                      </a:lnTo>
                      <a:lnTo>
                        <a:pt x="3358" y="1343"/>
                      </a:lnTo>
                      <a:lnTo>
                        <a:pt x="3506" y="1183"/>
                      </a:lnTo>
                      <a:lnTo>
                        <a:pt x="3652" y="1025"/>
                      </a:lnTo>
                      <a:lnTo>
                        <a:pt x="3794" y="867"/>
                      </a:lnTo>
                      <a:lnTo>
                        <a:pt x="3934" y="710"/>
                      </a:lnTo>
                      <a:lnTo>
                        <a:pt x="4071" y="553"/>
                      </a:lnTo>
                      <a:lnTo>
                        <a:pt x="4205" y="398"/>
                      </a:lnTo>
                      <a:lnTo>
                        <a:pt x="4336" y="244"/>
                      </a:lnTo>
                      <a:lnTo>
                        <a:pt x="4465" y="91"/>
                      </a:lnTo>
                      <a:lnTo>
                        <a:pt x="4465" y="91"/>
                      </a:lnTo>
                      <a:close/>
                    </a:path>
                  </a:pathLst>
                </a:custGeom>
                <a:gradFill flip="none" rotWithShape="1">
                  <a:gsLst>
                    <a:gs pos="0">
                      <a:srgbClr val="5EBD63"/>
                    </a:gs>
                    <a:gs pos="80000">
                      <a:srgbClr val="2E6D26"/>
                    </a:gs>
                  </a:gsLst>
                  <a:lin ang="2580000" scaled="0"/>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05" name="Freeform 9">
                <a:extLst>
                  <a:ext uri="{FF2B5EF4-FFF2-40B4-BE49-F238E27FC236}">
                    <a16:creationId xmlns:a16="http://schemas.microsoft.com/office/drawing/2014/main" id="{93A2005B-584F-4088-B9BD-725BECEB16D0}"/>
                  </a:ext>
                </a:extLst>
              </p:cNvPr>
              <p:cNvSpPr>
                <a:spLocks/>
              </p:cNvSpPr>
              <p:nvPr/>
            </p:nvSpPr>
            <p:spPr bwMode="auto">
              <a:xfrm>
                <a:off x="4716638" y="4099567"/>
                <a:ext cx="1285555" cy="231133"/>
              </a:xfrm>
              <a:custGeom>
                <a:avLst/>
                <a:gdLst/>
                <a:ahLst/>
                <a:cxnLst>
                  <a:cxn ang="0">
                    <a:pos x="2560" y="473"/>
                  </a:cxn>
                  <a:cxn ang="0">
                    <a:pos x="2412" y="404"/>
                  </a:cxn>
                  <a:cxn ang="0">
                    <a:pos x="2261" y="341"/>
                  </a:cxn>
                  <a:cxn ang="0">
                    <a:pos x="2107" y="283"/>
                  </a:cxn>
                  <a:cxn ang="0">
                    <a:pos x="1951" y="229"/>
                  </a:cxn>
                  <a:cxn ang="0">
                    <a:pos x="1874" y="205"/>
                  </a:cxn>
                  <a:cxn ang="0">
                    <a:pos x="1715" y="161"/>
                  </a:cxn>
                  <a:cxn ang="0">
                    <a:pos x="1554" y="126"/>
                  </a:cxn>
                  <a:cxn ang="0">
                    <a:pos x="1393" y="100"/>
                  </a:cxn>
                  <a:cxn ang="0">
                    <a:pos x="1313" y="92"/>
                  </a:cxn>
                  <a:cxn ang="0">
                    <a:pos x="1149" y="85"/>
                  </a:cxn>
                  <a:cxn ang="0">
                    <a:pos x="984" y="89"/>
                  </a:cxn>
                  <a:cxn ang="0">
                    <a:pos x="818" y="102"/>
                  </a:cxn>
                  <a:cxn ang="0">
                    <a:pos x="653" y="120"/>
                  </a:cxn>
                  <a:cxn ang="0">
                    <a:pos x="571" y="131"/>
                  </a:cxn>
                  <a:cxn ang="0">
                    <a:pos x="407" y="158"/>
                  </a:cxn>
                  <a:cxn ang="0">
                    <a:pos x="243" y="191"/>
                  </a:cxn>
                  <a:cxn ang="0">
                    <a:pos x="81" y="229"/>
                  </a:cxn>
                  <a:cxn ang="0">
                    <a:pos x="0" y="250"/>
                  </a:cxn>
                  <a:cxn ang="0">
                    <a:pos x="159" y="198"/>
                  </a:cxn>
                  <a:cxn ang="0">
                    <a:pos x="320" y="153"/>
                  </a:cxn>
                  <a:cxn ang="0">
                    <a:pos x="482" y="110"/>
                  </a:cxn>
                  <a:cxn ang="0">
                    <a:pos x="646" y="75"/>
                  </a:cxn>
                  <a:cxn ang="0">
                    <a:pos x="728" y="59"/>
                  </a:cxn>
                  <a:cxn ang="0">
                    <a:pos x="895" y="32"/>
                  </a:cxn>
                  <a:cxn ang="0">
                    <a:pos x="1061" y="13"/>
                  </a:cxn>
                  <a:cxn ang="0">
                    <a:pos x="1231" y="1"/>
                  </a:cxn>
                  <a:cxn ang="0">
                    <a:pos x="1317" y="0"/>
                  </a:cxn>
                  <a:cxn ang="0">
                    <a:pos x="1487" y="10"/>
                  </a:cxn>
                  <a:cxn ang="0">
                    <a:pos x="1656" y="30"/>
                  </a:cxn>
                  <a:cxn ang="0">
                    <a:pos x="1823" y="61"/>
                  </a:cxn>
                  <a:cxn ang="0">
                    <a:pos x="1989" y="97"/>
                  </a:cxn>
                  <a:cxn ang="0">
                    <a:pos x="2071" y="119"/>
                  </a:cxn>
                  <a:cxn ang="0">
                    <a:pos x="2234" y="165"/>
                  </a:cxn>
                  <a:cxn ang="0">
                    <a:pos x="2395" y="218"/>
                  </a:cxn>
                  <a:cxn ang="0">
                    <a:pos x="2556" y="276"/>
                  </a:cxn>
                  <a:cxn ang="0">
                    <a:pos x="2635" y="307"/>
                  </a:cxn>
                  <a:cxn ang="0">
                    <a:pos x="2652" y="315"/>
                  </a:cxn>
                  <a:cxn ang="0">
                    <a:pos x="2666" y="326"/>
                  </a:cxn>
                  <a:cxn ang="0">
                    <a:pos x="2677" y="341"/>
                  </a:cxn>
                  <a:cxn ang="0">
                    <a:pos x="2690" y="373"/>
                  </a:cxn>
                  <a:cxn ang="0">
                    <a:pos x="2693" y="390"/>
                  </a:cxn>
                  <a:cxn ang="0">
                    <a:pos x="2692" y="408"/>
                  </a:cxn>
                  <a:cxn ang="0">
                    <a:pos x="2686" y="425"/>
                  </a:cxn>
                  <a:cxn ang="0">
                    <a:pos x="2682" y="434"/>
                  </a:cxn>
                  <a:cxn ang="0">
                    <a:pos x="2672" y="449"/>
                  </a:cxn>
                  <a:cxn ang="0">
                    <a:pos x="2659" y="462"/>
                  </a:cxn>
                  <a:cxn ang="0">
                    <a:pos x="2638" y="476"/>
                  </a:cxn>
                  <a:cxn ang="0">
                    <a:pos x="2612" y="482"/>
                  </a:cxn>
                  <a:cxn ang="0">
                    <a:pos x="2594" y="483"/>
                  </a:cxn>
                  <a:cxn ang="0">
                    <a:pos x="2577" y="479"/>
                  </a:cxn>
                  <a:cxn ang="0">
                    <a:pos x="2567" y="476"/>
                  </a:cxn>
                  <a:cxn ang="0">
                    <a:pos x="2560" y="473"/>
                  </a:cxn>
                </a:cxnLst>
                <a:rect l="0" t="0" r="r" b="b"/>
                <a:pathLst>
                  <a:path w="2693" h="483">
                    <a:moveTo>
                      <a:pt x="2560" y="473"/>
                    </a:moveTo>
                    <a:lnTo>
                      <a:pt x="2560" y="473"/>
                    </a:lnTo>
                    <a:lnTo>
                      <a:pt x="2487" y="438"/>
                    </a:lnTo>
                    <a:lnTo>
                      <a:pt x="2412" y="404"/>
                    </a:lnTo>
                    <a:lnTo>
                      <a:pt x="2337" y="372"/>
                    </a:lnTo>
                    <a:lnTo>
                      <a:pt x="2261" y="341"/>
                    </a:lnTo>
                    <a:lnTo>
                      <a:pt x="2184" y="311"/>
                    </a:lnTo>
                    <a:lnTo>
                      <a:pt x="2107" y="283"/>
                    </a:lnTo>
                    <a:lnTo>
                      <a:pt x="2029" y="254"/>
                    </a:lnTo>
                    <a:lnTo>
                      <a:pt x="1951" y="229"/>
                    </a:lnTo>
                    <a:lnTo>
                      <a:pt x="1951" y="229"/>
                    </a:lnTo>
                    <a:lnTo>
                      <a:pt x="1874" y="205"/>
                    </a:lnTo>
                    <a:lnTo>
                      <a:pt x="1795" y="182"/>
                    </a:lnTo>
                    <a:lnTo>
                      <a:pt x="1715" y="161"/>
                    </a:lnTo>
                    <a:lnTo>
                      <a:pt x="1635" y="141"/>
                    </a:lnTo>
                    <a:lnTo>
                      <a:pt x="1554" y="126"/>
                    </a:lnTo>
                    <a:lnTo>
                      <a:pt x="1474" y="112"/>
                    </a:lnTo>
                    <a:lnTo>
                      <a:pt x="1393" y="100"/>
                    </a:lnTo>
                    <a:lnTo>
                      <a:pt x="1313" y="92"/>
                    </a:lnTo>
                    <a:lnTo>
                      <a:pt x="1313" y="92"/>
                    </a:lnTo>
                    <a:lnTo>
                      <a:pt x="1231" y="88"/>
                    </a:lnTo>
                    <a:lnTo>
                      <a:pt x="1149" y="85"/>
                    </a:lnTo>
                    <a:lnTo>
                      <a:pt x="1067" y="86"/>
                    </a:lnTo>
                    <a:lnTo>
                      <a:pt x="984" y="89"/>
                    </a:lnTo>
                    <a:lnTo>
                      <a:pt x="902" y="95"/>
                    </a:lnTo>
                    <a:lnTo>
                      <a:pt x="818" y="102"/>
                    </a:lnTo>
                    <a:lnTo>
                      <a:pt x="736" y="110"/>
                    </a:lnTo>
                    <a:lnTo>
                      <a:pt x="653" y="120"/>
                    </a:lnTo>
                    <a:lnTo>
                      <a:pt x="653" y="120"/>
                    </a:lnTo>
                    <a:lnTo>
                      <a:pt x="571" y="131"/>
                    </a:lnTo>
                    <a:lnTo>
                      <a:pt x="489" y="144"/>
                    </a:lnTo>
                    <a:lnTo>
                      <a:pt x="407" y="158"/>
                    </a:lnTo>
                    <a:lnTo>
                      <a:pt x="325" y="174"/>
                    </a:lnTo>
                    <a:lnTo>
                      <a:pt x="243" y="191"/>
                    </a:lnTo>
                    <a:lnTo>
                      <a:pt x="161" y="209"/>
                    </a:lnTo>
                    <a:lnTo>
                      <a:pt x="81" y="229"/>
                    </a:lnTo>
                    <a:lnTo>
                      <a:pt x="0" y="250"/>
                    </a:lnTo>
                    <a:lnTo>
                      <a:pt x="0" y="250"/>
                    </a:lnTo>
                    <a:lnTo>
                      <a:pt x="80" y="223"/>
                    </a:lnTo>
                    <a:lnTo>
                      <a:pt x="159" y="198"/>
                    </a:lnTo>
                    <a:lnTo>
                      <a:pt x="239" y="174"/>
                    </a:lnTo>
                    <a:lnTo>
                      <a:pt x="320" y="153"/>
                    </a:lnTo>
                    <a:lnTo>
                      <a:pt x="400" y="130"/>
                    </a:lnTo>
                    <a:lnTo>
                      <a:pt x="482" y="110"/>
                    </a:lnTo>
                    <a:lnTo>
                      <a:pt x="564" y="92"/>
                    </a:lnTo>
                    <a:lnTo>
                      <a:pt x="646" y="75"/>
                    </a:lnTo>
                    <a:lnTo>
                      <a:pt x="646" y="75"/>
                    </a:lnTo>
                    <a:lnTo>
                      <a:pt x="728" y="59"/>
                    </a:lnTo>
                    <a:lnTo>
                      <a:pt x="811" y="45"/>
                    </a:lnTo>
                    <a:lnTo>
                      <a:pt x="895" y="32"/>
                    </a:lnTo>
                    <a:lnTo>
                      <a:pt x="978" y="21"/>
                    </a:lnTo>
                    <a:lnTo>
                      <a:pt x="1061" y="13"/>
                    </a:lnTo>
                    <a:lnTo>
                      <a:pt x="1146" y="6"/>
                    </a:lnTo>
                    <a:lnTo>
                      <a:pt x="1231" y="1"/>
                    </a:lnTo>
                    <a:lnTo>
                      <a:pt x="1317" y="0"/>
                    </a:lnTo>
                    <a:lnTo>
                      <a:pt x="1317" y="0"/>
                    </a:lnTo>
                    <a:lnTo>
                      <a:pt x="1402" y="3"/>
                    </a:lnTo>
                    <a:lnTo>
                      <a:pt x="1487" y="10"/>
                    </a:lnTo>
                    <a:lnTo>
                      <a:pt x="1571" y="18"/>
                    </a:lnTo>
                    <a:lnTo>
                      <a:pt x="1656" y="30"/>
                    </a:lnTo>
                    <a:lnTo>
                      <a:pt x="1739" y="44"/>
                    </a:lnTo>
                    <a:lnTo>
                      <a:pt x="1823" y="61"/>
                    </a:lnTo>
                    <a:lnTo>
                      <a:pt x="1906" y="78"/>
                    </a:lnTo>
                    <a:lnTo>
                      <a:pt x="1989" y="97"/>
                    </a:lnTo>
                    <a:lnTo>
                      <a:pt x="1989" y="97"/>
                    </a:lnTo>
                    <a:lnTo>
                      <a:pt x="2071" y="119"/>
                    </a:lnTo>
                    <a:lnTo>
                      <a:pt x="2153" y="141"/>
                    </a:lnTo>
                    <a:lnTo>
                      <a:pt x="2234" y="165"/>
                    </a:lnTo>
                    <a:lnTo>
                      <a:pt x="2314" y="191"/>
                    </a:lnTo>
                    <a:lnTo>
                      <a:pt x="2395" y="218"/>
                    </a:lnTo>
                    <a:lnTo>
                      <a:pt x="2475" y="246"/>
                    </a:lnTo>
                    <a:lnTo>
                      <a:pt x="2556" y="276"/>
                    </a:lnTo>
                    <a:lnTo>
                      <a:pt x="2635" y="307"/>
                    </a:lnTo>
                    <a:lnTo>
                      <a:pt x="2635" y="307"/>
                    </a:lnTo>
                    <a:lnTo>
                      <a:pt x="2644" y="311"/>
                    </a:lnTo>
                    <a:lnTo>
                      <a:pt x="2652" y="315"/>
                    </a:lnTo>
                    <a:lnTo>
                      <a:pt x="2659" y="321"/>
                    </a:lnTo>
                    <a:lnTo>
                      <a:pt x="2666" y="326"/>
                    </a:lnTo>
                    <a:lnTo>
                      <a:pt x="2672" y="333"/>
                    </a:lnTo>
                    <a:lnTo>
                      <a:pt x="2677" y="341"/>
                    </a:lnTo>
                    <a:lnTo>
                      <a:pt x="2686" y="356"/>
                    </a:lnTo>
                    <a:lnTo>
                      <a:pt x="2690" y="373"/>
                    </a:lnTo>
                    <a:lnTo>
                      <a:pt x="2692" y="381"/>
                    </a:lnTo>
                    <a:lnTo>
                      <a:pt x="2693" y="390"/>
                    </a:lnTo>
                    <a:lnTo>
                      <a:pt x="2693" y="398"/>
                    </a:lnTo>
                    <a:lnTo>
                      <a:pt x="2692" y="408"/>
                    </a:lnTo>
                    <a:lnTo>
                      <a:pt x="2689" y="417"/>
                    </a:lnTo>
                    <a:lnTo>
                      <a:pt x="2686" y="425"/>
                    </a:lnTo>
                    <a:lnTo>
                      <a:pt x="2686" y="425"/>
                    </a:lnTo>
                    <a:lnTo>
                      <a:pt x="2682" y="434"/>
                    </a:lnTo>
                    <a:lnTo>
                      <a:pt x="2677" y="442"/>
                    </a:lnTo>
                    <a:lnTo>
                      <a:pt x="2672" y="449"/>
                    </a:lnTo>
                    <a:lnTo>
                      <a:pt x="2666" y="456"/>
                    </a:lnTo>
                    <a:lnTo>
                      <a:pt x="2659" y="462"/>
                    </a:lnTo>
                    <a:lnTo>
                      <a:pt x="2653" y="468"/>
                    </a:lnTo>
                    <a:lnTo>
                      <a:pt x="2638" y="476"/>
                    </a:lnTo>
                    <a:lnTo>
                      <a:pt x="2621" y="480"/>
                    </a:lnTo>
                    <a:lnTo>
                      <a:pt x="2612" y="482"/>
                    </a:lnTo>
                    <a:lnTo>
                      <a:pt x="2603" y="483"/>
                    </a:lnTo>
                    <a:lnTo>
                      <a:pt x="2594" y="483"/>
                    </a:lnTo>
                    <a:lnTo>
                      <a:pt x="2586" y="482"/>
                    </a:lnTo>
                    <a:lnTo>
                      <a:pt x="2577" y="479"/>
                    </a:lnTo>
                    <a:lnTo>
                      <a:pt x="2567" y="476"/>
                    </a:lnTo>
                    <a:lnTo>
                      <a:pt x="2567" y="476"/>
                    </a:lnTo>
                    <a:lnTo>
                      <a:pt x="2562" y="473"/>
                    </a:lnTo>
                    <a:lnTo>
                      <a:pt x="2560" y="473"/>
                    </a:lnTo>
                    <a:close/>
                  </a:path>
                </a:pathLst>
              </a:custGeom>
              <a:gradFill flip="none" rotWithShape="1">
                <a:gsLst>
                  <a:gs pos="0">
                    <a:srgbClr val="5EBD63"/>
                  </a:gs>
                  <a:gs pos="65000">
                    <a:srgbClr val="447F31"/>
                  </a:gs>
                  <a:gs pos="100000">
                    <a:srgbClr val="23501F"/>
                  </a:gs>
                </a:gsLst>
                <a:lin ang="6240000" scaled="0"/>
                <a:tileRect/>
              </a:gradFill>
              <a:ln w="9525">
                <a:noFill/>
                <a:round/>
                <a:headEnd/>
                <a:tailEnd/>
              </a:ln>
              <a:effectLst>
                <a:innerShdw blurRad="63500" dist="50800" dir="3600000">
                  <a:srgbClr val="000000">
                    <a:alpha val="38000"/>
                  </a:srgbClr>
                </a:innerShdw>
              </a:effectLst>
            </p:spPr>
            <p:txBody>
              <a:bodyPr vert="horz" wrap="square" lIns="91440" tIns="45720" rIns="91440" bIns="45720" numCol="1" anchor="t" anchorCtr="0" compatLnSpc="1">
                <a:prstTxWarp prst="textNoShape">
                  <a:avLst/>
                </a:prstTxWarp>
              </a:bodyPr>
              <a:lstStyle/>
              <a:p>
                <a:endParaRPr lang="en-US"/>
              </a:p>
            </p:txBody>
          </p:sp>
          <p:sp>
            <p:nvSpPr>
              <p:cNvPr id="106" name="Freeform 7">
                <a:extLst>
                  <a:ext uri="{FF2B5EF4-FFF2-40B4-BE49-F238E27FC236}">
                    <a16:creationId xmlns:a16="http://schemas.microsoft.com/office/drawing/2014/main" id="{D15BA0EF-7C8A-4F33-A018-FDBC165663F9}"/>
                  </a:ext>
                </a:extLst>
              </p:cNvPr>
              <p:cNvSpPr>
                <a:spLocks/>
              </p:cNvSpPr>
              <p:nvPr/>
            </p:nvSpPr>
            <p:spPr bwMode="auto">
              <a:xfrm>
                <a:off x="5669348" y="589355"/>
                <a:ext cx="426652" cy="5227245"/>
              </a:xfrm>
              <a:custGeom>
                <a:avLst/>
                <a:gdLst/>
                <a:ahLst/>
                <a:cxnLst>
                  <a:cxn ang="0">
                    <a:pos x="85" y="8177"/>
                  </a:cxn>
                  <a:cxn ang="0">
                    <a:pos x="198" y="7659"/>
                  </a:cxn>
                  <a:cxn ang="0">
                    <a:pos x="268" y="7269"/>
                  </a:cxn>
                  <a:cxn ang="0">
                    <a:pos x="336" y="6747"/>
                  </a:cxn>
                  <a:cxn ang="0">
                    <a:pos x="357" y="6422"/>
                  </a:cxn>
                  <a:cxn ang="0">
                    <a:pos x="357" y="6228"/>
                  </a:cxn>
                  <a:cxn ang="0">
                    <a:pos x="342" y="6039"/>
                  </a:cxn>
                  <a:cxn ang="0">
                    <a:pos x="315" y="5888"/>
                  </a:cxn>
                  <a:cxn ang="0">
                    <a:pos x="275" y="5719"/>
                  </a:cxn>
                  <a:cxn ang="0">
                    <a:pos x="203" y="5320"/>
                  </a:cxn>
                  <a:cxn ang="0">
                    <a:pos x="147" y="4918"/>
                  </a:cxn>
                  <a:cxn ang="0">
                    <a:pos x="87" y="4383"/>
                  </a:cxn>
                  <a:cxn ang="0">
                    <a:pos x="52" y="3982"/>
                  </a:cxn>
                  <a:cxn ang="0">
                    <a:pos x="18" y="3445"/>
                  </a:cxn>
                  <a:cxn ang="0">
                    <a:pos x="4" y="3042"/>
                  </a:cxn>
                  <a:cxn ang="0">
                    <a:pos x="3" y="2504"/>
                  </a:cxn>
                  <a:cxn ang="0">
                    <a:pos x="22" y="2100"/>
                  </a:cxn>
                  <a:cxn ang="0">
                    <a:pos x="61" y="1765"/>
                  </a:cxn>
                  <a:cxn ang="0">
                    <a:pos x="99" y="1564"/>
                  </a:cxn>
                  <a:cxn ang="0">
                    <a:pos x="134" y="1433"/>
                  </a:cxn>
                  <a:cxn ang="0">
                    <a:pos x="179" y="1306"/>
                  </a:cxn>
                  <a:cxn ang="0">
                    <a:pos x="257" y="1051"/>
                  </a:cxn>
                  <a:cxn ang="0">
                    <a:pos x="299" y="856"/>
                  </a:cxn>
                  <a:cxn ang="0">
                    <a:pos x="333" y="592"/>
                  </a:cxn>
                  <a:cxn ang="0">
                    <a:pos x="336" y="393"/>
                  </a:cxn>
                  <a:cxn ang="0">
                    <a:pos x="316" y="194"/>
                  </a:cxn>
                  <a:cxn ang="0">
                    <a:pos x="288" y="64"/>
                  </a:cxn>
                  <a:cxn ang="0">
                    <a:pos x="280" y="31"/>
                  </a:cxn>
                  <a:cxn ang="0">
                    <a:pos x="318" y="160"/>
                  </a:cxn>
                  <a:cxn ang="0">
                    <a:pos x="345" y="325"/>
                  </a:cxn>
                  <a:cxn ang="0">
                    <a:pos x="357" y="526"/>
                  </a:cxn>
                  <a:cxn ang="0">
                    <a:pos x="340" y="795"/>
                  </a:cxn>
                  <a:cxn ang="0">
                    <a:pos x="296" y="1061"/>
                  </a:cxn>
                  <a:cxn ang="0">
                    <a:pos x="247" y="1257"/>
                  </a:cxn>
                  <a:cxn ang="0">
                    <a:pos x="198" y="1417"/>
                  </a:cxn>
                  <a:cxn ang="0">
                    <a:pos x="158" y="1577"/>
                  </a:cxn>
                  <a:cxn ang="0">
                    <a:pos x="130" y="1773"/>
                  </a:cxn>
                  <a:cxn ang="0">
                    <a:pos x="104" y="2104"/>
                  </a:cxn>
                  <a:cxn ang="0">
                    <a:pos x="100" y="2504"/>
                  </a:cxn>
                  <a:cxn ang="0">
                    <a:pos x="121" y="3036"/>
                  </a:cxn>
                  <a:cxn ang="0">
                    <a:pos x="151" y="3436"/>
                  </a:cxn>
                  <a:cxn ang="0">
                    <a:pos x="205" y="3966"/>
                  </a:cxn>
                  <a:cxn ang="0">
                    <a:pos x="256" y="4363"/>
                  </a:cxn>
                  <a:cxn ang="0">
                    <a:pos x="335" y="4892"/>
                  </a:cxn>
                  <a:cxn ang="0">
                    <a:pos x="405" y="5284"/>
                  </a:cxn>
                  <a:cxn ang="0">
                    <a:pos x="507" y="5734"/>
                  </a:cxn>
                  <a:cxn ang="0">
                    <a:pos x="544" y="5864"/>
                  </a:cxn>
                  <a:cxn ang="0">
                    <a:pos x="573" y="6005"/>
                  </a:cxn>
                  <a:cxn ang="0">
                    <a:pos x="597" y="6215"/>
                  </a:cxn>
                  <a:cxn ang="0">
                    <a:pos x="604" y="6423"/>
                  </a:cxn>
                  <a:cxn ang="0">
                    <a:pos x="597" y="6766"/>
                  </a:cxn>
                  <a:cxn ang="0">
                    <a:pos x="547" y="7309"/>
                  </a:cxn>
                  <a:cxn ang="0">
                    <a:pos x="490" y="7712"/>
                  </a:cxn>
                  <a:cxn ang="0">
                    <a:pos x="395" y="8246"/>
                  </a:cxn>
                  <a:cxn ang="0">
                    <a:pos x="335" y="8528"/>
                  </a:cxn>
                  <a:cxn ang="0">
                    <a:pos x="302" y="8583"/>
                  </a:cxn>
                  <a:cxn ang="0">
                    <a:pos x="253" y="8623"/>
                  </a:cxn>
                  <a:cxn ang="0">
                    <a:pos x="192" y="8640"/>
                  </a:cxn>
                  <a:cxn ang="0">
                    <a:pos x="144" y="8636"/>
                  </a:cxn>
                  <a:cxn ang="0">
                    <a:pos x="83" y="8610"/>
                  </a:cxn>
                  <a:cxn ang="0">
                    <a:pos x="41" y="8565"/>
                  </a:cxn>
                  <a:cxn ang="0">
                    <a:pos x="17" y="8506"/>
                  </a:cxn>
                  <a:cxn ang="0">
                    <a:pos x="18" y="8441"/>
                  </a:cxn>
                </a:cxnLst>
                <a:rect l="0" t="0" r="r" b="b"/>
                <a:pathLst>
                  <a:path w="606" h="8640">
                    <a:moveTo>
                      <a:pt x="21" y="8432"/>
                    </a:moveTo>
                    <a:lnTo>
                      <a:pt x="21" y="8432"/>
                    </a:lnTo>
                    <a:lnTo>
                      <a:pt x="54" y="8305"/>
                    </a:lnTo>
                    <a:lnTo>
                      <a:pt x="85" y="8177"/>
                    </a:lnTo>
                    <a:lnTo>
                      <a:pt x="114" y="8048"/>
                    </a:lnTo>
                    <a:lnTo>
                      <a:pt x="144" y="7919"/>
                    </a:lnTo>
                    <a:lnTo>
                      <a:pt x="171" y="7789"/>
                    </a:lnTo>
                    <a:lnTo>
                      <a:pt x="198" y="7659"/>
                    </a:lnTo>
                    <a:lnTo>
                      <a:pt x="223" y="7529"/>
                    </a:lnTo>
                    <a:lnTo>
                      <a:pt x="246" y="7399"/>
                    </a:lnTo>
                    <a:lnTo>
                      <a:pt x="246" y="7399"/>
                    </a:lnTo>
                    <a:lnTo>
                      <a:pt x="268" y="7269"/>
                    </a:lnTo>
                    <a:lnTo>
                      <a:pt x="288" y="7139"/>
                    </a:lnTo>
                    <a:lnTo>
                      <a:pt x="306" y="7008"/>
                    </a:lnTo>
                    <a:lnTo>
                      <a:pt x="323" y="6878"/>
                    </a:lnTo>
                    <a:lnTo>
                      <a:pt x="336" y="6747"/>
                    </a:lnTo>
                    <a:lnTo>
                      <a:pt x="347" y="6617"/>
                    </a:lnTo>
                    <a:lnTo>
                      <a:pt x="352" y="6552"/>
                    </a:lnTo>
                    <a:lnTo>
                      <a:pt x="354" y="6487"/>
                    </a:lnTo>
                    <a:lnTo>
                      <a:pt x="357" y="6422"/>
                    </a:lnTo>
                    <a:lnTo>
                      <a:pt x="359" y="6357"/>
                    </a:lnTo>
                    <a:lnTo>
                      <a:pt x="359" y="6357"/>
                    </a:lnTo>
                    <a:lnTo>
                      <a:pt x="359" y="6292"/>
                    </a:lnTo>
                    <a:lnTo>
                      <a:pt x="357" y="6228"/>
                    </a:lnTo>
                    <a:lnTo>
                      <a:pt x="353" y="6165"/>
                    </a:lnTo>
                    <a:lnTo>
                      <a:pt x="349" y="6101"/>
                    </a:lnTo>
                    <a:lnTo>
                      <a:pt x="349" y="6101"/>
                    </a:lnTo>
                    <a:lnTo>
                      <a:pt x="342" y="6039"/>
                    </a:lnTo>
                    <a:lnTo>
                      <a:pt x="333" y="5977"/>
                    </a:lnTo>
                    <a:lnTo>
                      <a:pt x="333" y="5977"/>
                    </a:lnTo>
                    <a:lnTo>
                      <a:pt x="322" y="5917"/>
                    </a:lnTo>
                    <a:lnTo>
                      <a:pt x="315" y="5888"/>
                    </a:lnTo>
                    <a:lnTo>
                      <a:pt x="306" y="5855"/>
                    </a:lnTo>
                    <a:lnTo>
                      <a:pt x="306" y="5855"/>
                    </a:lnTo>
                    <a:lnTo>
                      <a:pt x="291" y="5787"/>
                    </a:lnTo>
                    <a:lnTo>
                      <a:pt x="275" y="5719"/>
                    </a:lnTo>
                    <a:lnTo>
                      <a:pt x="263" y="5653"/>
                    </a:lnTo>
                    <a:lnTo>
                      <a:pt x="250" y="5587"/>
                    </a:lnTo>
                    <a:lnTo>
                      <a:pt x="226" y="5452"/>
                    </a:lnTo>
                    <a:lnTo>
                      <a:pt x="203" y="5320"/>
                    </a:lnTo>
                    <a:lnTo>
                      <a:pt x="203" y="5320"/>
                    </a:lnTo>
                    <a:lnTo>
                      <a:pt x="183" y="5185"/>
                    </a:lnTo>
                    <a:lnTo>
                      <a:pt x="165" y="5053"/>
                    </a:lnTo>
                    <a:lnTo>
                      <a:pt x="147" y="4918"/>
                    </a:lnTo>
                    <a:lnTo>
                      <a:pt x="131" y="4784"/>
                    </a:lnTo>
                    <a:lnTo>
                      <a:pt x="116" y="4651"/>
                    </a:lnTo>
                    <a:lnTo>
                      <a:pt x="100" y="4517"/>
                    </a:lnTo>
                    <a:lnTo>
                      <a:pt x="87" y="4383"/>
                    </a:lnTo>
                    <a:lnTo>
                      <a:pt x="75" y="4250"/>
                    </a:lnTo>
                    <a:lnTo>
                      <a:pt x="75" y="4250"/>
                    </a:lnTo>
                    <a:lnTo>
                      <a:pt x="63" y="4116"/>
                    </a:lnTo>
                    <a:lnTo>
                      <a:pt x="52" y="3982"/>
                    </a:lnTo>
                    <a:lnTo>
                      <a:pt x="42" y="3847"/>
                    </a:lnTo>
                    <a:lnTo>
                      <a:pt x="32" y="3713"/>
                    </a:lnTo>
                    <a:lnTo>
                      <a:pt x="25" y="3579"/>
                    </a:lnTo>
                    <a:lnTo>
                      <a:pt x="18" y="3445"/>
                    </a:lnTo>
                    <a:lnTo>
                      <a:pt x="13" y="3310"/>
                    </a:lnTo>
                    <a:lnTo>
                      <a:pt x="7" y="3176"/>
                    </a:lnTo>
                    <a:lnTo>
                      <a:pt x="7" y="3176"/>
                    </a:lnTo>
                    <a:lnTo>
                      <a:pt x="4" y="3042"/>
                    </a:lnTo>
                    <a:lnTo>
                      <a:pt x="1" y="2906"/>
                    </a:lnTo>
                    <a:lnTo>
                      <a:pt x="0" y="2772"/>
                    </a:lnTo>
                    <a:lnTo>
                      <a:pt x="1" y="2638"/>
                    </a:lnTo>
                    <a:lnTo>
                      <a:pt x="3" y="2504"/>
                    </a:lnTo>
                    <a:lnTo>
                      <a:pt x="7" y="2368"/>
                    </a:lnTo>
                    <a:lnTo>
                      <a:pt x="14" y="2234"/>
                    </a:lnTo>
                    <a:lnTo>
                      <a:pt x="22" y="2100"/>
                    </a:lnTo>
                    <a:lnTo>
                      <a:pt x="22" y="2100"/>
                    </a:lnTo>
                    <a:lnTo>
                      <a:pt x="35" y="1965"/>
                    </a:lnTo>
                    <a:lnTo>
                      <a:pt x="42" y="1898"/>
                    </a:lnTo>
                    <a:lnTo>
                      <a:pt x="51" y="1831"/>
                    </a:lnTo>
                    <a:lnTo>
                      <a:pt x="61" y="1765"/>
                    </a:lnTo>
                    <a:lnTo>
                      <a:pt x="72" y="1697"/>
                    </a:lnTo>
                    <a:lnTo>
                      <a:pt x="85" y="1631"/>
                    </a:lnTo>
                    <a:lnTo>
                      <a:pt x="99" y="1564"/>
                    </a:lnTo>
                    <a:lnTo>
                      <a:pt x="99" y="1564"/>
                    </a:lnTo>
                    <a:lnTo>
                      <a:pt x="116" y="1498"/>
                    </a:lnTo>
                    <a:lnTo>
                      <a:pt x="124" y="1465"/>
                    </a:lnTo>
                    <a:lnTo>
                      <a:pt x="134" y="1433"/>
                    </a:lnTo>
                    <a:lnTo>
                      <a:pt x="134" y="1433"/>
                    </a:lnTo>
                    <a:lnTo>
                      <a:pt x="145" y="1400"/>
                    </a:lnTo>
                    <a:lnTo>
                      <a:pt x="157" y="1369"/>
                    </a:lnTo>
                    <a:lnTo>
                      <a:pt x="179" y="1306"/>
                    </a:lnTo>
                    <a:lnTo>
                      <a:pt x="179" y="1306"/>
                    </a:lnTo>
                    <a:lnTo>
                      <a:pt x="200" y="1243"/>
                    </a:lnTo>
                    <a:lnTo>
                      <a:pt x="220" y="1180"/>
                    </a:lnTo>
                    <a:lnTo>
                      <a:pt x="239" y="1116"/>
                    </a:lnTo>
                    <a:lnTo>
                      <a:pt x="257" y="1051"/>
                    </a:lnTo>
                    <a:lnTo>
                      <a:pt x="257" y="1051"/>
                    </a:lnTo>
                    <a:lnTo>
                      <a:pt x="272" y="986"/>
                    </a:lnTo>
                    <a:lnTo>
                      <a:pt x="287" y="921"/>
                    </a:lnTo>
                    <a:lnTo>
                      <a:pt x="299" y="856"/>
                    </a:lnTo>
                    <a:lnTo>
                      <a:pt x="311" y="791"/>
                    </a:lnTo>
                    <a:lnTo>
                      <a:pt x="321" y="725"/>
                    </a:lnTo>
                    <a:lnTo>
                      <a:pt x="328" y="658"/>
                    </a:lnTo>
                    <a:lnTo>
                      <a:pt x="333" y="592"/>
                    </a:lnTo>
                    <a:lnTo>
                      <a:pt x="336" y="526"/>
                    </a:lnTo>
                    <a:lnTo>
                      <a:pt x="336" y="526"/>
                    </a:lnTo>
                    <a:lnTo>
                      <a:pt x="337" y="459"/>
                    </a:lnTo>
                    <a:lnTo>
                      <a:pt x="336" y="393"/>
                    </a:lnTo>
                    <a:lnTo>
                      <a:pt x="332" y="326"/>
                    </a:lnTo>
                    <a:lnTo>
                      <a:pt x="326" y="260"/>
                    </a:lnTo>
                    <a:lnTo>
                      <a:pt x="326" y="260"/>
                    </a:lnTo>
                    <a:lnTo>
                      <a:pt x="316" y="194"/>
                    </a:lnTo>
                    <a:lnTo>
                      <a:pt x="311" y="161"/>
                    </a:lnTo>
                    <a:lnTo>
                      <a:pt x="305" y="127"/>
                    </a:lnTo>
                    <a:lnTo>
                      <a:pt x="296" y="95"/>
                    </a:lnTo>
                    <a:lnTo>
                      <a:pt x="288" y="64"/>
                    </a:lnTo>
                    <a:lnTo>
                      <a:pt x="278" y="31"/>
                    </a:lnTo>
                    <a:lnTo>
                      <a:pt x="267" y="0"/>
                    </a:lnTo>
                    <a:lnTo>
                      <a:pt x="267" y="0"/>
                    </a:lnTo>
                    <a:lnTo>
                      <a:pt x="280" y="31"/>
                    </a:lnTo>
                    <a:lnTo>
                      <a:pt x="291" y="62"/>
                    </a:lnTo>
                    <a:lnTo>
                      <a:pt x="301" y="95"/>
                    </a:lnTo>
                    <a:lnTo>
                      <a:pt x="309" y="127"/>
                    </a:lnTo>
                    <a:lnTo>
                      <a:pt x="318" y="160"/>
                    </a:lnTo>
                    <a:lnTo>
                      <a:pt x="325" y="192"/>
                    </a:lnTo>
                    <a:lnTo>
                      <a:pt x="336" y="259"/>
                    </a:lnTo>
                    <a:lnTo>
                      <a:pt x="336" y="259"/>
                    </a:lnTo>
                    <a:lnTo>
                      <a:pt x="345" y="325"/>
                    </a:lnTo>
                    <a:lnTo>
                      <a:pt x="352" y="391"/>
                    </a:lnTo>
                    <a:lnTo>
                      <a:pt x="356" y="459"/>
                    </a:lnTo>
                    <a:lnTo>
                      <a:pt x="357" y="526"/>
                    </a:lnTo>
                    <a:lnTo>
                      <a:pt x="357" y="526"/>
                    </a:lnTo>
                    <a:lnTo>
                      <a:pt x="356" y="593"/>
                    </a:lnTo>
                    <a:lnTo>
                      <a:pt x="353" y="661"/>
                    </a:lnTo>
                    <a:lnTo>
                      <a:pt x="347" y="728"/>
                    </a:lnTo>
                    <a:lnTo>
                      <a:pt x="340" y="795"/>
                    </a:lnTo>
                    <a:lnTo>
                      <a:pt x="332" y="862"/>
                    </a:lnTo>
                    <a:lnTo>
                      <a:pt x="322" y="928"/>
                    </a:lnTo>
                    <a:lnTo>
                      <a:pt x="311" y="995"/>
                    </a:lnTo>
                    <a:lnTo>
                      <a:pt x="296" y="1061"/>
                    </a:lnTo>
                    <a:lnTo>
                      <a:pt x="296" y="1061"/>
                    </a:lnTo>
                    <a:lnTo>
                      <a:pt x="281" y="1126"/>
                    </a:lnTo>
                    <a:lnTo>
                      <a:pt x="265" y="1193"/>
                    </a:lnTo>
                    <a:lnTo>
                      <a:pt x="247" y="1257"/>
                    </a:lnTo>
                    <a:lnTo>
                      <a:pt x="227" y="1322"/>
                    </a:lnTo>
                    <a:lnTo>
                      <a:pt x="227" y="1322"/>
                    </a:lnTo>
                    <a:lnTo>
                      <a:pt x="207" y="1386"/>
                    </a:lnTo>
                    <a:lnTo>
                      <a:pt x="198" y="1417"/>
                    </a:lnTo>
                    <a:lnTo>
                      <a:pt x="188" y="1448"/>
                    </a:lnTo>
                    <a:lnTo>
                      <a:pt x="188" y="1448"/>
                    </a:lnTo>
                    <a:lnTo>
                      <a:pt x="172" y="1513"/>
                    </a:lnTo>
                    <a:lnTo>
                      <a:pt x="158" y="1577"/>
                    </a:lnTo>
                    <a:lnTo>
                      <a:pt x="158" y="1577"/>
                    </a:lnTo>
                    <a:lnTo>
                      <a:pt x="147" y="1642"/>
                    </a:lnTo>
                    <a:lnTo>
                      <a:pt x="137" y="1708"/>
                    </a:lnTo>
                    <a:lnTo>
                      <a:pt x="130" y="1773"/>
                    </a:lnTo>
                    <a:lnTo>
                      <a:pt x="123" y="1840"/>
                    </a:lnTo>
                    <a:lnTo>
                      <a:pt x="116" y="1906"/>
                    </a:lnTo>
                    <a:lnTo>
                      <a:pt x="111" y="1971"/>
                    </a:lnTo>
                    <a:lnTo>
                      <a:pt x="104" y="2104"/>
                    </a:lnTo>
                    <a:lnTo>
                      <a:pt x="104" y="2104"/>
                    </a:lnTo>
                    <a:lnTo>
                      <a:pt x="102" y="2238"/>
                    </a:lnTo>
                    <a:lnTo>
                      <a:pt x="100" y="2371"/>
                    </a:lnTo>
                    <a:lnTo>
                      <a:pt x="100" y="2504"/>
                    </a:lnTo>
                    <a:lnTo>
                      <a:pt x="103" y="2637"/>
                    </a:lnTo>
                    <a:lnTo>
                      <a:pt x="107" y="2771"/>
                    </a:lnTo>
                    <a:lnTo>
                      <a:pt x="114" y="2904"/>
                    </a:lnTo>
                    <a:lnTo>
                      <a:pt x="121" y="3036"/>
                    </a:lnTo>
                    <a:lnTo>
                      <a:pt x="130" y="3169"/>
                    </a:lnTo>
                    <a:lnTo>
                      <a:pt x="130" y="3169"/>
                    </a:lnTo>
                    <a:lnTo>
                      <a:pt x="140" y="3303"/>
                    </a:lnTo>
                    <a:lnTo>
                      <a:pt x="151" y="3436"/>
                    </a:lnTo>
                    <a:lnTo>
                      <a:pt x="162" y="3569"/>
                    </a:lnTo>
                    <a:lnTo>
                      <a:pt x="176" y="3702"/>
                    </a:lnTo>
                    <a:lnTo>
                      <a:pt x="191" y="3835"/>
                    </a:lnTo>
                    <a:lnTo>
                      <a:pt x="205" y="3966"/>
                    </a:lnTo>
                    <a:lnTo>
                      <a:pt x="220" y="4099"/>
                    </a:lnTo>
                    <a:lnTo>
                      <a:pt x="237" y="4232"/>
                    </a:lnTo>
                    <a:lnTo>
                      <a:pt x="237" y="4232"/>
                    </a:lnTo>
                    <a:lnTo>
                      <a:pt x="256" y="4363"/>
                    </a:lnTo>
                    <a:lnTo>
                      <a:pt x="274" y="4496"/>
                    </a:lnTo>
                    <a:lnTo>
                      <a:pt x="292" y="4627"/>
                    </a:lnTo>
                    <a:lnTo>
                      <a:pt x="313" y="4760"/>
                    </a:lnTo>
                    <a:lnTo>
                      <a:pt x="335" y="4892"/>
                    </a:lnTo>
                    <a:lnTo>
                      <a:pt x="357" y="5022"/>
                    </a:lnTo>
                    <a:lnTo>
                      <a:pt x="381" y="5153"/>
                    </a:lnTo>
                    <a:lnTo>
                      <a:pt x="405" y="5284"/>
                    </a:lnTo>
                    <a:lnTo>
                      <a:pt x="405" y="5284"/>
                    </a:lnTo>
                    <a:lnTo>
                      <a:pt x="432" y="5413"/>
                    </a:lnTo>
                    <a:lnTo>
                      <a:pt x="460" y="5543"/>
                    </a:lnTo>
                    <a:lnTo>
                      <a:pt x="490" y="5670"/>
                    </a:lnTo>
                    <a:lnTo>
                      <a:pt x="507" y="5734"/>
                    </a:lnTo>
                    <a:lnTo>
                      <a:pt x="524" y="5796"/>
                    </a:lnTo>
                    <a:lnTo>
                      <a:pt x="534" y="5828"/>
                    </a:lnTo>
                    <a:lnTo>
                      <a:pt x="544" y="5864"/>
                    </a:lnTo>
                    <a:lnTo>
                      <a:pt x="544" y="5864"/>
                    </a:lnTo>
                    <a:lnTo>
                      <a:pt x="552" y="5899"/>
                    </a:lnTo>
                    <a:lnTo>
                      <a:pt x="559" y="5934"/>
                    </a:lnTo>
                    <a:lnTo>
                      <a:pt x="559" y="5934"/>
                    </a:lnTo>
                    <a:lnTo>
                      <a:pt x="573" y="6005"/>
                    </a:lnTo>
                    <a:lnTo>
                      <a:pt x="583" y="6076"/>
                    </a:lnTo>
                    <a:lnTo>
                      <a:pt x="583" y="6076"/>
                    </a:lnTo>
                    <a:lnTo>
                      <a:pt x="590" y="6145"/>
                    </a:lnTo>
                    <a:lnTo>
                      <a:pt x="597" y="6215"/>
                    </a:lnTo>
                    <a:lnTo>
                      <a:pt x="602" y="6285"/>
                    </a:lnTo>
                    <a:lnTo>
                      <a:pt x="604" y="6354"/>
                    </a:lnTo>
                    <a:lnTo>
                      <a:pt x="604" y="6354"/>
                    </a:lnTo>
                    <a:lnTo>
                      <a:pt x="604" y="6423"/>
                    </a:lnTo>
                    <a:lnTo>
                      <a:pt x="606" y="6492"/>
                    </a:lnTo>
                    <a:lnTo>
                      <a:pt x="604" y="6562"/>
                    </a:lnTo>
                    <a:lnTo>
                      <a:pt x="603" y="6629"/>
                    </a:lnTo>
                    <a:lnTo>
                      <a:pt x="597" y="6766"/>
                    </a:lnTo>
                    <a:lnTo>
                      <a:pt x="588" y="6902"/>
                    </a:lnTo>
                    <a:lnTo>
                      <a:pt x="576" y="7039"/>
                    </a:lnTo>
                    <a:lnTo>
                      <a:pt x="562" y="7173"/>
                    </a:lnTo>
                    <a:lnTo>
                      <a:pt x="547" y="7309"/>
                    </a:lnTo>
                    <a:lnTo>
                      <a:pt x="530" y="7443"/>
                    </a:lnTo>
                    <a:lnTo>
                      <a:pt x="530" y="7443"/>
                    </a:lnTo>
                    <a:lnTo>
                      <a:pt x="511" y="7577"/>
                    </a:lnTo>
                    <a:lnTo>
                      <a:pt x="490" y="7712"/>
                    </a:lnTo>
                    <a:lnTo>
                      <a:pt x="469" y="7846"/>
                    </a:lnTo>
                    <a:lnTo>
                      <a:pt x="445" y="7979"/>
                    </a:lnTo>
                    <a:lnTo>
                      <a:pt x="421" y="8112"/>
                    </a:lnTo>
                    <a:lnTo>
                      <a:pt x="395" y="8246"/>
                    </a:lnTo>
                    <a:lnTo>
                      <a:pt x="367" y="8379"/>
                    </a:lnTo>
                    <a:lnTo>
                      <a:pt x="339" y="8511"/>
                    </a:lnTo>
                    <a:lnTo>
                      <a:pt x="339" y="8511"/>
                    </a:lnTo>
                    <a:lnTo>
                      <a:pt x="335" y="8528"/>
                    </a:lnTo>
                    <a:lnTo>
                      <a:pt x="329" y="8544"/>
                    </a:lnTo>
                    <a:lnTo>
                      <a:pt x="321" y="8558"/>
                    </a:lnTo>
                    <a:lnTo>
                      <a:pt x="312" y="8571"/>
                    </a:lnTo>
                    <a:lnTo>
                      <a:pt x="302" y="8583"/>
                    </a:lnTo>
                    <a:lnTo>
                      <a:pt x="292" y="8595"/>
                    </a:lnTo>
                    <a:lnTo>
                      <a:pt x="280" y="8606"/>
                    </a:lnTo>
                    <a:lnTo>
                      <a:pt x="267" y="8615"/>
                    </a:lnTo>
                    <a:lnTo>
                      <a:pt x="253" y="8623"/>
                    </a:lnTo>
                    <a:lnTo>
                      <a:pt x="239" y="8629"/>
                    </a:lnTo>
                    <a:lnTo>
                      <a:pt x="224" y="8634"/>
                    </a:lnTo>
                    <a:lnTo>
                      <a:pt x="209" y="8637"/>
                    </a:lnTo>
                    <a:lnTo>
                      <a:pt x="192" y="8640"/>
                    </a:lnTo>
                    <a:lnTo>
                      <a:pt x="176" y="8640"/>
                    </a:lnTo>
                    <a:lnTo>
                      <a:pt x="159" y="8639"/>
                    </a:lnTo>
                    <a:lnTo>
                      <a:pt x="144" y="8636"/>
                    </a:lnTo>
                    <a:lnTo>
                      <a:pt x="144" y="8636"/>
                    </a:lnTo>
                    <a:lnTo>
                      <a:pt x="127" y="8632"/>
                    </a:lnTo>
                    <a:lnTo>
                      <a:pt x="111" y="8626"/>
                    </a:lnTo>
                    <a:lnTo>
                      <a:pt x="97" y="8619"/>
                    </a:lnTo>
                    <a:lnTo>
                      <a:pt x="83" y="8610"/>
                    </a:lnTo>
                    <a:lnTo>
                      <a:pt x="72" y="8600"/>
                    </a:lnTo>
                    <a:lnTo>
                      <a:pt x="59" y="8589"/>
                    </a:lnTo>
                    <a:lnTo>
                      <a:pt x="49" y="8578"/>
                    </a:lnTo>
                    <a:lnTo>
                      <a:pt x="41" y="8565"/>
                    </a:lnTo>
                    <a:lnTo>
                      <a:pt x="32" y="8551"/>
                    </a:lnTo>
                    <a:lnTo>
                      <a:pt x="27" y="8537"/>
                    </a:lnTo>
                    <a:lnTo>
                      <a:pt x="21" y="8521"/>
                    </a:lnTo>
                    <a:lnTo>
                      <a:pt x="17" y="8506"/>
                    </a:lnTo>
                    <a:lnTo>
                      <a:pt x="15" y="8490"/>
                    </a:lnTo>
                    <a:lnTo>
                      <a:pt x="15" y="8473"/>
                    </a:lnTo>
                    <a:lnTo>
                      <a:pt x="15" y="8458"/>
                    </a:lnTo>
                    <a:lnTo>
                      <a:pt x="18" y="8441"/>
                    </a:lnTo>
                    <a:lnTo>
                      <a:pt x="18" y="8441"/>
                    </a:lnTo>
                    <a:lnTo>
                      <a:pt x="20" y="8435"/>
                    </a:lnTo>
                    <a:lnTo>
                      <a:pt x="21" y="8432"/>
                    </a:lnTo>
                    <a:close/>
                  </a:path>
                </a:pathLst>
              </a:custGeom>
              <a:gradFill flip="none" rotWithShape="1">
                <a:gsLst>
                  <a:gs pos="0">
                    <a:srgbClr val="5EBD63"/>
                  </a:gs>
                  <a:gs pos="65000">
                    <a:srgbClr val="447F31"/>
                  </a:gs>
                  <a:gs pos="100000">
                    <a:srgbClr val="23501F"/>
                  </a:gs>
                </a:gsLst>
                <a:lin ang="6240000" scaled="0"/>
                <a:tileRect/>
              </a:gradFill>
              <a:ln w="9525">
                <a:noFill/>
                <a:round/>
                <a:headEnd/>
                <a:tailEnd/>
              </a:ln>
              <a:effectLst>
                <a:innerShdw blurRad="63500" dist="50800" dir="60000">
                  <a:srgbClr val="000000">
                    <a:alpha val="38000"/>
                  </a:srgbClr>
                </a:innerShdw>
              </a:effectLst>
            </p:spPr>
            <p:txBody>
              <a:bodyPr vert="horz" wrap="square" lIns="91440" tIns="45720" rIns="91440" bIns="45720" numCol="1" anchor="t" anchorCtr="0" compatLnSpc="1">
                <a:prstTxWarp prst="textNoShape">
                  <a:avLst/>
                </a:prstTxWarp>
              </a:bodyPr>
              <a:lstStyle/>
              <a:p>
                <a:endParaRPr lang="en-US"/>
              </a:p>
            </p:txBody>
          </p:sp>
          <p:grpSp>
            <p:nvGrpSpPr>
              <p:cNvPr id="107" name="Group 165">
                <a:extLst>
                  <a:ext uri="{FF2B5EF4-FFF2-40B4-BE49-F238E27FC236}">
                    <a16:creationId xmlns:a16="http://schemas.microsoft.com/office/drawing/2014/main" id="{AC4FE4FB-9A3E-4E5A-84C2-572886DCEABD}"/>
                  </a:ext>
                </a:extLst>
              </p:cNvPr>
              <p:cNvGrpSpPr/>
              <p:nvPr/>
            </p:nvGrpSpPr>
            <p:grpSpPr>
              <a:xfrm rot="287009">
                <a:off x="5976808" y="4153555"/>
                <a:ext cx="864455" cy="818525"/>
                <a:chOff x="707853" y="22066"/>
                <a:chExt cx="7200902" cy="6818311"/>
              </a:xfrm>
            </p:grpSpPr>
            <p:sp>
              <p:nvSpPr>
                <p:cNvPr id="169" name="Freeform 5">
                  <a:extLst>
                    <a:ext uri="{FF2B5EF4-FFF2-40B4-BE49-F238E27FC236}">
                      <a16:creationId xmlns:a16="http://schemas.microsoft.com/office/drawing/2014/main" id="{83728B93-A34F-4A2F-A763-70414CD6B310}"/>
                    </a:ext>
                  </a:extLst>
                </p:cNvPr>
                <p:cNvSpPr>
                  <a:spLocks/>
                </p:cNvSpPr>
                <p:nvPr/>
              </p:nvSpPr>
              <p:spPr bwMode="auto">
                <a:xfrm>
                  <a:off x="1152890" y="118645"/>
                  <a:ext cx="6586538" cy="6713537"/>
                </a:xfrm>
                <a:custGeom>
                  <a:avLst/>
                  <a:gdLst/>
                  <a:ahLst/>
                  <a:cxnLst>
                    <a:cxn ang="0">
                      <a:pos x="4149" y="0"/>
                    </a:cxn>
                    <a:cxn ang="0">
                      <a:pos x="3889" y="307"/>
                    </a:cxn>
                    <a:cxn ang="0">
                      <a:pos x="3618" y="619"/>
                    </a:cxn>
                    <a:cxn ang="0">
                      <a:pos x="3336" y="934"/>
                    </a:cxn>
                    <a:cxn ang="0">
                      <a:pos x="3042" y="1252"/>
                    </a:cxn>
                    <a:cxn ang="0">
                      <a:pos x="2738" y="1571"/>
                    </a:cxn>
                    <a:cxn ang="0">
                      <a:pos x="2423" y="1891"/>
                    </a:cxn>
                    <a:cxn ang="0">
                      <a:pos x="2099" y="2212"/>
                    </a:cxn>
                    <a:cxn ang="0">
                      <a:pos x="1765" y="2534"/>
                    </a:cxn>
                    <a:cxn ang="0">
                      <a:pos x="858" y="3396"/>
                    </a:cxn>
                    <a:cxn ang="0">
                      <a:pos x="0" y="4204"/>
                    </a:cxn>
                    <a:cxn ang="0">
                      <a:pos x="2" y="4205"/>
                    </a:cxn>
                    <a:cxn ang="0">
                      <a:pos x="101" y="4213"/>
                    </a:cxn>
                    <a:cxn ang="0">
                      <a:pos x="292" y="4224"/>
                    </a:cxn>
                    <a:cxn ang="0">
                      <a:pos x="465" y="4229"/>
                    </a:cxn>
                    <a:cxn ang="0">
                      <a:pos x="669" y="4229"/>
                    </a:cxn>
                    <a:cxn ang="0">
                      <a:pos x="898" y="4221"/>
                    </a:cxn>
                    <a:cxn ang="0">
                      <a:pos x="1149" y="4205"/>
                    </a:cxn>
                    <a:cxn ang="0">
                      <a:pos x="1413" y="4177"/>
                    </a:cxn>
                    <a:cxn ang="0">
                      <a:pos x="1549" y="4158"/>
                    </a:cxn>
                    <a:cxn ang="0">
                      <a:pos x="1689" y="4135"/>
                    </a:cxn>
                    <a:cxn ang="0">
                      <a:pos x="1828" y="4108"/>
                    </a:cxn>
                    <a:cxn ang="0">
                      <a:pos x="1969" y="4078"/>
                    </a:cxn>
                    <a:cxn ang="0">
                      <a:pos x="2109" y="4041"/>
                    </a:cxn>
                    <a:cxn ang="0">
                      <a:pos x="2249" y="4000"/>
                    </a:cxn>
                    <a:cxn ang="0">
                      <a:pos x="2388" y="3954"/>
                    </a:cxn>
                    <a:cxn ang="0">
                      <a:pos x="2525" y="3902"/>
                    </a:cxn>
                    <a:cxn ang="0">
                      <a:pos x="2659" y="3844"/>
                    </a:cxn>
                    <a:cxn ang="0">
                      <a:pos x="2790" y="3781"/>
                    </a:cxn>
                    <a:cxn ang="0">
                      <a:pos x="2917" y="3710"/>
                    </a:cxn>
                    <a:cxn ang="0">
                      <a:pos x="3041" y="3634"/>
                    </a:cxn>
                    <a:cxn ang="0">
                      <a:pos x="3159" y="3551"/>
                    </a:cxn>
                    <a:cxn ang="0">
                      <a:pos x="3271" y="3460"/>
                    </a:cxn>
                    <a:cxn ang="0">
                      <a:pos x="3377" y="3361"/>
                    </a:cxn>
                    <a:cxn ang="0">
                      <a:pos x="3424" y="3312"/>
                    </a:cxn>
                    <a:cxn ang="0">
                      <a:pos x="3511" y="3211"/>
                    </a:cxn>
                    <a:cxn ang="0">
                      <a:pos x="3590" y="3106"/>
                    </a:cxn>
                    <a:cxn ang="0">
                      <a:pos x="3660" y="2999"/>
                    </a:cxn>
                    <a:cxn ang="0">
                      <a:pos x="3722" y="2888"/>
                    </a:cxn>
                    <a:cxn ang="0">
                      <a:pos x="3776" y="2775"/>
                    </a:cxn>
                    <a:cxn ang="0">
                      <a:pos x="3825" y="2659"/>
                    </a:cxn>
                    <a:cxn ang="0">
                      <a:pos x="3866" y="2541"/>
                    </a:cxn>
                    <a:cxn ang="0">
                      <a:pos x="3901" y="2421"/>
                    </a:cxn>
                    <a:cxn ang="0">
                      <a:pos x="3931" y="2301"/>
                    </a:cxn>
                    <a:cxn ang="0">
                      <a:pos x="3955" y="2180"/>
                    </a:cxn>
                    <a:cxn ang="0">
                      <a:pos x="3975" y="2057"/>
                    </a:cxn>
                    <a:cxn ang="0">
                      <a:pos x="3990" y="1935"/>
                    </a:cxn>
                    <a:cxn ang="0">
                      <a:pos x="4002" y="1813"/>
                    </a:cxn>
                    <a:cxn ang="0">
                      <a:pos x="4014" y="1631"/>
                    </a:cxn>
                    <a:cxn ang="0">
                      <a:pos x="4022" y="1391"/>
                    </a:cxn>
                    <a:cxn ang="0">
                      <a:pos x="4023" y="1045"/>
                    </a:cxn>
                    <a:cxn ang="0">
                      <a:pos x="4024" y="724"/>
                    </a:cxn>
                    <a:cxn ang="0">
                      <a:pos x="4030" y="528"/>
                    </a:cxn>
                    <a:cxn ang="0">
                      <a:pos x="4040" y="393"/>
                    </a:cxn>
                    <a:cxn ang="0">
                      <a:pos x="4051" y="308"/>
                    </a:cxn>
                    <a:cxn ang="0">
                      <a:pos x="4066" y="229"/>
                    </a:cxn>
                    <a:cxn ang="0">
                      <a:pos x="4083" y="156"/>
                    </a:cxn>
                    <a:cxn ang="0">
                      <a:pos x="4106" y="89"/>
                    </a:cxn>
                    <a:cxn ang="0">
                      <a:pos x="4133" y="27"/>
                    </a:cxn>
                    <a:cxn ang="0">
                      <a:pos x="4149" y="0"/>
                    </a:cxn>
                  </a:cxnLst>
                  <a:rect l="0" t="0" r="r" b="b"/>
                  <a:pathLst>
                    <a:path w="4149" h="4229">
                      <a:moveTo>
                        <a:pt x="4149" y="0"/>
                      </a:moveTo>
                      <a:lnTo>
                        <a:pt x="4149" y="0"/>
                      </a:lnTo>
                      <a:lnTo>
                        <a:pt x="4020" y="153"/>
                      </a:lnTo>
                      <a:lnTo>
                        <a:pt x="3889" y="307"/>
                      </a:lnTo>
                      <a:lnTo>
                        <a:pt x="3755" y="462"/>
                      </a:lnTo>
                      <a:lnTo>
                        <a:pt x="3618" y="619"/>
                      </a:lnTo>
                      <a:lnTo>
                        <a:pt x="3478" y="776"/>
                      </a:lnTo>
                      <a:lnTo>
                        <a:pt x="3336" y="934"/>
                      </a:lnTo>
                      <a:lnTo>
                        <a:pt x="3190" y="1092"/>
                      </a:lnTo>
                      <a:lnTo>
                        <a:pt x="3042" y="1252"/>
                      </a:lnTo>
                      <a:lnTo>
                        <a:pt x="2891" y="1411"/>
                      </a:lnTo>
                      <a:lnTo>
                        <a:pt x="2738" y="1571"/>
                      </a:lnTo>
                      <a:lnTo>
                        <a:pt x="2581" y="1731"/>
                      </a:lnTo>
                      <a:lnTo>
                        <a:pt x="2423" y="1891"/>
                      </a:lnTo>
                      <a:lnTo>
                        <a:pt x="2262" y="2052"/>
                      </a:lnTo>
                      <a:lnTo>
                        <a:pt x="2099" y="2212"/>
                      </a:lnTo>
                      <a:lnTo>
                        <a:pt x="1934" y="2373"/>
                      </a:lnTo>
                      <a:lnTo>
                        <a:pt x="1765" y="2534"/>
                      </a:lnTo>
                      <a:lnTo>
                        <a:pt x="1765" y="2534"/>
                      </a:lnTo>
                      <a:lnTo>
                        <a:pt x="858" y="3396"/>
                      </a:lnTo>
                      <a:lnTo>
                        <a:pt x="422" y="3808"/>
                      </a:lnTo>
                      <a:lnTo>
                        <a:pt x="0" y="4204"/>
                      </a:lnTo>
                      <a:lnTo>
                        <a:pt x="2" y="4205"/>
                      </a:lnTo>
                      <a:lnTo>
                        <a:pt x="2" y="4205"/>
                      </a:lnTo>
                      <a:lnTo>
                        <a:pt x="27" y="4208"/>
                      </a:lnTo>
                      <a:lnTo>
                        <a:pt x="101" y="4213"/>
                      </a:lnTo>
                      <a:lnTo>
                        <a:pt x="219" y="4221"/>
                      </a:lnTo>
                      <a:lnTo>
                        <a:pt x="292" y="4224"/>
                      </a:lnTo>
                      <a:lnTo>
                        <a:pt x="375" y="4226"/>
                      </a:lnTo>
                      <a:lnTo>
                        <a:pt x="465" y="4229"/>
                      </a:lnTo>
                      <a:lnTo>
                        <a:pt x="564" y="4229"/>
                      </a:lnTo>
                      <a:lnTo>
                        <a:pt x="669" y="4229"/>
                      </a:lnTo>
                      <a:lnTo>
                        <a:pt x="781" y="4226"/>
                      </a:lnTo>
                      <a:lnTo>
                        <a:pt x="898" y="4221"/>
                      </a:lnTo>
                      <a:lnTo>
                        <a:pt x="1021" y="4214"/>
                      </a:lnTo>
                      <a:lnTo>
                        <a:pt x="1149" y="4205"/>
                      </a:lnTo>
                      <a:lnTo>
                        <a:pt x="1279" y="4193"/>
                      </a:lnTo>
                      <a:lnTo>
                        <a:pt x="1413" y="4177"/>
                      </a:lnTo>
                      <a:lnTo>
                        <a:pt x="1481" y="4169"/>
                      </a:lnTo>
                      <a:lnTo>
                        <a:pt x="1549" y="4158"/>
                      </a:lnTo>
                      <a:lnTo>
                        <a:pt x="1619" y="4147"/>
                      </a:lnTo>
                      <a:lnTo>
                        <a:pt x="1689" y="4135"/>
                      </a:lnTo>
                      <a:lnTo>
                        <a:pt x="1758" y="4122"/>
                      </a:lnTo>
                      <a:lnTo>
                        <a:pt x="1828" y="4108"/>
                      </a:lnTo>
                      <a:lnTo>
                        <a:pt x="1899" y="4094"/>
                      </a:lnTo>
                      <a:lnTo>
                        <a:pt x="1969" y="4078"/>
                      </a:lnTo>
                      <a:lnTo>
                        <a:pt x="2040" y="4060"/>
                      </a:lnTo>
                      <a:lnTo>
                        <a:pt x="2109" y="4041"/>
                      </a:lnTo>
                      <a:lnTo>
                        <a:pt x="2179" y="4021"/>
                      </a:lnTo>
                      <a:lnTo>
                        <a:pt x="2249" y="4000"/>
                      </a:lnTo>
                      <a:lnTo>
                        <a:pt x="2318" y="3977"/>
                      </a:lnTo>
                      <a:lnTo>
                        <a:pt x="2388" y="3954"/>
                      </a:lnTo>
                      <a:lnTo>
                        <a:pt x="2457" y="3929"/>
                      </a:lnTo>
                      <a:lnTo>
                        <a:pt x="2525" y="3902"/>
                      </a:lnTo>
                      <a:lnTo>
                        <a:pt x="2592" y="3874"/>
                      </a:lnTo>
                      <a:lnTo>
                        <a:pt x="2659" y="3844"/>
                      </a:lnTo>
                      <a:lnTo>
                        <a:pt x="2726" y="3814"/>
                      </a:lnTo>
                      <a:lnTo>
                        <a:pt x="2790" y="3781"/>
                      </a:lnTo>
                      <a:lnTo>
                        <a:pt x="2855" y="3747"/>
                      </a:lnTo>
                      <a:lnTo>
                        <a:pt x="2917" y="3710"/>
                      </a:lnTo>
                      <a:lnTo>
                        <a:pt x="2980" y="3673"/>
                      </a:lnTo>
                      <a:lnTo>
                        <a:pt x="3041" y="3634"/>
                      </a:lnTo>
                      <a:lnTo>
                        <a:pt x="3100" y="3594"/>
                      </a:lnTo>
                      <a:lnTo>
                        <a:pt x="3159" y="3551"/>
                      </a:lnTo>
                      <a:lnTo>
                        <a:pt x="3215" y="3505"/>
                      </a:lnTo>
                      <a:lnTo>
                        <a:pt x="3271" y="3460"/>
                      </a:lnTo>
                      <a:lnTo>
                        <a:pt x="3325" y="3412"/>
                      </a:lnTo>
                      <a:lnTo>
                        <a:pt x="3377" y="3361"/>
                      </a:lnTo>
                      <a:lnTo>
                        <a:pt x="3377" y="3361"/>
                      </a:lnTo>
                      <a:lnTo>
                        <a:pt x="3424" y="3312"/>
                      </a:lnTo>
                      <a:lnTo>
                        <a:pt x="3468" y="3262"/>
                      </a:lnTo>
                      <a:lnTo>
                        <a:pt x="3511" y="3211"/>
                      </a:lnTo>
                      <a:lnTo>
                        <a:pt x="3551" y="3160"/>
                      </a:lnTo>
                      <a:lnTo>
                        <a:pt x="3590" y="3106"/>
                      </a:lnTo>
                      <a:lnTo>
                        <a:pt x="3626" y="3053"/>
                      </a:lnTo>
                      <a:lnTo>
                        <a:pt x="3660" y="2999"/>
                      </a:lnTo>
                      <a:lnTo>
                        <a:pt x="3692" y="2944"/>
                      </a:lnTo>
                      <a:lnTo>
                        <a:pt x="3722" y="2888"/>
                      </a:lnTo>
                      <a:lnTo>
                        <a:pt x="3751" y="2831"/>
                      </a:lnTo>
                      <a:lnTo>
                        <a:pt x="3776" y="2775"/>
                      </a:lnTo>
                      <a:lnTo>
                        <a:pt x="3802" y="2718"/>
                      </a:lnTo>
                      <a:lnTo>
                        <a:pt x="3825" y="2659"/>
                      </a:lnTo>
                      <a:lnTo>
                        <a:pt x="3846" y="2600"/>
                      </a:lnTo>
                      <a:lnTo>
                        <a:pt x="3866" y="2541"/>
                      </a:lnTo>
                      <a:lnTo>
                        <a:pt x="3884" y="2482"/>
                      </a:lnTo>
                      <a:lnTo>
                        <a:pt x="3901" y="2421"/>
                      </a:lnTo>
                      <a:lnTo>
                        <a:pt x="3916" y="2361"/>
                      </a:lnTo>
                      <a:lnTo>
                        <a:pt x="3931" y="2301"/>
                      </a:lnTo>
                      <a:lnTo>
                        <a:pt x="3943" y="2241"/>
                      </a:lnTo>
                      <a:lnTo>
                        <a:pt x="3955" y="2180"/>
                      </a:lnTo>
                      <a:lnTo>
                        <a:pt x="3965" y="2119"/>
                      </a:lnTo>
                      <a:lnTo>
                        <a:pt x="3975" y="2057"/>
                      </a:lnTo>
                      <a:lnTo>
                        <a:pt x="3983" y="1997"/>
                      </a:lnTo>
                      <a:lnTo>
                        <a:pt x="3990" y="1935"/>
                      </a:lnTo>
                      <a:lnTo>
                        <a:pt x="3996" y="1875"/>
                      </a:lnTo>
                      <a:lnTo>
                        <a:pt x="4002" y="1813"/>
                      </a:lnTo>
                      <a:lnTo>
                        <a:pt x="4007" y="1751"/>
                      </a:lnTo>
                      <a:lnTo>
                        <a:pt x="4014" y="1631"/>
                      </a:lnTo>
                      <a:lnTo>
                        <a:pt x="4019" y="1510"/>
                      </a:lnTo>
                      <a:lnTo>
                        <a:pt x="4022" y="1391"/>
                      </a:lnTo>
                      <a:lnTo>
                        <a:pt x="4023" y="1274"/>
                      </a:lnTo>
                      <a:lnTo>
                        <a:pt x="4023" y="1045"/>
                      </a:lnTo>
                      <a:lnTo>
                        <a:pt x="4023" y="828"/>
                      </a:lnTo>
                      <a:lnTo>
                        <a:pt x="4024" y="724"/>
                      </a:lnTo>
                      <a:lnTo>
                        <a:pt x="4026" y="625"/>
                      </a:lnTo>
                      <a:lnTo>
                        <a:pt x="4030" y="528"/>
                      </a:lnTo>
                      <a:lnTo>
                        <a:pt x="4036" y="437"/>
                      </a:lnTo>
                      <a:lnTo>
                        <a:pt x="4040" y="393"/>
                      </a:lnTo>
                      <a:lnTo>
                        <a:pt x="4046" y="350"/>
                      </a:lnTo>
                      <a:lnTo>
                        <a:pt x="4051" y="308"/>
                      </a:lnTo>
                      <a:lnTo>
                        <a:pt x="4058" y="268"/>
                      </a:lnTo>
                      <a:lnTo>
                        <a:pt x="4066" y="229"/>
                      </a:lnTo>
                      <a:lnTo>
                        <a:pt x="4074" y="192"/>
                      </a:lnTo>
                      <a:lnTo>
                        <a:pt x="4083" y="156"/>
                      </a:lnTo>
                      <a:lnTo>
                        <a:pt x="4094" y="121"/>
                      </a:lnTo>
                      <a:lnTo>
                        <a:pt x="4106" y="89"/>
                      </a:lnTo>
                      <a:lnTo>
                        <a:pt x="4119" y="58"/>
                      </a:lnTo>
                      <a:lnTo>
                        <a:pt x="4133" y="27"/>
                      </a:lnTo>
                      <a:lnTo>
                        <a:pt x="4149" y="0"/>
                      </a:lnTo>
                      <a:lnTo>
                        <a:pt x="4149" y="0"/>
                      </a:lnTo>
                      <a:close/>
                    </a:path>
                  </a:pathLst>
                </a:custGeom>
                <a:gradFill flip="none" rotWithShape="1">
                  <a:gsLst>
                    <a:gs pos="0">
                      <a:srgbClr val="5EBD63"/>
                    </a:gs>
                    <a:gs pos="100000">
                      <a:srgbClr val="447F31"/>
                    </a:gs>
                  </a:gsLst>
                  <a:path path="circle">
                    <a:fillToRect l="50000" t="50000" r="50000" b="50000"/>
                  </a:path>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0" name="Freeform 6">
                  <a:extLst>
                    <a:ext uri="{FF2B5EF4-FFF2-40B4-BE49-F238E27FC236}">
                      <a16:creationId xmlns:a16="http://schemas.microsoft.com/office/drawing/2014/main" id="{51745058-022D-4CBD-A9E3-C1195AF4654C}"/>
                    </a:ext>
                  </a:extLst>
                </p:cNvPr>
                <p:cNvSpPr>
                  <a:spLocks/>
                </p:cNvSpPr>
                <p:nvPr/>
              </p:nvSpPr>
              <p:spPr bwMode="auto">
                <a:xfrm>
                  <a:off x="707853" y="22066"/>
                  <a:ext cx="7200902" cy="6818311"/>
                </a:xfrm>
                <a:custGeom>
                  <a:avLst/>
                  <a:gdLst/>
                  <a:ahLst/>
                  <a:cxnLst>
                    <a:cxn ang="0">
                      <a:pos x="4481" y="66"/>
                    </a:cxn>
                    <a:cxn ang="0">
                      <a:pos x="4536" y="0"/>
                    </a:cxn>
                    <a:cxn ang="0">
                      <a:pos x="4482" y="36"/>
                    </a:cxn>
                    <a:cxn ang="0">
                      <a:pos x="4389" y="82"/>
                    </a:cxn>
                    <a:cxn ang="0">
                      <a:pos x="4279" y="115"/>
                    </a:cxn>
                    <a:cxn ang="0">
                      <a:pos x="4155" y="141"/>
                    </a:cxn>
                    <a:cxn ang="0">
                      <a:pos x="4020" y="159"/>
                    </a:cxn>
                    <a:cxn ang="0">
                      <a:pos x="3713" y="185"/>
                    </a:cxn>
                    <a:cxn ang="0">
                      <a:pos x="3243" y="213"/>
                    </a:cxn>
                    <a:cxn ang="0">
                      <a:pos x="2857" y="249"/>
                    </a:cxn>
                    <a:cxn ang="0">
                      <a:pos x="2655" y="279"/>
                    </a:cxn>
                    <a:cxn ang="0">
                      <a:pos x="2450" y="318"/>
                    </a:cxn>
                    <a:cxn ang="0">
                      <a:pos x="2241" y="367"/>
                    </a:cxn>
                    <a:cxn ang="0">
                      <a:pos x="2029" y="430"/>
                    </a:cxn>
                    <a:cxn ang="0">
                      <a:pos x="1817" y="508"/>
                    </a:cxn>
                    <a:cxn ang="0">
                      <a:pos x="1605" y="603"/>
                    </a:cxn>
                    <a:cxn ang="0">
                      <a:pos x="1395" y="717"/>
                    </a:cxn>
                    <a:cxn ang="0">
                      <a:pos x="1186" y="851"/>
                    </a:cxn>
                    <a:cxn ang="0">
                      <a:pos x="980" y="1008"/>
                    </a:cxn>
                    <a:cxn ang="0">
                      <a:pos x="777" y="1189"/>
                    </a:cxn>
                    <a:cxn ang="0">
                      <a:pos x="651" y="1319"/>
                    </a:cxn>
                    <a:cxn ang="0">
                      <a:pos x="488" y="1517"/>
                    </a:cxn>
                    <a:cxn ang="0">
                      <a:pos x="351" y="1716"/>
                    </a:cxn>
                    <a:cxn ang="0">
                      <a:pos x="241" y="1917"/>
                    </a:cxn>
                    <a:cxn ang="0">
                      <a:pos x="154" y="2120"/>
                    </a:cxn>
                    <a:cxn ang="0">
                      <a:pos x="88" y="2319"/>
                    </a:cxn>
                    <a:cxn ang="0">
                      <a:pos x="43" y="2516"/>
                    </a:cxn>
                    <a:cxn ang="0">
                      <a:pos x="15" y="2709"/>
                    </a:cxn>
                    <a:cxn ang="0">
                      <a:pos x="1" y="2897"/>
                    </a:cxn>
                    <a:cxn ang="0">
                      <a:pos x="3" y="3079"/>
                    </a:cxn>
                    <a:cxn ang="0">
                      <a:pos x="15" y="3253"/>
                    </a:cxn>
                    <a:cxn ang="0">
                      <a:pos x="36" y="3418"/>
                    </a:cxn>
                    <a:cxn ang="0">
                      <a:pos x="64" y="3572"/>
                    </a:cxn>
                    <a:cxn ang="0">
                      <a:pos x="111" y="3760"/>
                    </a:cxn>
                    <a:cxn ang="0">
                      <a:pos x="188" y="3997"/>
                    </a:cxn>
                    <a:cxn ang="0">
                      <a:pos x="257" y="4173"/>
                    </a:cxn>
                    <a:cxn ang="0">
                      <a:pos x="316" y="4295"/>
                    </a:cxn>
                    <a:cxn ang="0">
                      <a:pos x="1174" y="3487"/>
                    </a:cxn>
                    <a:cxn ang="0">
                      <a:pos x="2250" y="2464"/>
                    </a:cxn>
                    <a:cxn ang="0">
                      <a:pos x="2739" y="1982"/>
                    </a:cxn>
                    <a:cxn ang="0">
                      <a:pos x="3207" y="1502"/>
                    </a:cxn>
                    <a:cxn ang="0">
                      <a:pos x="3652" y="1025"/>
                    </a:cxn>
                    <a:cxn ang="0">
                      <a:pos x="4071" y="553"/>
                    </a:cxn>
                    <a:cxn ang="0">
                      <a:pos x="4465" y="91"/>
                    </a:cxn>
                  </a:cxnLst>
                  <a:rect l="0" t="0" r="r" b="b"/>
                  <a:pathLst>
                    <a:path w="4536" h="4295">
                      <a:moveTo>
                        <a:pt x="4465" y="91"/>
                      </a:moveTo>
                      <a:lnTo>
                        <a:pt x="4465" y="91"/>
                      </a:lnTo>
                      <a:lnTo>
                        <a:pt x="4481" y="66"/>
                      </a:lnTo>
                      <a:lnTo>
                        <a:pt x="4498" y="42"/>
                      </a:lnTo>
                      <a:lnTo>
                        <a:pt x="4517" y="20"/>
                      </a:lnTo>
                      <a:lnTo>
                        <a:pt x="4536" y="0"/>
                      </a:lnTo>
                      <a:lnTo>
                        <a:pt x="4536" y="0"/>
                      </a:lnTo>
                      <a:lnTo>
                        <a:pt x="4511" y="19"/>
                      </a:lnTo>
                      <a:lnTo>
                        <a:pt x="4482" y="36"/>
                      </a:lnTo>
                      <a:lnTo>
                        <a:pt x="4453" y="52"/>
                      </a:lnTo>
                      <a:lnTo>
                        <a:pt x="4422" y="67"/>
                      </a:lnTo>
                      <a:lnTo>
                        <a:pt x="4389" y="82"/>
                      </a:lnTo>
                      <a:lnTo>
                        <a:pt x="4354" y="94"/>
                      </a:lnTo>
                      <a:lnTo>
                        <a:pt x="4318" y="105"/>
                      </a:lnTo>
                      <a:lnTo>
                        <a:pt x="4279" y="115"/>
                      </a:lnTo>
                      <a:lnTo>
                        <a:pt x="4240" y="125"/>
                      </a:lnTo>
                      <a:lnTo>
                        <a:pt x="4198" y="133"/>
                      </a:lnTo>
                      <a:lnTo>
                        <a:pt x="4155" y="141"/>
                      </a:lnTo>
                      <a:lnTo>
                        <a:pt x="4113" y="147"/>
                      </a:lnTo>
                      <a:lnTo>
                        <a:pt x="4067" y="154"/>
                      </a:lnTo>
                      <a:lnTo>
                        <a:pt x="4020" y="159"/>
                      </a:lnTo>
                      <a:lnTo>
                        <a:pt x="3922" y="169"/>
                      </a:lnTo>
                      <a:lnTo>
                        <a:pt x="3820" y="177"/>
                      </a:lnTo>
                      <a:lnTo>
                        <a:pt x="3713" y="185"/>
                      </a:lnTo>
                      <a:lnTo>
                        <a:pt x="3485" y="197"/>
                      </a:lnTo>
                      <a:lnTo>
                        <a:pt x="3366" y="205"/>
                      </a:lnTo>
                      <a:lnTo>
                        <a:pt x="3243" y="213"/>
                      </a:lnTo>
                      <a:lnTo>
                        <a:pt x="3117" y="222"/>
                      </a:lnTo>
                      <a:lnTo>
                        <a:pt x="2988" y="234"/>
                      </a:lnTo>
                      <a:lnTo>
                        <a:pt x="2857" y="249"/>
                      </a:lnTo>
                      <a:lnTo>
                        <a:pt x="2790" y="259"/>
                      </a:lnTo>
                      <a:lnTo>
                        <a:pt x="2723" y="268"/>
                      </a:lnTo>
                      <a:lnTo>
                        <a:pt x="2655" y="279"/>
                      </a:lnTo>
                      <a:lnTo>
                        <a:pt x="2586" y="291"/>
                      </a:lnTo>
                      <a:lnTo>
                        <a:pt x="2518" y="303"/>
                      </a:lnTo>
                      <a:lnTo>
                        <a:pt x="2450" y="318"/>
                      </a:lnTo>
                      <a:lnTo>
                        <a:pt x="2380" y="332"/>
                      </a:lnTo>
                      <a:lnTo>
                        <a:pt x="2310" y="348"/>
                      </a:lnTo>
                      <a:lnTo>
                        <a:pt x="2241" y="367"/>
                      </a:lnTo>
                      <a:lnTo>
                        <a:pt x="2170" y="386"/>
                      </a:lnTo>
                      <a:lnTo>
                        <a:pt x="2100" y="407"/>
                      </a:lnTo>
                      <a:lnTo>
                        <a:pt x="2029" y="430"/>
                      </a:lnTo>
                      <a:lnTo>
                        <a:pt x="1959" y="454"/>
                      </a:lnTo>
                      <a:lnTo>
                        <a:pt x="1888" y="480"/>
                      </a:lnTo>
                      <a:lnTo>
                        <a:pt x="1817" y="508"/>
                      </a:lnTo>
                      <a:lnTo>
                        <a:pt x="1746" y="537"/>
                      </a:lnTo>
                      <a:lnTo>
                        <a:pt x="1676" y="569"/>
                      </a:lnTo>
                      <a:lnTo>
                        <a:pt x="1605" y="603"/>
                      </a:lnTo>
                      <a:lnTo>
                        <a:pt x="1534" y="638"/>
                      </a:lnTo>
                      <a:lnTo>
                        <a:pt x="1465" y="677"/>
                      </a:lnTo>
                      <a:lnTo>
                        <a:pt x="1395" y="717"/>
                      </a:lnTo>
                      <a:lnTo>
                        <a:pt x="1324" y="758"/>
                      </a:lnTo>
                      <a:lnTo>
                        <a:pt x="1254" y="804"/>
                      </a:lnTo>
                      <a:lnTo>
                        <a:pt x="1186" y="851"/>
                      </a:lnTo>
                      <a:lnTo>
                        <a:pt x="1116" y="900"/>
                      </a:lnTo>
                      <a:lnTo>
                        <a:pt x="1048" y="953"/>
                      </a:lnTo>
                      <a:lnTo>
                        <a:pt x="980" y="1008"/>
                      </a:lnTo>
                      <a:lnTo>
                        <a:pt x="911" y="1065"/>
                      </a:lnTo>
                      <a:lnTo>
                        <a:pt x="844" y="1126"/>
                      </a:lnTo>
                      <a:lnTo>
                        <a:pt x="777" y="1189"/>
                      </a:lnTo>
                      <a:lnTo>
                        <a:pt x="777" y="1189"/>
                      </a:lnTo>
                      <a:lnTo>
                        <a:pt x="713" y="1254"/>
                      </a:lnTo>
                      <a:lnTo>
                        <a:pt x="651" y="1319"/>
                      </a:lnTo>
                      <a:lnTo>
                        <a:pt x="594" y="1384"/>
                      </a:lnTo>
                      <a:lnTo>
                        <a:pt x="539" y="1450"/>
                      </a:lnTo>
                      <a:lnTo>
                        <a:pt x="488" y="1517"/>
                      </a:lnTo>
                      <a:lnTo>
                        <a:pt x="440" y="1582"/>
                      </a:lnTo>
                      <a:lnTo>
                        <a:pt x="394" y="1649"/>
                      </a:lnTo>
                      <a:lnTo>
                        <a:pt x="351" y="1716"/>
                      </a:lnTo>
                      <a:lnTo>
                        <a:pt x="312" y="1783"/>
                      </a:lnTo>
                      <a:lnTo>
                        <a:pt x="275" y="1850"/>
                      </a:lnTo>
                      <a:lnTo>
                        <a:pt x="241" y="1917"/>
                      </a:lnTo>
                      <a:lnTo>
                        <a:pt x="209" y="1986"/>
                      </a:lnTo>
                      <a:lnTo>
                        <a:pt x="181" y="2053"/>
                      </a:lnTo>
                      <a:lnTo>
                        <a:pt x="154" y="2120"/>
                      </a:lnTo>
                      <a:lnTo>
                        <a:pt x="130" y="2185"/>
                      </a:lnTo>
                      <a:lnTo>
                        <a:pt x="109" y="2252"/>
                      </a:lnTo>
                      <a:lnTo>
                        <a:pt x="88" y="2319"/>
                      </a:lnTo>
                      <a:lnTo>
                        <a:pt x="71" y="2385"/>
                      </a:lnTo>
                      <a:lnTo>
                        <a:pt x="56" y="2451"/>
                      </a:lnTo>
                      <a:lnTo>
                        <a:pt x="43" y="2516"/>
                      </a:lnTo>
                      <a:lnTo>
                        <a:pt x="31" y="2581"/>
                      </a:lnTo>
                      <a:lnTo>
                        <a:pt x="21" y="2645"/>
                      </a:lnTo>
                      <a:lnTo>
                        <a:pt x="15" y="2709"/>
                      </a:lnTo>
                      <a:lnTo>
                        <a:pt x="8" y="2772"/>
                      </a:lnTo>
                      <a:lnTo>
                        <a:pt x="4" y="2835"/>
                      </a:lnTo>
                      <a:lnTo>
                        <a:pt x="1" y="2897"/>
                      </a:lnTo>
                      <a:lnTo>
                        <a:pt x="0" y="2959"/>
                      </a:lnTo>
                      <a:lnTo>
                        <a:pt x="1" y="3019"/>
                      </a:lnTo>
                      <a:lnTo>
                        <a:pt x="3" y="3079"/>
                      </a:lnTo>
                      <a:lnTo>
                        <a:pt x="5" y="3138"/>
                      </a:lnTo>
                      <a:lnTo>
                        <a:pt x="9" y="3196"/>
                      </a:lnTo>
                      <a:lnTo>
                        <a:pt x="15" y="3253"/>
                      </a:lnTo>
                      <a:lnTo>
                        <a:pt x="20" y="3308"/>
                      </a:lnTo>
                      <a:lnTo>
                        <a:pt x="28" y="3363"/>
                      </a:lnTo>
                      <a:lnTo>
                        <a:pt x="36" y="3418"/>
                      </a:lnTo>
                      <a:lnTo>
                        <a:pt x="44" y="3470"/>
                      </a:lnTo>
                      <a:lnTo>
                        <a:pt x="54" y="3523"/>
                      </a:lnTo>
                      <a:lnTo>
                        <a:pt x="64" y="3572"/>
                      </a:lnTo>
                      <a:lnTo>
                        <a:pt x="75" y="3622"/>
                      </a:lnTo>
                      <a:lnTo>
                        <a:pt x="87" y="3669"/>
                      </a:lnTo>
                      <a:lnTo>
                        <a:pt x="111" y="3760"/>
                      </a:lnTo>
                      <a:lnTo>
                        <a:pt x="135" y="3846"/>
                      </a:lnTo>
                      <a:lnTo>
                        <a:pt x="161" y="3925"/>
                      </a:lnTo>
                      <a:lnTo>
                        <a:pt x="188" y="3997"/>
                      </a:lnTo>
                      <a:lnTo>
                        <a:pt x="212" y="4063"/>
                      </a:lnTo>
                      <a:lnTo>
                        <a:pt x="236" y="4122"/>
                      </a:lnTo>
                      <a:lnTo>
                        <a:pt x="257" y="4173"/>
                      </a:lnTo>
                      <a:lnTo>
                        <a:pt x="276" y="4214"/>
                      </a:lnTo>
                      <a:lnTo>
                        <a:pt x="306" y="4273"/>
                      </a:lnTo>
                      <a:lnTo>
                        <a:pt x="316" y="4295"/>
                      </a:lnTo>
                      <a:lnTo>
                        <a:pt x="316" y="4295"/>
                      </a:lnTo>
                      <a:lnTo>
                        <a:pt x="738" y="3899"/>
                      </a:lnTo>
                      <a:lnTo>
                        <a:pt x="1174" y="3487"/>
                      </a:lnTo>
                      <a:lnTo>
                        <a:pt x="2081" y="2625"/>
                      </a:lnTo>
                      <a:lnTo>
                        <a:pt x="2081" y="2625"/>
                      </a:lnTo>
                      <a:lnTo>
                        <a:pt x="2250" y="2464"/>
                      </a:lnTo>
                      <a:lnTo>
                        <a:pt x="2415" y="2303"/>
                      </a:lnTo>
                      <a:lnTo>
                        <a:pt x="2578" y="2143"/>
                      </a:lnTo>
                      <a:lnTo>
                        <a:pt x="2739" y="1982"/>
                      </a:lnTo>
                      <a:lnTo>
                        <a:pt x="2897" y="1822"/>
                      </a:lnTo>
                      <a:lnTo>
                        <a:pt x="3054" y="1662"/>
                      </a:lnTo>
                      <a:lnTo>
                        <a:pt x="3207" y="1502"/>
                      </a:lnTo>
                      <a:lnTo>
                        <a:pt x="3358" y="1343"/>
                      </a:lnTo>
                      <a:lnTo>
                        <a:pt x="3506" y="1183"/>
                      </a:lnTo>
                      <a:lnTo>
                        <a:pt x="3652" y="1025"/>
                      </a:lnTo>
                      <a:lnTo>
                        <a:pt x="3794" y="867"/>
                      </a:lnTo>
                      <a:lnTo>
                        <a:pt x="3934" y="710"/>
                      </a:lnTo>
                      <a:lnTo>
                        <a:pt x="4071" y="553"/>
                      </a:lnTo>
                      <a:lnTo>
                        <a:pt x="4205" y="398"/>
                      </a:lnTo>
                      <a:lnTo>
                        <a:pt x="4336" y="244"/>
                      </a:lnTo>
                      <a:lnTo>
                        <a:pt x="4465" y="91"/>
                      </a:lnTo>
                      <a:lnTo>
                        <a:pt x="4465" y="91"/>
                      </a:lnTo>
                      <a:close/>
                    </a:path>
                  </a:pathLst>
                </a:custGeom>
                <a:gradFill flip="none" rotWithShape="1">
                  <a:gsLst>
                    <a:gs pos="0">
                      <a:srgbClr val="84BC76"/>
                    </a:gs>
                    <a:gs pos="64000">
                      <a:srgbClr val="2F6C1C"/>
                    </a:gs>
                  </a:gsLst>
                  <a:lin ang="2520000" scaled="0"/>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08" name="Freeform 8">
                <a:extLst>
                  <a:ext uri="{FF2B5EF4-FFF2-40B4-BE49-F238E27FC236}">
                    <a16:creationId xmlns:a16="http://schemas.microsoft.com/office/drawing/2014/main" id="{EE479133-D640-411D-B4B2-ED76C522A0DB}"/>
                  </a:ext>
                </a:extLst>
              </p:cNvPr>
              <p:cNvSpPr>
                <a:spLocks/>
              </p:cNvSpPr>
              <p:nvPr/>
            </p:nvSpPr>
            <p:spPr bwMode="auto">
              <a:xfrm>
                <a:off x="5840798" y="3121975"/>
                <a:ext cx="1588702" cy="539295"/>
              </a:xfrm>
              <a:custGeom>
                <a:avLst/>
                <a:gdLst/>
                <a:ahLst/>
                <a:cxnLst>
                  <a:cxn ang="0">
                    <a:pos x="38" y="785"/>
                  </a:cxn>
                  <a:cxn ang="0">
                    <a:pos x="90" y="735"/>
                  </a:cxn>
                  <a:cxn ang="0">
                    <a:pos x="165" y="679"/>
                  </a:cxn>
                  <a:cxn ang="0">
                    <a:pos x="281" y="602"/>
                  </a:cxn>
                  <a:cxn ang="0">
                    <a:pos x="361" y="559"/>
                  </a:cxn>
                  <a:cxn ang="0">
                    <a:pos x="486" y="501"/>
                  </a:cxn>
                  <a:cxn ang="0">
                    <a:pos x="613" y="451"/>
                  </a:cxn>
                  <a:cxn ang="0">
                    <a:pos x="699" y="424"/>
                  </a:cxn>
                  <a:cxn ang="0">
                    <a:pos x="830" y="390"/>
                  </a:cxn>
                  <a:cxn ang="0">
                    <a:pos x="1008" y="356"/>
                  </a:cxn>
                  <a:cxn ang="0">
                    <a:pos x="1275" y="330"/>
                  </a:cxn>
                  <a:cxn ang="0">
                    <a:pos x="1452" y="323"/>
                  </a:cxn>
                  <a:cxn ang="0">
                    <a:pos x="1715" y="300"/>
                  </a:cxn>
                  <a:cxn ang="0">
                    <a:pos x="1975" y="258"/>
                  </a:cxn>
                  <a:cxn ang="0">
                    <a:pos x="2146" y="219"/>
                  </a:cxn>
                  <a:cxn ang="0">
                    <a:pos x="2399" y="143"/>
                  </a:cxn>
                  <a:cxn ang="0">
                    <a:pos x="2523" y="96"/>
                  </a:cxn>
                  <a:cxn ang="0">
                    <a:pos x="2643" y="43"/>
                  </a:cxn>
                  <a:cxn ang="0">
                    <a:pos x="2721" y="0"/>
                  </a:cxn>
                  <a:cxn ang="0">
                    <a:pos x="2606" y="68"/>
                  </a:cxn>
                  <a:cxn ang="0">
                    <a:pos x="2486" y="125"/>
                  </a:cxn>
                  <a:cxn ang="0">
                    <a:pos x="2322" y="193"/>
                  </a:cxn>
                  <a:cxn ang="0">
                    <a:pos x="2069" y="275"/>
                  </a:cxn>
                  <a:cxn ang="0">
                    <a:pos x="1897" y="318"/>
                  </a:cxn>
                  <a:cxn ang="0">
                    <a:pos x="1634" y="368"/>
                  </a:cxn>
                  <a:cxn ang="0">
                    <a:pos x="1370" y="400"/>
                  </a:cxn>
                  <a:cxn ang="0">
                    <a:pos x="1195" y="417"/>
                  </a:cxn>
                  <a:cxn ang="0">
                    <a:pos x="939" y="465"/>
                  </a:cxn>
                  <a:cxn ang="0">
                    <a:pos x="774" y="512"/>
                  </a:cxn>
                  <a:cxn ang="0">
                    <a:pos x="692" y="540"/>
                  </a:cxn>
                  <a:cxn ang="0">
                    <a:pos x="573" y="590"/>
                  </a:cxn>
                  <a:cxn ang="0">
                    <a:pos x="459" y="648"/>
                  </a:cxn>
                  <a:cxn ang="0">
                    <a:pos x="385" y="690"/>
                  </a:cxn>
                  <a:cxn ang="0">
                    <a:pos x="281" y="761"/>
                  </a:cxn>
                  <a:cxn ang="0">
                    <a:pos x="215" y="814"/>
                  </a:cxn>
                  <a:cxn ang="0">
                    <a:pos x="155" y="869"/>
                  </a:cxn>
                  <a:cxn ang="0">
                    <a:pos x="130" y="899"/>
                  </a:cxn>
                  <a:cxn ang="0">
                    <a:pos x="94" y="923"/>
                  </a:cxn>
                  <a:cxn ang="0">
                    <a:pos x="53" y="923"/>
                  </a:cxn>
                  <a:cxn ang="0">
                    <a:pos x="27" y="910"/>
                  </a:cxn>
                  <a:cxn ang="0">
                    <a:pos x="3" y="875"/>
                  </a:cxn>
                  <a:cxn ang="0">
                    <a:pos x="3" y="833"/>
                  </a:cxn>
                  <a:cxn ang="0">
                    <a:pos x="17" y="807"/>
                  </a:cxn>
                </a:cxnLst>
                <a:rect l="0" t="0" r="r" b="b"/>
                <a:pathLst>
                  <a:path w="2721" h="926">
                    <a:moveTo>
                      <a:pt x="20" y="804"/>
                    </a:moveTo>
                    <a:lnTo>
                      <a:pt x="20" y="804"/>
                    </a:lnTo>
                    <a:lnTo>
                      <a:pt x="38" y="785"/>
                    </a:lnTo>
                    <a:lnTo>
                      <a:pt x="55" y="768"/>
                    </a:lnTo>
                    <a:lnTo>
                      <a:pt x="90" y="735"/>
                    </a:lnTo>
                    <a:lnTo>
                      <a:pt x="90" y="735"/>
                    </a:lnTo>
                    <a:lnTo>
                      <a:pt x="127" y="705"/>
                    </a:lnTo>
                    <a:lnTo>
                      <a:pt x="165" y="679"/>
                    </a:lnTo>
                    <a:lnTo>
                      <a:pt x="165" y="679"/>
                    </a:lnTo>
                    <a:lnTo>
                      <a:pt x="203" y="652"/>
                    </a:lnTo>
                    <a:lnTo>
                      <a:pt x="241" y="626"/>
                    </a:lnTo>
                    <a:lnTo>
                      <a:pt x="281" y="602"/>
                    </a:lnTo>
                    <a:lnTo>
                      <a:pt x="320" y="580"/>
                    </a:lnTo>
                    <a:lnTo>
                      <a:pt x="320" y="580"/>
                    </a:lnTo>
                    <a:lnTo>
                      <a:pt x="361" y="559"/>
                    </a:lnTo>
                    <a:lnTo>
                      <a:pt x="402" y="537"/>
                    </a:lnTo>
                    <a:lnTo>
                      <a:pt x="443" y="519"/>
                    </a:lnTo>
                    <a:lnTo>
                      <a:pt x="486" y="501"/>
                    </a:lnTo>
                    <a:lnTo>
                      <a:pt x="528" y="482"/>
                    </a:lnTo>
                    <a:lnTo>
                      <a:pt x="571" y="467"/>
                    </a:lnTo>
                    <a:lnTo>
                      <a:pt x="613" y="451"/>
                    </a:lnTo>
                    <a:lnTo>
                      <a:pt x="657" y="437"/>
                    </a:lnTo>
                    <a:lnTo>
                      <a:pt x="657" y="437"/>
                    </a:lnTo>
                    <a:lnTo>
                      <a:pt x="699" y="424"/>
                    </a:lnTo>
                    <a:lnTo>
                      <a:pt x="743" y="412"/>
                    </a:lnTo>
                    <a:lnTo>
                      <a:pt x="787" y="400"/>
                    </a:lnTo>
                    <a:lnTo>
                      <a:pt x="830" y="390"/>
                    </a:lnTo>
                    <a:lnTo>
                      <a:pt x="876" y="380"/>
                    </a:lnTo>
                    <a:lnTo>
                      <a:pt x="919" y="372"/>
                    </a:lnTo>
                    <a:lnTo>
                      <a:pt x="1008" y="356"/>
                    </a:lnTo>
                    <a:lnTo>
                      <a:pt x="1097" y="345"/>
                    </a:lnTo>
                    <a:lnTo>
                      <a:pt x="1186" y="337"/>
                    </a:lnTo>
                    <a:lnTo>
                      <a:pt x="1275" y="330"/>
                    </a:lnTo>
                    <a:lnTo>
                      <a:pt x="1366" y="327"/>
                    </a:lnTo>
                    <a:lnTo>
                      <a:pt x="1366" y="327"/>
                    </a:lnTo>
                    <a:lnTo>
                      <a:pt x="1452" y="323"/>
                    </a:lnTo>
                    <a:lnTo>
                      <a:pt x="1540" y="317"/>
                    </a:lnTo>
                    <a:lnTo>
                      <a:pt x="1627" y="310"/>
                    </a:lnTo>
                    <a:lnTo>
                      <a:pt x="1715" y="300"/>
                    </a:lnTo>
                    <a:lnTo>
                      <a:pt x="1801" y="287"/>
                    </a:lnTo>
                    <a:lnTo>
                      <a:pt x="1889" y="275"/>
                    </a:lnTo>
                    <a:lnTo>
                      <a:pt x="1975" y="258"/>
                    </a:lnTo>
                    <a:lnTo>
                      <a:pt x="2061" y="239"/>
                    </a:lnTo>
                    <a:lnTo>
                      <a:pt x="2061" y="239"/>
                    </a:lnTo>
                    <a:lnTo>
                      <a:pt x="2146" y="219"/>
                    </a:lnTo>
                    <a:lnTo>
                      <a:pt x="2230" y="197"/>
                    </a:lnTo>
                    <a:lnTo>
                      <a:pt x="2315" y="171"/>
                    </a:lnTo>
                    <a:lnTo>
                      <a:pt x="2399" y="143"/>
                    </a:lnTo>
                    <a:lnTo>
                      <a:pt x="2399" y="143"/>
                    </a:lnTo>
                    <a:lnTo>
                      <a:pt x="2482" y="113"/>
                    </a:lnTo>
                    <a:lnTo>
                      <a:pt x="2523" y="96"/>
                    </a:lnTo>
                    <a:lnTo>
                      <a:pt x="2564" y="80"/>
                    </a:lnTo>
                    <a:lnTo>
                      <a:pt x="2603" y="61"/>
                    </a:lnTo>
                    <a:lnTo>
                      <a:pt x="2643" y="43"/>
                    </a:lnTo>
                    <a:lnTo>
                      <a:pt x="2682" y="22"/>
                    </a:lnTo>
                    <a:lnTo>
                      <a:pt x="2721" y="0"/>
                    </a:lnTo>
                    <a:lnTo>
                      <a:pt x="2721" y="0"/>
                    </a:lnTo>
                    <a:lnTo>
                      <a:pt x="2684" y="24"/>
                    </a:lnTo>
                    <a:lnTo>
                      <a:pt x="2646" y="47"/>
                    </a:lnTo>
                    <a:lnTo>
                      <a:pt x="2606" y="68"/>
                    </a:lnTo>
                    <a:lnTo>
                      <a:pt x="2567" y="88"/>
                    </a:lnTo>
                    <a:lnTo>
                      <a:pt x="2527" y="106"/>
                    </a:lnTo>
                    <a:lnTo>
                      <a:pt x="2486" y="125"/>
                    </a:lnTo>
                    <a:lnTo>
                      <a:pt x="2406" y="160"/>
                    </a:lnTo>
                    <a:lnTo>
                      <a:pt x="2406" y="160"/>
                    </a:lnTo>
                    <a:lnTo>
                      <a:pt x="2322" y="193"/>
                    </a:lnTo>
                    <a:lnTo>
                      <a:pt x="2239" y="222"/>
                    </a:lnTo>
                    <a:lnTo>
                      <a:pt x="2154" y="250"/>
                    </a:lnTo>
                    <a:lnTo>
                      <a:pt x="2069" y="275"/>
                    </a:lnTo>
                    <a:lnTo>
                      <a:pt x="2069" y="275"/>
                    </a:lnTo>
                    <a:lnTo>
                      <a:pt x="1983" y="299"/>
                    </a:lnTo>
                    <a:lnTo>
                      <a:pt x="1897" y="318"/>
                    </a:lnTo>
                    <a:lnTo>
                      <a:pt x="1811" y="337"/>
                    </a:lnTo>
                    <a:lnTo>
                      <a:pt x="1723" y="354"/>
                    </a:lnTo>
                    <a:lnTo>
                      <a:pt x="1634" y="368"/>
                    </a:lnTo>
                    <a:lnTo>
                      <a:pt x="1547" y="380"/>
                    </a:lnTo>
                    <a:lnTo>
                      <a:pt x="1458" y="390"/>
                    </a:lnTo>
                    <a:lnTo>
                      <a:pt x="1370" y="400"/>
                    </a:lnTo>
                    <a:lnTo>
                      <a:pt x="1370" y="400"/>
                    </a:lnTo>
                    <a:lnTo>
                      <a:pt x="1283" y="407"/>
                    </a:lnTo>
                    <a:lnTo>
                      <a:pt x="1195" y="417"/>
                    </a:lnTo>
                    <a:lnTo>
                      <a:pt x="1109" y="430"/>
                    </a:lnTo>
                    <a:lnTo>
                      <a:pt x="1024" y="447"/>
                    </a:lnTo>
                    <a:lnTo>
                      <a:pt x="939" y="465"/>
                    </a:lnTo>
                    <a:lnTo>
                      <a:pt x="856" y="486"/>
                    </a:lnTo>
                    <a:lnTo>
                      <a:pt x="815" y="499"/>
                    </a:lnTo>
                    <a:lnTo>
                      <a:pt x="774" y="512"/>
                    </a:lnTo>
                    <a:lnTo>
                      <a:pt x="733" y="526"/>
                    </a:lnTo>
                    <a:lnTo>
                      <a:pt x="692" y="540"/>
                    </a:lnTo>
                    <a:lnTo>
                      <a:pt x="692" y="540"/>
                    </a:lnTo>
                    <a:lnTo>
                      <a:pt x="652" y="556"/>
                    </a:lnTo>
                    <a:lnTo>
                      <a:pt x="613" y="573"/>
                    </a:lnTo>
                    <a:lnTo>
                      <a:pt x="573" y="590"/>
                    </a:lnTo>
                    <a:lnTo>
                      <a:pt x="534" y="608"/>
                    </a:lnTo>
                    <a:lnTo>
                      <a:pt x="496" y="628"/>
                    </a:lnTo>
                    <a:lnTo>
                      <a:pt x="459" y="648"/>
                    </a:lnTo>
                    <a:lnTo>
                      <a:pt x="421" y="667"/>
                    </a:lnTo>
                    <a:lnTo>
                      <a:pt x="385" y="690"/>
                    </a:lnTo>
                    <a:lnTo>
                      <a:pt x="385" y="690"/>
                    </a:lnTo>
                    <a:lnTo>
                      <a:pt x="349" y="713"/>
                    </a:lnTo>
                    <a:lnTo>
                      <a:pt x="315" y="737"/>
                    </a:lnTo>
                    <a:lnTo>
                      <a:pt x="281" y="761"/>
                    </a:lnTo>
                    <a:lnTo>
                      <a:pt x="247" y="787"/>
                    </a:lnTo>
                    <a:lnTo>
                      <a:pt x="247" y="787"/>
                    </a:lnTo>
                    <a:lnTo>
                      <a:pt x="215" y="814"/>
                    </a:lnTo>
                    <a:lnTo>
                      <a:pt x="185" y="841"/>
                    </a:lnTo>
                    <a:lnTo>
                      <a:pt x="185" y="841"/>
                    </a:lnTo>
                    <a:lnTo>
                      <a:pt x="155" y="869"/>
                    </a:lnTo>
                    <a:lnTo>
                      <a:pt x="131" y="898"/>
                    </a:lnTo>
                    <a:lnTo>
                      <a:pt x="130" y="899"/>
                    </a:lnTo>
                    <a:lnTo>
                      <a:pt x="130" y="899"/>
                    </a:lnTo>
                    <a:lnTo>
                      <a:pt x="120" y="909"/>
                    </a:lnTo>
                    <a:lnTo>
                      <a:pt x="107" y="917"/>
                    </a:lnTo>
                    <a:lnTo>
                      <a:pt x="94" y="923"/>
                    </a:lnTo>
                    <a:lnTo>
                      <a:pt x="80" y="926"/>
                    </a:lnTo>
                    <a:lnTo>
                      <a:pt x="66" y="926"/>
                    </a:lnTo>
                    <a:lnTo>
                      <a:pt x="53" y="923"/>
                    </a:lnTo>
                    <a:lnTo>
                      <a:pt x="39" y="917"/>
                    </a:lnTo>
                    <a:lnTo>
                      <a:pt x="27" y="910"/>
                    </a:lnTo>
                    <a:lnTo>
                      <a:pt x="27" y="910"/>
                    </a:lnTo>
                    <a:lnTo>
                      <a:pt x="17" y="899"/>
                    </a:lnTo>
                    <a:lnTo>
                      <a:pt x="8" y="888"/>
                    </a:lnTo>
                    <a:lnTo>
                      <a:pt x="3" y="875"/>
                    </a:lnTo>
                    <a:lnTo>
                      <a:pt x="0" y="861"/>
                    </a:lnTo>
                    <a:lnTo>
                      <a:pt x="0" y="847"/>
                    </a:lnTo>
                    <a:lnTo>
                      <a:pt x="3" y="833"/>
                    </a:lnTo>
                    <a:lnTo>
                      <a:pt x="8" y="820"/>
                    </a:lnTo>
                    <a:lnTo>
                      <a:pt x="17" y="807"/>
                    </a:lnTo>
                    <a:lnTo>
                      <a:pt x="17" y="807"/>
                    </a:lnTo>
                    <a:lnTo>
                      <a:pt x="20" y="804"/>
                    </a:lnTo>
                    <a:lnTo>
                      <a:pt x="20" y="804"/>
                    </a:lnTo>
                    <a:close/>
                  </a:path>
                </a:pathLst>
              </a:custGeom>
              <a:gradFill flip="none" rotWithShape="1">
                <a:gsLst>
                  <a:gs pos="0">
                    <a:srgbClr val="5EBD63"/>
                  </a:gs>
                  <a:gs pos="65000">
                    <a:srgbClr val="447F31"/>
                  </a:gs>
                  <a:gs pos="100000">
                    <a:srgbClr val="23501F"/>
                  </a:gs>
                </a:gsLst>
                <a:lin ang="6240000" scaled="0"/>
                <a:tileRect/>
              </a:gradFill>
              <a:ln w="9525">
                <a:noFill/>
                <a:round/>
                <a:headEnd/>
                <a:tailEnd/>
              </a:ln>
              <a:effectLst>
                <a:innerShdw blurRad="63500" dist="50800" dir="60000">
                  <a:srgbClr val="000000">
                    <a:alpha val="38000"/>
                  </a:srgbClr>
                </a:innerShdw>
              </a:effectLst>
            </p:spPr>
            <p:txBody>
              <a:bodyPr vert="horz" wrap="square" lIns="91440" tIns="45720" rIns="91440" bIns="45720" numCol="1" anchor="t" anchorCtr="0" compatLnSpc="1">
                <a:prstTxWarp prst="textNoShape">
                  <a:avLst/>
                </a:prstTxWarp>
              </a:bodyPr>
              <a:lstStyle/>
              <a:p>
                <a:endParaRPr lang="en-US"/>
              </a:p>
            </p:txBody>
          </p:sp>
          <p:grpSp>
            <p:nvGrpSpPr>
              <p:cNvPr id="109" name="Group 168">
                <a:extLst>
                  <a:ext uri="{FF2B5EF4-FFF2-40B4-BE49-F238E27FC236}">
                    <a16:creationId xmlns:a16="http://schemas.microsoft.com/office/drawing/2014/main" id="{3BA50BE8-6E0B-40B9-B6FE-815A8C060EEB}"/>
                  </a:ext>
                </a:extLst>
              </p:cNvPr>
              <p:cNvGrpSpPr/>
              <p:nvPr/>
            </p:nvGrpSpPr>
            <p:grpSpPr>
              <a:xfrm rot="18617175">
                <a:off x="6718459" y="3075594"/>
                <a:ext cx="340137" cy="167559"/>
                <a:chOff x="793750" y="0"/>
                <a:chExt cx="7556501" cy="2116991"/>
              </a:xfrm>
            </p:grpSpPr>
            <p:sp>
              <p:nvSpPr>
                <p:cNvPr id="167" name="Freeform 7">
                  <a:extLst>
                    <a:ext uri="{FF2B5EF4-FFF2-40B4-BE49-F238E27FC236}">
                      <a16:creationId xmlns:a16="http://schemas.microsoft.com/office/drawing/2014/main" id="{49260630-FA22-416D-BE7D-95DC02A5099B}"/>
                    </a:ext>
                  </a:extLst>
                </p:cNvPr>
                <p:cNvSpPr>
                  <a:spLocks/>
                </p:cNvSpPr>
                <p:nvPr/>
              </p:nvSpPr>
              <p:spPr bwMode="auto">
                <a:xfrm>
                  <a:off x="793750" y="696178"/>
                  <a:ext cx="7413625" cy="1420813"/>
                </a:xfrm>
                <a:custGeom>
                  <a:avLst/>
                  <a:gdLst/>
                  <a:ahLst/>
                  <a:cxnLst>
                    <a:cxn ang="0">
                      <a:pos x="9339" y="0"/>
                    </a:cxn>
                    <a:cxn ang="0">
                      <a:pos x="8708" y="106"/>
                    </a:cxn>
                    <a:cxn ang="0">
                      <a:pos x="8060" y="203"/>
                    </a:cxn>
                    <a:cxn ang="0">
                      <a:pos x="7395" y="293"/>
                    </a:cxn>
                    <a:cxn ang="0">
                      <a:pos x="6713" y="375"/>
                    </a:cxn>
                    <a:cxn ang="0">
                      <a:pos x="6018" y="448"/>
                    </a:cxn>
                    <a:cxn ang="0">
                      <a:pos x="5307" y="514"/>
                    </a:cxn>
                    <a:cxn ang="0">
                      <a:pos x="4586" y="568"/>
                    </a:cxn>
                    <a:cxn ang="0">
                      <a:pos x="3853" y="615"/>
                    </a:cxn>
                    <a:cxn ang="0">
                      <a:pos x="1868" y="724"/>
                    </a:cxn>
                    <a:cxn ang="0">
                      <a:pos x="2" y="820"/>
                    </a:cxn>
                    <a:cxn ang="0">
                      <a:pos x="0" y="822"/>
                    </a:cxn>
                    <a:cxn ang="0">
                      <a:pos x="113" y="870"/>
                    </a:cxn>
                    <a:cxn ang="0">
                      <a:pos x="431" y="997"/>
                    </a:cxn>
                    <a:cxn ang="0">
                      <a:pos x="657" y="1081"/>
                    </a:cxn>
                    <a:cxn ang="0">
                      <a:pos x="921" y="1173"/>
                    </a:cxn>
                    <a:cxn ang="0">
                      <a:pos x="1223" y="1270"/>
                    </a:cxn>
                    <a:cxn ang="0">
                      <a:pos x="1559" y="1369"/>
                    </a:cxn>
                    <a:cxn ang="0">
                      <a:pos x="1922" y="1465"/>
                    </a:cxn>
                    <a:cxn ang="0">
                      <a:pos x="2310" y="1555"/>
                    </a:cxn>
                    <a:cxn ang="0">
                      <a:pos x="2718" y="1635"/>
                    </a:cxn>
                    <a:cxn ang="0">
                      <a:pos x="2930" y="1672"/>
                    </a:cxn>
                    <a:cxn ang="0">
                      <a:pos x="3146" y="1703"/>
                    </a:cxn>
                    <a:cxn ang="0">
                      <a:pos x="3363" y="1731"/>
                    </a:cxn>
                    <a:cxn ang="0">
                      <a:pos x="3585" y="1753"/>
                    </a:cxn>
                    <a:cxn ang="0">
                      <a:pos x="3809" y="1771"/>
                    </a:cxn>
                    <a:cxn ang="0">
                      <a:pos x="4035" y="1785"/>
                    </a:cxn>
                    <a:cxn ang="0">
                      <a:pos x="4263" y="1790"/>
                    </a:cxn>
                    <a:cxn ang="0">
                      <a:pos x="4491" y="1790"/>
                    </a:cxn>
                    <a:cxn ang="0">
                      <a:pos x="4720" y="1783"/>
                    </a:cxn>
                    <a:cxn ang="0">
                      <a:pos x="4949" y="1767"/>
                    </a:cxn>
                    <a:cxn ang="0">
                      <a:pos x="5057" y="1759"/>
                    </a:cxn>
                    <a:cxn ang="0">
                      <a:pos x="5267" y="1734"/>
                    </a:cxn>
                    <a:cxn ang="0">
                      <a:pos x="5469" y="1705"/>
                    </a:cxn>
                    <a:cxn ang="0">
                      <a:pos x="5665" y="1672"/>
                    </a:cxn>
                    <a:cxn ang="0">
                      <a:pos x="5853" y="1632"/>
                    </a:cxn>
                    <a:cxn ang="0">
                      <a:pos x="6037" y="1588"/>
                    </a:cxn>
                    <a:cxn ang="0">
                      <a:pos x="6213" y="1540"/>
                    </a:cxn>
                    <a:cxn ang="0">
                      <a:pos x="6383" y="1487"/>
                    </a:cxn>
                    <a:cxn ang="0">
                      <a:pos x="6548" y="1432"/>
                    </a:cxn>
                    <a:cxn ang="0">
                      <a:pos x="6708" y="1374"/>
                    </a:cxn>
                    <a:cxn ang="0">
                      <a:pos x="6863" y="1312"/>
                    </a:cxn>
                    <a:cxn ang="0">
                      <a:pos x="7085" y="1216"/>
                    </a:cxn>
                    <a:cxn ang="0">
                      <a:pos x="7367" y="1081"/>
                    </a:cxn>
                    <a:cxn ang="0">
                      <a:pos x="7629" y="942"/>
                    </a:cxn>
                    <a:cxn ang="0">
                      <a:pos x="7878" y="801"/>
                    </a:cxn>
                    <a:cxn ang="0">
                      <a:pos x="8112" y="660"/>
                    </a:cxn>
                    <a:cxn ang="0">
                      <a:pos x="8549" y="394"/>
                    </a:cxn>
                    <a:cxn ang="0">
                      <a:pos x="8755" y="274"/>
                    </a:cxn>
                    <a:cxn ang="0">
                      <a:pos x="8953" y="166"/>
                    </a:cxn>
                    <a:cxn ang="0">
                      <a:pos x="9148" y="74"/>
                    </a:cxn>
                    <a:cxn ang="0">
                      <a:pos x="9244" y="34"/>
                    </a:cxn>
                    <a:cxn ang="0">
                      <a:pos x="9339" y="0"/>
                    </a:cxn>
                  </a:cxnLst>
                  <a:rect l="0" t="0" r="r" b="b"/>
                  <a:pathLst>
                    <a:path w="9339" h="1790">
                      <a:moveTo>
                        <a:pt x="9339" y="0"/>
                      </a:moveTo>
                      <a:lnTo>
                        <a:pt x="9339" y="0"/>
                      </a:lnTo>
                      <a:lnTo>
                        <a:pt x="9026" y="53"/>
                      </a:lnTo>
                      <a:lnTo>
                        <a:pt x="8708" y="106"/>
                      </a:lnTo>
                      <a:lnTo>
                        <a:pt x="8387" y="156"/>
                      </a:lnTo>
                      <a:lnTo>
                        <a:pt x="8060" y="203"/>
                      </a:lnTo>
                      <a:lnTo>
                        <a:pt x="7730" y="250"/>
                      </a:lnTo>
                      <a:lnTo>
                        <a:pt x="7395" y="293"/>
                      </a:lnTo>
                      <a:lnTo>
                        <a:pt x="7056" y="335"/>
                      </a:lnTo>
                      <a:lnTo>
                        <a:pt x="6713" y="375"/>
                      </a:lnTo>
                      <a:lnTo>
                        <a:pt x="6368" y="413"/>
                      </a:lnTo>
                      <a:lnTo>
                        <a:pt x="6018" y="448"/>
                      </a:lnTo>
                      <a:lnTo>
                        <a:pt x="5664" y="483"/>
                      </a:lnTo>
                      <a:lnTo>
                        <a:pt x="5307" y="514"/>
                      </a:lnTo>
                      <a:lnTo>
                        <a:pt x="4949" y="542"/>
                      </a:lnTo>
                      <a:lnTo>
                        <a:pt x="4586" y="568"/>
                      </a:lnTo>
                      <a:lnTo>
                        <a:pt x="4221" y="592"/>
                      </a:lnTo>
                      <a:lnTo>
                        <a:pt x="3853" y="615"/>
                      </a:lnTo>
                      <a:lnTo>
                        <a:pt x="3853" y="615"/>
                      </a:lnTo>
                      <a:lnTo>
                        <a:pt x="1868" y="724"/>
                      </a:lnTo>
                      <a:lnTo>
                        <a:pt x="919" y="775"/>
                      </a:lnTo>
                      <a:lnTo>
                        <a:pt x="2" y="820"/>
                      </a:lnTo>
                      <a:lnTo>
                        <a:pt x="0" y="822"/>
                      </a:lnTo>
                      <a:lnTo>
                        <a:pt x="0" y="822"/>
                      </a:lnTo>
                      <a:lnTo>
                        <a:pt x="30" y="834"/>
                      </a:lnTo>
                      <a:lnTo>
                        <a:pt x="113" y="870"/>
                      </a:lnTo>
                      <a:lnTo>
                        <a:pt x="249" y="926"/>
                      </a:lnTo>
                      <a:lnTo>
                        <a:pt x="431" y="997"/>
                      </a:lnTo>
                      <a:lnTo>
                        <a:pt x="539" y="1037"/>
                      </a:lnTo>
                      <a:lnTo>
                        <a:pt x="657" y="1081"/>
                      </a:lnTo>
                      <a:lnTo>
                        <a:pt x="784" y="1126"/>
                      </a:lnTo>
                      <a:lnTo>
                        <a:pt x="921" y="1173"/>
                      </a:lnTo>
                      <a:lnTo>
                        <a:pt x="1069" y="1221"/>
                      </a:lnTo>
                      <a:lnTo>
                        <a:pt x="1223" y="1270"/>
                      </a:lnTo>
                      <a:lnTo>
                        <a:pt x="1387" y="1319"/>
                      </a:lnTo>
                      <a:lnTo>
                        <a:pt x="1559" y="1369"/>
                      </a:lnTo>
                      <a:lnTo>
                        <a:pt x="1736" y="1418"/>
                      </a:lnTo>
                      <a:lnTo>
                        <a:pt x="1922" y="1465"/>
                      </a:lnTo>
                      <a:lnTo>
                        <a:pt x="2113" y="1512"/>
                      </a:lnTo>
                      <a:lnTo>
                        <a:pt x="2310" y="1555"/>
                      </a:lnTo>
                      <a:lnTo>
                        <a:pt x="2511" y="1597"/>
                      </a:lnTo>
                      <a:lnTo>
                        <a:pt x="2718" y="1635"/>
                      </a:lnTo>
                      <a:lnTo>
                        <a:pt x="2824" y="1654"/>
                      </a:lnTo>
                      <a:lnTo>
                        <a:pt x="2930" y="1672"/>
                      </a:lnTo>
                      <a:lnTo>
                        <a:pt x="3036" y="1687"/>
                      </a:lnTo>
                      <a:lnTo>
                        <a:pt x="3146" y="1703"/>
                      </a:lnTo>
                      <a:lnTo>
                        <a:pt x="3253" y="1717"/>
                      </a:lnTo>
                      <a:lnTo>
                        <a:pt x="3363" y="1731"/>
                      </a:lnTo>
                      <a:lnTo>
                        <a:pt x="3474" y="1743"/>
                      </a:lnTo>
                      <a:lnTo>
                        <a:pt x="3585" y="1753"/>
                      </a:lnTo>
                      <a:lnTo>
                        <a:pt x="3696" y="1764"/>
                      </a:lnTo>
                      <a:lnTo>
                        <a:pt x="3809" y="1771"/>
                      </a:lnTo>
                      <a:lnTo>
                        <a:pt x="3922" y="1778"/>
                      </a:lnTo>
                      <a:lnTo>
                        <a:pt x="4035" y="1785"/>
                      </a:lnTo>
                      <a:lnTo>
                        <a:pt x="4148" y="1788"/>
                      </a:lnTo>
                      <a:lnTo>
                        <a:pt x="4263" y="1790"/>
                      </a:lnTo>
                      <a:lnTo>
                        <a:pt x="4378" y="1790"/>
                      </a:lnTo>
                      <a:lnTo>
                        <a:pt x="4491" y="1790"/>
                      </a:lnTo>
                      <a:lnTo>
                        <a:pt x="4605" y="1786"/>
                      </a:lnTo>
                      <a:lnTo>
                        <a:pt x="4720" y="1783"/>
                      </a:lnTo>
                      <a:lnTo>
                        <a:pt x="4835" y="1776"/>
                      </a:lnTo>
                      <a:lnTo>
                        <a:pt x="4949" y="1767"/>
                      </a:lnTo>
                      <a:lnTo>
                        <a:pt x="4949" y="1767"/>
                      </a:lnTo>
                      <a:lnTo>
                        <a:pt x="5057" y="1759"/>
                      </a:lnTo>
                      <a:lnTo>
                        <a:pt x="5163" y="1746"/>
                      </a:lnTo>
                      <a:lnTo>
                        <a:pt x="5267" y="1734"/>
                      </a:lnTo>
                      <a:lnTo>
                        <a:pt x="5368" y="1720"/>
                      </a:lnTo>
                      <a:lnTo>
                        <a:pt x="5469" y="1705"/>
                      </a:lnTo>
                      <a:lnTo>
                        <a:pt x="5568" y="1689"/>
                      </a:lnTo>
                      <a:lnTo>
                        <a:pt x="5665" y="1672"/>
                      </a:lnTo>
                      <a:lnTo>
                        <a:pt x="5759" y="1653"/>
                      </a:lnTo>
                      <a:lnTo>
                        <a:pt x="5853" y="1632"/>
                      </a:lnTo>
                      <a:lnTo>
                        <a:pt x="5945" y="1611"/>
                      </a:lnTo>
                      <a:lnTo>
                        <a:pt x="6037" y="1588"/>
                      </a:lnTo>
                      <a:lnTo>
                        <a:pt x="6126" y="1564"/>
                      </a:lnTo>
                      <a:lnTo>
                        <a:pt x="6213" y="1540"/>
                      </a:lnTo>
                      <a:lnTo>
                        <a:pt x="6300" y="1513"/>
                      </a:lnTo>
                      <a:lnTo>
                        <a:pt x="6383" y="1487"/>
                      </a:lnTo>
                      <a:lnTo>
                        <a:pt x="6467" y="1461"/>
                      </a:lnTo>
                      <a:lnTo>
                        <a:pt x="6548" y="1432"/>
                      </a:lnTo>
                      <a:lnTo>
                        <a:pt x="6630" y="1404"/>
                      </a:lnTo>
                      <a:lnTo>
                        <a:pt x="6708" y="1374"/>
                      </a:lnTo>
                      <a:lnTo>
                        <a:pt x="6786" y="1343"/>
                      </a:lnTo>
                      <a:lnTo>
                        <a:pt x="6863" y="1312"/>
                      </a:lnTo>
                      <a:lnTo>
                        <a:pt x="6939" y="1281"/>
                      </a:lnTo>
                      <a:lnTo>
                        <a:pt x="7085" y="1216"/>
                      </a:lnTo>
                      <a:lnTo>
                        <a:pt x="7228" y="1150"/>
                      </a:lnTo>
                      <a:lnTo>
                        <a:pt x="7367" y="1081"/>
                      </a:lnTo>
                      <a:lnTo>
                        <a:pt x="7499" y="1011"/>
                      </a:lnTo>
                      <a:lnTo>
                        <a:pt x="7629" y="942"/>
                      </a:lnTo>
                      <a:lnTo>
                        <a:pt x="7756" y="870"/>
                      </a:lnTo>
                      <a:lnTo>
                        <a:pt x="7878" y="801"/>
                      </a:lnTo>
                      <a:lnTo>
                        <a:pt x="7996" y="730"/>
                      </a:lnTo>
                      <a:lnTo>
                        <a:pt x="8112" y="660"/>
                      </a:lnTo>
                      <a:lnTo>
                        <a:pt x="8337" y="524"/>
                      </a:lnTo>
                      <a:lnTo>
                        <a:pt x="8549" y="394"/>
                      </a:lnTo>
                      <a:lnTo>
                        <a:pt x="8653" y="333"/>
                      </a:lnTo>
                      <a:lnTo>
                        <a:pt x="8755" y="274"/>
                      </a:lnTo>
                      <a:lnTo>
                        <a:pt x="8854" y="219"/>
                      </a:lnTo>
                      <a:lnTo>
                        <a:pt x="8953" y="166"/>
                      </a:lnTo>
                      <a:lnTo>
                        <a:pt x="9051" y="118"/>
                      </a:lnTo>
                      <a:lnTo>
                        <a:pt x="9148" y="74"/>
                      </a:lnTo>
                      <a:lnTo>
                        <a:pt x="9197" y="53"/>
                      </a:lnTo>
                      <a:lnTo>
                        <a:pt x="9244" y="34"/>
                      </a:lnTo>
                      <a:lnTo>
                        <a:pt x="9292" y="17"/>
                      </a:lnTo>
                      <a:lnTo>
                        <a:pt x="9339" y="0"/>
                      </a:lnTo>
                      <a:lnTo>
                        <a:pt x="9339" y="0"/>
                      </a:lnTo>
                      <a:close/>
                    </a:path>
                  </a:pathLst>
                </a:custGeom>
                <a:gradFill flip="none" rotWithShape="1">
                  <a:gsLst>
                    <a:gs pos="0">
                      <a:srgbClr val="5EBD63"/>
                    </a:gs>
                    <a:gs pos="100000">
                      <a:srgbClr val="447F31"/>
                    </a:gs>
                  </a:gsLst>
                  <a:path path="circle">
                    <a:fillToRect l="50000" t="50000" r="50000" b="50000"/>
                  </a:path>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8" name="Freeform 8">
                  <a:extLst>
                    <a:ext uri="{FF2B5EF4-FFF2-40B4-BE49-F238E27FC236}">
                      <a16:creationId xmlns:a16="http://schemas.microsoft.com/office/drawing/2014/main" id="{D8418113-D30C-42FE-AAB7-23BCB70AA596}"/>
                    </a:ext>
                  </a:extLst>
                </p:cNvPr>
                <p:cNvSpPr>
                  <a:spLocks/>
                </p:cNvSpPr>
                <p:nvPr/>
              </p:nvSpPr>
              <p:spPr bwMode="auto">
                <a:xfrm>
                  <a:off x="795338" y="0"/>
                  <a:ext cx="7554913" cy="1363663"/>
                </a:xfrm>
                <a:custGeom>
                  <a:avLst/>
                  <a:gdLst/>
                  <a:ahLst/>
                  <a:cxnLst>
                    <a:cxn ang="0">
                      <a:pos x="9337" y="899"/>
                    </a:cxn>
                    <a:cxn ang="0">
                      <a:pos x="9428" y="874"/>
                    </a:cxn>
                    <a:cxn ang="0">
                      <a:pos x="9518" y="862"/>
                    </a:cxn>
                    <a:cxn ang="0">
                      <a:pos x="9466" y="860"/>
                    </a:cxn>
                    <a:cxn ang="0">
                      <a:pos x="9362" y="852"/>
                    </a:cxn>
                    <a:cxn ang="0">
                      <a:pos x="9200" y="827"/>
                    </a:cxn>
                    <a:cxn ang="0">
                      <a:pos x="8971" y="780"/>
                    </a:cxn>
                    <a:cxn ang="0">
                      <a:pos x="8727" y="720"/>
                    </a:cxn>
                    <a:cxn ang="0">
                      <a:pos x="8331" y="608"/>
                    </a:cxn>
                    <a:cxn ang="0">
                      <a:pos x="7891" y="481"/>
                    </a:cxn>
                    <a:cxn ang="0">
                      <a:pos x="7572" y="395"/>
                    </a:cxn>
                    <a:cxn ang="0">
                      <a:pos x="7229" y="308"/>
                    </a:cxn>
                    <a:cxn ang="0">
                      <a:pos x="6861" y="226"/>
                    </a:cxn>
                    <a:cxn ang="0">
                      <a:pos x="6466" y="153"/>
                    </a:cxn>
                    <a:cxn ang="0">
                      <a:pos x="6152" y="104"/>
                    </a:cxn>
                    <a:cxn ang="0">
                      <a:pos x="5933" y="76"/>
                    </a:cxn>
                    <a:cxn ang="0">
                      <a:pos x="5707" y="52"/>
                    </a:cxn>
                    <a:cxn ang="0">
                      <a:pos x="5474" y="31"/>
                    </a:cxn>
                    <a:cxn ang="0">
                      <a:pos x="5231" y="16"/>
                    </a:cxn>
                    <a:cxn ang="0">
                      <a:pos x="4982" y="5"/>
                    </a:cxn>
                    <a:cxn ang="0">
                      <a:pos x="4723" y="0"/>
                    </a:cxn>
                    <a:cxn ang="0">
                      <a:pos x="4456" y="0"/>
                    </a:cxn>
                    <a:cxn ang="0">
                      <a:pos x="4181" y="7"/>
                    </a:cxn>
                    <a:cxn ang="0">
                      <a:pos x="3896" y="19"/>
                    </a:cxn>
                    <a:cxn ang="0">
                      <a:pos x="3750" y="28"/>
                    </a:cxn>
                    <a:cxn ang="0">
                      <a:pos x="3463" y="52"/>
                    </a:cxn>
                    <a:cxn ang="0">
                      <a:pos x="3192" y="82"/>
                    </a:cxn>
                    <a:cxn ang="0">
                      <a:pos x="2935" y="118"/>
                    </a:cxn>
                    <a:cxn ang="0">
                      <a:pos x="2692" y="160"/>
                    </a:cxn>
                    <a:cxn ang="0">
                      <a:pos x="2461" y="209"/>
                    </a:cxn>
                    <a:cxn ang="0">
                      <a:pos x="2243" y="261"/>
                    </a:cxn>
                    <a:cxn ang="0">
                      <a:pos x="2038" y="316"/>
                    </a:cxn>
                    <a:cxn ang="0">
                      <a:pos x="1847" y="377"/>
                    </a:cxn>
                    <a:cxn ang="0">
                      <a:pos x="1666" y="441"/>
                    </a:cxn>
                    <a:cxn ang="0">
                      <a:pos x="1496" y="509"/>
                    </a:cxn>
                    <a:cxn ang="0">
                      <a:pos x="1338" y="579"/>
                    </a:cxn>
                    <a:cxn ang="0">
                      <a:pos x="1192" y="650"/>
                    </a:cxn>
                    <a:cxn ang="0">
                      <a:pos x="1055" y="721"/>
                    </a:cxn>
                    <a:cxn ang="0">
                      <a:pos x="928" y="796"/>
                    </a:cxn>
                    <a:cxn ang="0">
                      <a:pos x="811" y="869"/>
                    </a:cxn>
                    <a:cxn ang="0">
                      <a:pos x="705" y="944"/>
                    </a:cxn>
                    <a:cxn ang="0">
                      <a:pos x="606" y="1017"/>
                    </a:cxn>
                    <a:cxn ang="0">
                      <a:pos x="518" y="1090"/>
                    </a:cxn>
                    <a:cxn ang="0">
                      <a:pos x="436" y="1161"/>
                    </a:cxn>
                    <a:cxn ang="0">
                      <a:pos x="299" y="1295"/>
                    </a:cxn>
                    <a:cxn ang="0">
                      <a:pos x="191" y="1418"/>
                    </a:cxn>
                    <a:cxn ang="0">
                      <a:pos x="111" y="1526"/>
                    </a:cxn>
                    <a:cxn ang="0">
                      <a:pos x="54" y="1613"/>
                    </a:cxn>
                    <a:cxn ang="0">
                      <a:pos x="19" y="1677"/>
                    </a:cxn>
                    <a:cxn ang="0">
                      <a:pos x="0" y="1719"/>
                    </a:cxn>
                    <a:cxn ang="0">
                      <a:pos x="917" y="1674"/>
                    </a:cxn>
                    <a:cxn ang="0">
                      <a:pos x="3851" y="1514"/>
                    </a:cxn>
                    <a:cxn ang="0">
                      <a:pos x="4219" y="1491"/>
                    </a:cxn>
                    <a:cxn ang="0">
                      <a:pos x="4947" y="1441"/>
                    </a:cxn>
                    <a:cxn ang="0">
                      <a:pos x="5662" y="1382"/>
                    </a:cxn>
                    <a:cxn ang="0">
                      <a:pos x="6366" y="1312"/>
                    </a:cxn>
                    <a:cxn ang="0">
                      <a:pos x="7054" y="1234"/>
                    </a:cxn>
                    <a:cxn ang="0">
                      <a:pos x="7728" y="1149"/>
                    </a:cxn>
                    <a:cxn ang="0">
                      <a:pos x="8385" y="1055"/>
                    </a:cxn>
                    <a:cxn ang="0">
                      <a:pos x="9024" y="952"/>
                    </a:cxn>
                    <a:cxn ang="0">
                      <a:pos x="9337" y="899"/>
                    </a:cxn>
                  </a:cxnLst>
                  <a:rect l="0" t="0" r="r" b="b"/>
                  <a:pathLst>
                    <a:path w="9518" h="1719">
                      <a:moveTo>
                        <a:pt x="9337" y="899"/>
                      </a:moveTo>
                      <a:lnTo>
                        <a:pt x="9337" y="899"/>
                      </a:lnTo>
                      <a:lnTo>
                        <a:pt x="9382" y="885"/>
                      </a:lnTo>
                      <a:lnTo>
                        <a:pt x="9428" y="874"/>
                      </a:lnTo>
                      <a:lnTo>
                        <a:pt x="9473" y="867"/>
                      </a:lnTo>
                      <a:lnTo>
                        <a:pt x="9518" y="862"/>
                      </a:lnTo>
                      <a:lnTo>
                        <a:pt x="9518" y="862"/>
                      </a:lnTo>
                      <a:lnTo>
                        <a:pt x="9466" y="860"/>
                      </a:lnTo>
                      <a:lnTo>
                        <a:pt x="9414" y="857"/>
                      </a:lnTo>
                      <a:lnTo>
                        <a:pt x="9362" y="852"/>
                      </a:lnTo>
                      <a:lnTo>
                        <a:pt x="9308" y="845"/>
                      </a:lnTo>
                      <a:lnTo>
                        <a:pt x="9200" y="827"/>
                      </a:lnTo>
                      <a:lnTo>
                        <a:pt x="9087" y="806"/>
                      </a:lnTo>
                      <a:lnTo>
                        <a:pt x="8971" y="780"/>
                      </a:lnTo>
                      <a:lnTo>
                        <a:pt x="8851" y="753"/>
                      </a:lnTo>
                      <a:lnTo>
                        <a:pt x="8727" y="720"/>
                      </a:lnTo>
                      <a:lnTo>
                        <a:pt x="8600" y="685"/>
                      </a:lnTo>
                      <a:lnTo>
                        <a:pt x="8331" y="608"/>
                      </a:lnTo>
                      <a:lnTo>
                        <a:pt x="8043" y="525"/>
                      </a:lnTo>
                      <a:lnTo>
                        <a:pt x="7891" y="481"/>
                      </a:lnTo>
                      <a:lnTo>
                        <a:pt x="7735" y="438"/>
                      </a:lnTo>
                      <a:lnTo>
                        <a:pt x="7572" y="395"/>
                      </a:lnTo>
                      <a:lnTo>
                        <a:pt x="7403" y="351"/>
                      </a:lnTo>
                      <a:lnTo>
                        <a:pt x="7229" y="308"/>
                      </a:lnTo>
                      <a:lnTo>
                        <a:pt x="7049" y="266"/>
                      </a:lnTo>
                      <a:lnTo>
                        <a:pt x="6861" y="226"/>
                      </a:lnTo>
                      <a:lnTo>
                        <a:pt x="6666" y="189"/>
                      </a:lnTo>
                      <a:lnTo>
                        <a:pt x="6466" y="153"/>
                      </a:lnTo>
                      <a:lnTo>
                        <a:pt x="6258" y="120"/>
                      </a:lnTo>
                      <a:lnTo>
                        <a:pt x="6152" y="104"/>
                      </a:lnTo>
                      <a:lnTo>
                        <a:pt x="6044" y="90"/>
                      </a:lnTo>
                      <a:lnTo>
                        <a:pt x="5933" y="76"/>
                      </a:lnTo>
                      <a:lnTo>
                        <a:pt x="5822" y="64"/>
                      </a:lnTo>
                      <a:lnTo>
                        <a:pt x="5707" y="52"/>
                      </a:lnTo>
                      <a:lnTo>
                        <a:pt x="5592" y="42"/>
                      </a:lnTo>
                      <a:lnTo>
                        <a:pt x="5474" y="31"/>
                      </a:lnTo>
                      <a:lnTo>
                        <a:pt x="5354" y="23"/>
                      </a:lnTo>
                      <a:lnTo>
                        <a:pt x="5231" y="16"/>
                      </a:lnTo>
                      <a:lnTo>
                        <a:pt x="5107" y="10"/>
                      </a:lnTo>
                      <a:lnTo>
                        <a:pt x="4982" y="5"/>
                      </a:lnTo>
                      <a:lnTo>
                        <a:pt x="4854" y="2"/>
                      </a:lnTo>
                      <a:lnTo>
                        <a:pt x="4723" y="0"/>
                      </a:lnTo>
                      <a:lnTo>
                        <a:pt x="4591" y="0"/>
                      </a:lnTo>
                      <a:lnTo>
                        <a:pt x="4456" y="0"/>
                      </a:lnTo>
                      <a:lnTo>
                        <a:pt x="4318" y="2"/>
                      </a:lnTo>
                      <a:lnTo>
                        <a:pt x="4181" y="7"/>
                      </a:lnTo>
                      <a:lnTo>
                        <a:pt x="4039" y="12"/>
                      </a:lnTo>
                      <a:lnTo>
                        <a:pt x="3896" y="19"/>
                      </a:lnTo>
                      <a:lnTo>
                        <a:pt x="3750" y="28"/>
                      </a:lnTo>
                      <a:lnTo>
                        <a:pt x="3750" y="28"/>
                      </a:lnTo>
                      <a:lnTo>
                        <a:pt x="3606" y="38"/>
                      </a:lnTo>
                      <a:lnTo>
                        <a:pt x="3463" y="52"/>
                      </a:lnTo>
                      <a:lnTo>
                        <a:pt x="3326" y="66"/>
                      </a:lnTo>
                      <a:lnTo>
                        <a:pt x="3192" y="82"/>
                      </a:lnTo>
                      <a:lnTo>
                        <a:pt x="3062" y="99"/>
                      </a:lnTo>
                      <a:lnTo>
                        <a:pt x="2935" y="118"/>
                      </a:lnTo>
                      <a:lnTo>
                        <a:pt x="2812" y="139"/>
                      </a:lnTo>
                      <a:lnTo>
                        <a:pt x="2692" y="160"/>
                      </a:lnTo>
                      <a:lnTo>
                        <a:pt x="2575" y="184"/>
                      </a:lnTo>
                      <a:lnTo>
                        <a:pt x="2461" y="209"/>
                      </a:lnTo>
                      <a:lnTo>
                        <a:pt x="2351" y="233"/>
                      </a:lnTo>
                      <a:lnTo>
                        <a:pt x="2243" y="261"/>
                      </a:lnTo>
                      <a:lnTo>
                        <a:pt x="2139" y="289"/>
                      </a:lnTo>
                      <a:lnTo>
                        <a:pt x="2038" y="316"/>
                      </a:lnTo>
                      <a:lnTo>
                        <a:pt x="1941" y="348"/>
                      </a:lnTo>
                      <a:lnTo>
                        <a:pt x="1847" y="377"/>
                      </a:lnTo>
                      <a:lnTo>
                        <a:pt x="1755" y="410"/>
                      </a:lnTo>
                      <a:lnTo>
                        <a:pt x="1666" y="441"/>
                      </a:lnTo>
                      <a:lnTo>
                        <a:pt x="1579" y="474"/>
                      </a:lnTo>
                      <a:lnTo>
                        <a:pt x="1496" y="509"/>
                      </a:lnTo>
                      <a:lnTo>
                        <a:pt x="1416" y="544"/>
                      </a:lnTo>
                      <a:lnTo>
                        <a:pt x="1338" y="579"/>
                      </a:lnTo>
                      <a:lnTo>
                        <a:pt x="1263" y="614"/>
                      </a:lnTo>
                      <a:lnTo>
                        <a:pt x="1192" y="650"/>
                      </a:lnTo>
                      <a:lnTo>
                        <a:pt x="1122" y="685"/>
                      </a:lnTo>
                      <a:lnTo>
                        <a:pt x="1055" y="721"/>
                      </a:lnTo>
                      <a:lnTo>
                        <a:pt x="990" y="760"/>
                      </a:lnTo>
                      <a:lnTo>
                        <a:pt x="928" y="796"/>
                      </a:lnTo>
                      <a:lnTo>
                        <a:pt x="869" y="833"/>
                      </a:lnTo>
                      <a:lnTo>
                        <a:pt x="811" y="869"/>
                      </a:lnTo>
                      <a:lnTo>
                        <a:pt x="757" y="907"/>
                      </a:lnTo>
                      <a:lnTo>
                        <a:pt x="705" y="944"/>
                      </a:lnTo>
                      <a:lnTo>
                        <a:pt x="655" y="980"/>
                      </a:lnTo>
                      <a:lnTo>
                        <a:pt x="606" y="1017"/>
                      </a:lnTo>
                      <a:lnTo>
                        <a:pt x="561" y="1053"/>
                      </a:lnTo>
                      <a:lnTo>
                        <a:pt x="518" y="1090"/>
                      </a:lnTo>
                      <a:lnTo>
                        <a:pt x="476" y="1125"/>
                      </a:lnTo>
                      <a:lnTo>
                        <a:pt x="436" y="1161"/>
                      </a:lnTo>
                      <a:lnTo>
                        <a:pt x="365" y="1229"/>
                      </a:lnTo>
                      <a:lnTo>
                        <a:pt x="299" y="1295"/>
                      </a:lnTo>
                      <a:lnTo>
                        <a:pt x="241" y="1359"/>
                      </a:lnTo>
                      <a:lnTo>
                        <a:pt x="191" y="1418"/>
                      </a:lnTo>
                      <a:lnTo>
                        <a:pt x="147" y="1474"/>
                      </a:lnTo>
                      <a:lnTo>
                        <a:pt x="111" y="1526"/>
                      </a:lnTo>
                      <a:lnTo>
                        <a:pt x="80" y="1573"/>
                      </a:lnTo>
                      <a:lnTo>
                        <a:pt x="54" y="1613"/>
                      </a:lnTo>
                      <a:lnTo>
                        <a:pt x="33" y="1648"/>
                      </a:lnTo>
                      <a:lnTo>
                        <a:pt x="19" y="1677"/>
                      </a:lnTo>
                      <a:lnTo>
                        <a:pt x="8" y="1698"/>
                      </a:lnTo>
                      <a:lnTo>
                        <a:pt x="0" y="1719"/>
                      </a:lnTo>
                      <a:lnTo>
                        <a:pt x="0" y="1719"/>
                      </a:lnTo>
                      <a:lnTo>
                        <a:pt x="917" y="1674"/>
                      </a:lnTo>
                      <a:lnTo>
                        <a:pt x="1866" y="1623"/>
                      </a:lnTo>
                      <a:lnTo>
                        <a:pt x="3851" y="1514"/>
                      </a:lnTo>
                      <a:lnTo>
                        <a:pt x="3851" y="1514"/>
                      </a:lnTo>
                      <a:lnTo>
                        <a:pt x="4219" y="1491"/>
                      </a:lnTo>
                      <a:lnTo>
                        <a:pt x="4584" y="1467"/>
                      </a:lnTo>
                      <a:lnTo>
                        <a:pt x="4947" y="1441"/>
                      </a:lnTo>
                      <a:lnTo>
                        <a:pt x="5305" y="1413"/>
                      </a:lnTo>
                      <a:lnTo>
                        <a:pt x="5662" y="1382"/>
                      </a:lnTo>
                      <a:lnTo>
                        <a:pt x="6016" y="1347"/>
                      </a:lnTo>
                      <a:lnTo>
                        <a:pt x="6366" y="1312"/>
                      </a:lnTo>
                      <a:lnTo>
                        <a:pt x="6711" y="1274"/>
                      </a:lnTo>
                      <a:lnTo>
                        <a:pt x="7054" y="1234"/>
                      </a:lnTo>
                      <a:lnTo>
                        <a:pt x="7393" y="1192"/>
                      </a:lnTo>
                      <a:lnTo>
                        <a:pt x="7728" y="1149"/>
                      </a:lnTo>
                      <a:lnTo>
                        <a:pt x="8058" y="1102"/>
                      </a:lnTo>
                      <a:lnTo>
                        <a:pt x="8385" y="1055"/>
                      </a:lnTo>
                      <a:lnTo>
                        <a:pt x="8706" y="1005"/>
                      </a:lnTo>
                      <a:lnTo>
                        <a:pt x="9024" y="952"/>
                      </a:lnTo>
                      <a:lnTo>
                        <a:pt x="9337" y="899"/>
                      </a:lnTo>
                      <a:lnTo>
                        <a:pt x="9337" y="899"/>
                      </a:lnTo>
                      <a:close/>
                    </a:path>
                  </a:pathLst>
                </a:custGeom>
                <a:gradFill flip="none" rotWithShape="1">
                  <a:gsLst>
                    <a:gs pos="0">
                      <a:srgbClr val="84BC76"/>
                    </a:gs>
                    <a:gs pos="100000">
                      <a:srgbClr val="2F6C1C"/>
                    </a:gs>
                  </a:gsLst>
                  <a:lin ang="5160000" scaled="0"/>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10" name="Group 168">
                <a:extLst>
                  <a:ext uri="{FF2B5EF4-FFF2-40B4-BE49-F238E27FC236}">
                    <a16:creationId xmlns:a16="http://schemas.microsoft.com/office/drawing/2014/main" id="{637A68DB-1889-4DB7-B4F8-C50388257B26}"/>
                  </a:ext>
                </a:extLst>
              </p:cNvPr>
              <p:cNvGrpSpPr/>
              <p:nvPr/>
            </p:nvGrpSpPr>
            <p:grpSpPr>
              <a:xfrm rot="550500">
                <a:off x="5079515" y="3730271"/>
                <a:ext cx="820427" cy="229847"/>
                <a:chOff x="793750" y="0"/>
                <a:chExt cx="7556501" cy="2116991"/>
              </a:xfrm>
            </p:grpSpPr>
            <p:sp>
              <p:nvSpPr>
                <p:cNvPr id="165" name="Freeform 7">
                  <a:extLst>
                    <a:ext uri="{FF2B5EF4-FFF2-40B4-BE49-F238E27FC236}">
                      <a16:creationId xmlns:a16="http://schemas.microsoft.com/office/drawing/2014/main" id="{881D1FFB-0AD6-4E50-860E-89563F99A04F}"/>
                    </a:ext>
                  </a:extLst>
                </p:cNvPr>
                <p:cNvSpPr>
                  <a:spLocks/>
                </p:cNvSpPr>
                <p:nvPr/>
              </p:nvSpPr>
              <p:spPr bwMode="auto">
                <a:xfrm>
                  <a:off x="793750" y="696178"/>
                  <a:ext cx="7413625" cy="1420813"/>
                </a:xfrm>
                <a:custGeom>
                  <a:avLst/>
                  <a:gdLst/>
                  <a:ahLst/>
                  <a:cxnLst>
                    <a:cxn ang="0">
                      <a:pos x="9339" y="0"/>
                    </a:cxn>
                    <a:cxn ang="0">
                      <a:pos x="8708" y="106"/>
                    </a:cxn>
                    <a:cxn ang="0">
                      <a:pos x="8060" y="203"/>
                    </a:cxn>
                    <a:cxn ang="0">
                      <a:pos x="7395" y="293"/>
                    </a:cxn>
                    <a:cxn ang="0">
                      <a:pos x="6713" y="375"/>
                    </a:cxn>
                    <a:cxn ang="0">
                      <a:pos x="6018" y="448"/>
                    </a:cxn>
                    <a:cxn ang="0">
                      <a:pos x="5307" y="514"/>
                    </a:cxn>
                    <a:cxn ang="0">
                      <a:pos x="4586" y="568"/>
                    </a:cxn>
                    <a:cxn ang="0">
                      <a:pos x="3853" y="615"/>
                    </a:cxn>
                    <a:cxn ang="0">
                      <a:pos x="1868" y="724"/>
                    </a:cxn>
                    <a:cxn ang="0">
                      <a:pos x="2" y="820"/>
                    </a:cxn>
                    <a:cxn ang="0">
                      <a:pos x="0" y="822"/>
                    </a:cxn>
                    <a:cxn ang="0">
                      <a:pos x="113" y="870"/>
                    </a:cxn>
                    <a:cxn ang="0">
                      <a:pos x="431" y="997"/>
                    </a:cxn>
                    <a:cxn ang="0">
                      <a:pos x="657" y="1081"/>
                    </a:cxn>
                    <a:cxn ang="0">
                      <a:pos x="921" y="1173"/>
                    </a:cxn>
                    <a:cxn ang="0">
                      <a:pos x="1223" y="1270"/>
                    </a:cxn>
                    <a:cxn ang="0">
                      <a:pos x="1559" y="1369"/>
                    </a:cxn>
                    <a:cxn ang="0">
                      <a:pos x="1922" y="1465"/>
                    </a:cxn>
                    <a:cxn ang="0">
                      <a:pos x="2310" y="1555"/>
                    </a:cxn>
                    <a:cxn ang="0">
                      <a:pos x="2718" y="1635"/>
                    </a:cxn>
                    <a:cxn ang="0">
                      <a:pos x="2930" y="1672"/>
                    </a:cxn>
                    <a:cxn ang="0">
                      <a:pos x="3146" y="1703"/>
                    </a:cxn>
                    <a:cxn ang="0">
                      <a:pos x="3363" y="1731"/>
                    </a:cxn>
                    <a:cxn ang="0">
                      <a:pos x="3585" y="1753"/>
                    </a:cxn>
                    <a:cxn ang="0">
                      <a:pos x="3809" y="1771"/>
                    </a:cxn>
                    <a:cxn ang="0">
                      <a:pos x="4035" y="1785"/>
                    </a:cxn>
                    <a:cxn ang="0">
                      <a:pos x="4263" y="1790"/>
                    </a:cxn>
                    <a:cxn ang="0">
                      <a:pos x="4491" y="1790"/>
                    </a:cxn>
                    <a:cxn ang="0">
                      <a:pos x="4720" y="1783"/>
                    </a:cxn>
                    <a:cxn ang="0">
                      <a:pos x="4949" y="1767"/>
                    </a:cxn>
                    <a:cxn ang="0">
                      <a:pos x="5057" y="1759"/>
                    </a:cxn>
                    <a:cxn ang="0">
                      <a:pos x="5267" y="1734"/>
                    </a:cxn>
                    <a:cxn ang="0">
                      <a:pos x="5469" y="1705"/>
                    </a:cxn>
                    <a:cxn ang="0">
                      <a:pos x="5665" y="1672"/>
                    </a:cxn>
                    <a:cxn ang="0">
                      <a:pos x="5853" y="1632"/>
                    </a:cxn>
                    <a:cxn ang="0">
                      <a:pos x="6037" y="1588"/>
                    </a:cxn>
                    <a:cxn ang="0">
                      <a:pos x="6213" y="1540"/>
                    </a:cxn>
                    <a:cxn ang="0">
                      <a:pos x="6383" y="1487"/>
                    </a:cxn>
                    <a:cxn ang="0">
                      <a:pos x="6548" y="1432"/>
                    </a:cxn>
                    <a:cxn ang="0">
                      <a:pos x="6708" y="1374"/>
                    </a:cxn>
                    <a:cxn ang="0">
                      <a:pos x="6863" y="1312"/>
                    </a:cxn>
                    <a:cxn ang="0">
                      <a:pos x="7085" y="1216"/>
                    </a:cxn>
                    <a:cxn ang="0">
                      <a:pos x="7367" y="1081"/>
                    </a:cxn>
                    <a:cxn ang="0">
                      <a:pos x="7629" y="942"/>
                    </a:cxn>
                    <a:cxn ang="0">
                      <a:pos x="7878" y="801"/>
                    </a:cxn>
                    <a:cxn ang="0">
                      <a:pos x="8112" y="660"/>
                    </a:cxn>
                    <a:cxn ang="0">
                      <a:pos x="8549" y="394"/>
                    </a:cxn>
                    <a:cxn ang="0">
                      <a:pos x="8755" y="274"/>
                    </a:cxn>
                    <a:cxn ang="0">
                      <a:pos x="8953" y="166"/>
                    </a:cxn>
                    <a:cxn ang="0">
                      <a:pos x="9148" y="74"/>
                    </a:cxn>
                    <a:cxn ang="0">
                      <a:pos x="9244" y="34"/>
                    </a:cxn>
                    <a:cxn ang="0">
                      <a:pos x="9339" y="0"/>
                    </a:cxn>
                  </a:cxnLst>
                  <a:rect l="0" t="0" r="r" b="b"/>
                  <a:pathLst>
                    <a:path w="9339" h="1790">
                      <a:moveTo>
                        <a:pt x="9339" y="0"/>
                      </a:moveTo>
                      <a:lnTo>
                        <a:pt x="9339" y="0"/>
                      </a:lnTo>
                      <a:lnTo>
                        <a:pt x="9026" y="53"/>
                      </a:lnTo>
                      <a:lnTo>
                        <a:pt x="8708" y="106"/>
                      </a:lnTo>
                      <a:lnTo>
                        <a:pt x="8387" y="156"/>
                      </a:lnTo>
                      <a:lnTo>
                        <a:pt x="8060" y="203"/>
                      </a:lnTo>
                      <a:lnTo>
                        <a:pt x="7730" y="250"/>
                      </a:lnTo>
                      <a:lnTo>
                        <a:pt x="7395" y="293"/>
                      </a:lnTo>
                      <a:lnTo>
                        <a:pt x="7056" y="335"/>
                      </a:lnTo>
                      <a:lnTo>
                        <a:pt x="6713" y="375"/>
                      </a:lnTo>
                      <a:lnTo>
                        <a:pt x="6368" y="413"/>
                      </a:lnTo>
                      <a:lnTo>
                        <a:pt x="6018" y="448"/>
                      </a:lnTo>
                      <a:lnTo>
                        <a:pt x="5664" y="483"/>
                      </a:lnTo>
                      <a:lnTo>
                        <a:pt x="5307" y="514"/>
                      </a:lnTo>
                      <a:lnTo>
                        <a:pt x="4949" y="542"/>
                      </a:lnTo>
                      <a:lnTo>
                        <a:pt x="4586" y="568"/>
                      </a:lnTo>
                      <a:lnTo>
                        <a:pt x="4221" y="592"/>
                      </a:lnTo>
                      <a:lnTo>
                        <a:pt x="3853" y="615"/>
                      </a:lnTo>
                      <a:lnTo>
                        <a:pt x="3853" y="615"/>
                      </a:lnTo>
                      <a:lnTo>
                        <a:pt x="1868" y="724"/>
                      </a:lnTo>
                      <a:lnTo>
                        <a:pt x="919" y="775"/>
                      </a:lnTo>
                      <a:lnTo>
                        <a:pt x="2" y="820"/>
                      </a:lnTo>
                      <a:lnTo>
                        <a:pt x="0" y="822"/>
                      </a:lnTo>
                      <a:lnTo>
                        <a:pt x="0" y="822"/>
                      </a:lnTo>
                      <a:lnTo>
                        <a:pt x="30" y="834"/>
                      </a:lnTo>
                      <a:lnTo>
                        <a:pt x="113" y="870"/>
                      </a:lnTo>
                      <a:lnTo>
                        <a:pt x="249" y="926"/>
                      </a:lnTo>
                      <a:lnTo>
                        <a:pt x="431" y="997"/>
                      </a:lnTo>
                      <a:lnTo>
                        <a:pt x="539" y="1037"/>
                      </a:lnTo>
                      <a:lnTo>
                        <a:pt x="657" y="1081"/>
                      </a:lnTo>
                      <a:lnTo>
                        <a:pt x="784" y="1126"/>
                      </a:lnTo>
                      <a:lnTo>
                        <a:pt x="921" y="1173"/>
                      </a:lnTo>
                      <a:lnTo>
                        <a:pt x="1069" y="1221"/>
                      </a:lnTo>
                      <a:lnTo>
                        <a:pt x="1223" y="1270"/>
                      </a:lnTo>
                      <a:lnTo>
                        <a:pt x="1387" y="1319"/>
                      </a:lnTo>
                      <a:lnTo>
                        <a:pt x="1559" y="1369"/>
                      </a:lnTo>
                      <a:lnTo>
                        <a:pt x="1736" y="1418"/>
                      </a:lnTo>
                      <a:lnTo>
                        <a:pt x="1922" y="1465"/>
                      </a:lnTo>
                      <a:lnTo>
                        <a:pt x="2113" y="1512"/>
                      </a:lnTo>
                      <a:lnTo>
                        <a:pt x="2310" y="1555"/>
                      </a:lnTo>
                      <a:lnTo>
                        <a:pt x="2511" y="1597"/>
                      </a:lnTo>
                      <a:lnTo>
                        <a:pt x="2718" y="1635"/>
                      </a:lnTo>
                      <a:lnTo>
                        <a:pt x="2824" y="1654"/>
                      </a:lnTo>
                      <a:lnTo>
                        <a:pt x="2930" y="1672"/>
                      </a:lnTo>
                      <a:lnTo>
                        <a:pt x="3036" y="1687"/>
                      </a:lnTo>
                      <a:lnTo>
                        <a:pt x="3146" y="1703"/>
                      </a:lnTo>
                      <a:lnTo>
                        <a:pt x="3253" y="1717"/>
                      </a:lnTo>
                      <a:lnTo>
                        <a:pt x="3363" y="1731"/>
                      </a:lnTo>
                      <a:lnTo>
                        <a:pt x="3474" y="1743"/>
                      </a:lnTo>
                      <a:lnTo>
                        <a:pt x="3585" y="1753"/>
                      </a:lnTo>
                      <a:lnTo>
                        <a:pt x="3696" y="1764"/>
                      </a:lnTo>
                      <a:lnTo>
                        <a:pt x="3809" y="1771"/>
                      </a:lnTo>
                      <a:lnTo>
                        <a:pt x="3922" y="1778"/>
                      </a:lnTo>
                      <a:lnTo>
                        <a:pt x="4035" y="1785"/>
                      </a:lnTo>
                      <a:lnTo>
                        <a:pt x="4148" y="1788"/>
                      </a:lnTo>
                      <a:lnTo>
                        <a:pt x="4263" y="1790"/>
                      </a:lnTo>
                      <a:lnTo>
                        <a:pt x="4378" y="1790"/>
                      </a:lnTo>
                      <a:lnTo>
                        <a:pt x="4491" y="1790"/>
                      </a:lnTo>
                      <a:lnTo>
                        <a:pt x="4605" y="1786"/>
                      </a:lnTo>
                      <a:lnTo>
                        <a:pt x="4720" y="1783"/>
                      </a:lnTo>
                      <a:lnTo>
                        <a:pt x="4835" y="1776"/>
                      </a:lnTo>
                      <a:lnTo>
                        <a:pt x="4949" y="1767"/>
                      </a:lnTo>
                      <a:lnTo>
                        <a:pt x="4949" y="1767"/>
                      </a:lnTo>
                      <a:lnTo>
                        <a:pt x="5057" y="1759"/>
                      </a:lnTo>
                      <a:lnTo>
                        <a:pt x="5163" y="1746"/>
                      </a:lnTo>
                      <a:lnTo>
                        <a:pt x="5267" y="1734"/>
                      </a:lnTo>
                      <a:lnTo>
                        <a:pt x="5368" y="1720"/>
                      </a:lnTo>
                      <a:lnTo>
                        <a:pt x="5469" y="1705"/>
                      </a:lnTo>
                      <a:lnTo>
                        <a:pt x="5568" y="1689"/>
                      </a:lnTo>
                      <a:lnTo>
                        <a:pt x="5665" y="1672"/>
                      </a:lnTo>
                      <a:lnTo>
                        <a:pt x="5759" y="1653"/>
                      </a:lnTo>
                      <a:lnTo>
                        <a:pt x="5853" y="1632"/>
                      </a:lnTo>
                      <a:lnTo>
                        <a:pt x="5945" y="1611"/>
                      </a:lnTo>
                      <a:lnTo>
                        <a:pt x="6037" y="1588"/>
                      </a:lnTo>
                      <a:lnTo>
                        <a:pt x="6126" y="1564"/>
                      </a:lnTo>
                      <a:lnTo>
                        <a:pt x="6213" y="1540"/>
                      </a:lnTo>
                      <a:lnTo>
                        <a:pt x="6300" y="1513"/>
                      </a:lnTo>
                      <a:lnTo>
                        <a:pt x="6383" y="1487"/>
                      </a:lnTo>
                      <a:lnTo>
                        <a:pt x="6467" y="1461"/>
                      </a:lnTo>
                      <a:lnTo>
                        <a:pt x="6548" y="1432"/>
                      </a:lnTo>
                      <a:lnTo>
                        <a:pt x="6630" y="1404"/>
                      </a:lnTo>
                      <a:lnTo>
                        <a:pt x="6708" y="1374"/>
                      </a:lnTo>
                      <a:lnTo>
                        <a:pt x="6786" y="1343"/>
                      </a:lnTo>
                      <a:lnTo>
                        <a:pt x="6863" y="1312"/>
                      </a:lnTo>
                      <a:lnTo>
                        <a:pt x="6939" y="1281"/>
                      </a:lnTo>
                      <a:lnTo>
                        <a:pt x="7085" y="1216"/>
                      </a:lnTo>
                      <a:lnTo>
                        <a:pt x="7228" y="1150"/>
                      </a:lnTo>
                      <a:lnTo>
                        <a:pt x="7367" y="1081"/>
                      </a:lnTo>
                      <a:lnTo>
                        <a:pt x="7499" y="1011"/>
                      </a:lnTo>
                      <a:lnTo>
                        <a:pt x="7629" y="942"/>
                      </a:lnTo>
                      <a:lnTo>
                        <a:pt x="7756" y="870"/>
                      </a:lnTo>
                      <a:lnTo>
                        <a:pt x="7878" y="801"/>
                      </a:lnTo>
                      <a:lnTo>
                        <a:pt x="7996" y="730"/>
                      </a:lnTo>
                      <a:lnTo>
                        <a:pt x="8112" y="660"/>
                      </a:lnTo>
                      <a:lnTo>
                        <a:pt x="8337" y="524"/>
                      </a:lnTo>
                      <a:lnTo>
                        <a:pt x="8549" y="394"/>
                      </a:lnTo>
                      <a:lnTo>
                        <a:pt x="8653" y="333"/>
                      </a:lnTo>
                      <a:lnTo>
                        <a:pt x="8755" y="274"/>
                      </a:lnTo>
                      <a:lnTo>
                        <a:pt x="8854" y="219"/>
                      </a:lnTo>
                      <a:lnTo>
                        <a:pt x="8953" y="166"/>
                      </a:lnTo>
                      <a:lnTo>
                        <a:pt x="9051" y="118"/>
                      </a:lnTo>
                      <a:lnTo>
                        <a:pt x="9148" y="74"/>
                      </a:lnTo>
                      <a:lnTo>
                        <a:pt x="9197" y="53"/>
                      </a:lnTo>
                      <a:lnTo>
                        <a:pt x="9244" y="34"/>
                      </a:lnTo>
                      <a:lnTo>
                        <a:pt x="9292" y="17"/>
                      </a:lnTo>
                      <a:lnTo>
                        <a:pt x="9339" y="0"/>
                      </a:lnTo>
                      <a:lnTo>
                        <a:pt x="9339" y="0"/>
                      </a:lnTo>
                      <a:close/>
                    </a:path>
                  </a:pathLst>
                </a:custGeom>
                <a:gradFill flip="none" rotWithShape="1">
                  <a:gsLst>
                    <a:gs pos="0">
                      <a:srgbClr val="5EBD63"/>
                    </a:gs>
                    <a:gs pos="100000">
                      <a:srgbClr val="447F31"/>
                    </a:gs>
                  </a:gsLst>
                  <a:path path="circle">
                    <a:fillToRect l="50000" t="50000" r="50000" b="50000"/>
                  </a:path>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6" name="Freeform 8">
                  <a:extLst>
                    <a:ext uri="{FF2B5EF4-FFF2-40B4-BE49-F238E27FC236}">
                      <a16:creationId xmlns:a16="http://schemas.microsoft.com/office/drawing/2014/main" id="{A54C1BF1-B2D0-442F-9F25-7D898C2DBC75}"/>
                    </a:ext>
                  </a:extLst>
                </p:cNvPr>
                <p:cNvSpPr>
                  <a:spLocks/>
                </p:cNvSpPr>
                <p:nvPr/>
              </p:nvSpPr>
              <p:spPr bwMode="auto">
                <a:xfrm>
                  <a:off x="795338" y="0"/>
                  <a:ext cx="7554913" cy="1363663"/>
                </a:xfrm>
                <a:custGeom>
                  <a:avLst/>
                  <a:gdLst/>
                  <a:ahLst/>
                  <a:cxnLst>
                    <a:cxn ang="0">
                      <a:pos x="9337" y="899"/>
                    </a:cxn>
                    <a:cxn ang="0">
                      <a:pos x="9428" y="874"/>
                    </a:cxn>
                    <a:cxn ang="0">
                      <a:pos x="9518" y="862"/>
                    </a:cxn>
                    <a:cxn ang="0">
                      <a:pos x="9466" y="860"/>
                    </a:cxn>
                    <a:cxn ang="0">
                      <a:pos x="9362" y="852"/>
                    </a:cxn>
                    <a:cxn ang="0">
                      <a:pos x="9200" y="827"/>
                    </a:cxn>
                    <a:cxn ang="0">
                      <a:pos x="8971" y="780"/>
                    </a:cxn>
                    <a:cxn ang="0">
                      <a:pos x="8727" y="720"/>
                    </a:cxn>
                    <a:cxn ang="0">
                      <a:pos x="8331" y="608"/>
                    </a:cxn>
                    <a:cxn ang="0">
                      <a:pos x="7891" y="481"/>
                    </a:cxn>
                    <a:cxn ang="0">
                      <a:pos x="7572" y="395"/>
                    </a:cxn>
                    <a:cxn ang="0">
                      <a:pos x="7229" y="308"/>
                    </a:cxn>
                    <a:cxn ang="0">
                      <a:pos x="6861" y="226"/>
                    </a:cxn>
                    <a:cxn ang="0">
                      <a:pos x="6466" y="153"/>
                    </a:cxn>
                    <a:cxn ang="0">
                      <a:pos x="6152" y="104"/>
                    </a:cxn>
                    <a:cxn ang="0">
                      <a:pos x="5933" y="76"/>
                    </a:cxn>
                    <a:cxn ang="0">
                      <a:pos x="5707" y="52"/>
                    </a:cxn>
                    <a:cxn ang="0">
                      <a:pos x="5474" y="31"/>
                    </a:cxn>
                    <a:cxn ang="0">
                      <a:pos x="5231" y="16"/>
                    </a:cxn>
                    <a:cxn ang="0">
                      <a:pos x="4982" y="5"/>
                    </a:cxn>
                    <a:cxn ang="0">
                      <a:pos x="4723" y="0"/>
                    </a:cxn>
                    <a:cxn ang="0">
                      <a:pos x="4456" y="0"/>
                    </a:cxn>
                    <a:cxn ang="0">
                      <a:pos x="4181" y="7"/>
                    </a:cxn>
                    <a:cxn ang="0">
                      <a:pos x="3896" y="19"/>
                    </a:cxn>
                    <a:cxn ang="0">
                      <a:pos x="3750" y="28"/>
                    </a:cxn>
                    <a:cxn ang="0">
                      <a:pos x="3463" y="52"/>
                    </a:cxn>
                    <a:cxn ang="0">
                      <a:pos x="3192" y="82"/>
                    </a:cxn>
                    <a:cxn ang="0">
                      <a:pos x="2935" y="118"/>
                    </a:cxn>
                    <a:cxn ang="0">
                      <a:pos x="2692" y="160"/>
                    </a:cxn>
                    <a:cxn ang="0">
                      <a:pos x="2461" y="209"/>
                    </a:cxn>
                    <a:cxn ang="0">
                      <a:pos x="2243" y="261"/>
                    </a:cxn>
                    <a:cxn ang="0">
                      <a:pos x="2038" y="316"/>
                    </a:cxn>
                    <a:cxn ang="0">
                      <a:pos x="1847" y="377"/>
                    </a:cxn>
                    <a:cxn ang="0">
                      <a:pos x="1666" y="441"/>
                    </a:cxn>
                    <a:cxn ang="0">
                      <a:pos x="1496" y="509"/>
                    </a:cxn>
                    <a:cxn ang="0">
                      <a:pos x="1338" y="579"/>
                    </a:cxn>
                    <a:cxn ang="0">
                      <a:pos x="1192" y="650"/>
                    </a:cxn>
                    <a:cxn ang="0">
                      <a:pos x="1055" y="721"/>
                    </a:cxn>
                    <a:cxn ang="0">
                      <a:pos x="928" y="796"/>
                    </a:cxn>
                    <a:cxn ang="0">
                      <a:pos x="811" y="869"/>
                    </a:cxn>
                    <a:cxn ang="0">
                      <a:pos x="705" y="944"/>
                    </a:cxn>
                    <a:cxn ang="0">
                      <a:pos x="606" y="1017"/>
                    </a:cxn>
                    <a:cxn ang="0">
                      <a:pos x="518" y="1090"/>
                    </a:cxn>
                    <a:cxn ang="0">
                      <a:pos x="436" y="1161"/>
                    </a:cxn>
                    <a:cxn ang="0">
                      <a:pos x="299" y="1295"/>
                    </a:cxn>
                    <a:cxn ang="0">
                      <a:pos x="191" y="1418"/>
                    </a:cxn>
                    <a:cxn ang="0">
                      <a:pos x="111" y="1526"/>
                    </a:cxn>
                    <a:cxn ang="0">
                      <a:pos x="54" y="1613"/>
                    </a:cxn>
                    <a:cxn ang="0">
                      <a:pos x="19" y="1677"/>
                    </a:cxn>
                    <a:cxn ang="0">
                      <a:pos x="0" y="1719"/>
                    </a:cxn>
                    <a:cxn ang="0">
                      <a:pos x="917" y="1674"/>
                    </a:cxn>
                    <a:cxn ang="0">
                      <a:pos x="3851" y="1514"/>
                    </a:cxn>
                    <a:cxn ang="0">
                      <a:pos x="4219" y="1491"/>
                    </a:cxn>
                    <a:cxn ang="0">
                      <a:pos x="4947" y="1441"/>
                    </a:cxn>
                    <a:cxn ang="0">
                      <a:pos x="5662" y="1382"/>
                    </a:cxn>
                    <a:cxn ang="0">
                      <a:pos x="6366" y="1312"/>
                    </a:cxn>
                    <a:cxn ang="0">
                      <a:pos x="7054" y="1234"/>
                    </a:cxn>
                    <a:cxn ang="0">
                      <a:pos x="7728" y="1149"/>
                    </a:cxn>
                    <a:cxn ang="0">
                      <a:pos x="8385" y="1055"/>
                    </a:cxn>
                    <a:cxn ang="0">
                      <a:pos x="9024" y="952"/>
                    </a:cxn>
                    <a:cxn ang="0">
                      <a:pos x="9337" y="899"/>
                    </a:cxn>
                  </a:cxnLst>
                  <a:rect l="0" t="0" r="r" b="b"/>
                  <a:pathLst>
                    <a:path w="9518" h="1719">
                      <a:moveTo>
                        <a:pt x="9337" y="899"/>
                      </a:moveTo>
                      <a:lnTo>
                        <a:pt x="9337" y="899"/>
                      </a:lnTo>
                      <a:lnTo>
                        <a:pt x="9382" y="885"/>
                      </a:lnTo>
                      <a:lnTo>
                        <a:pt x="9428" y="874"/>
                      </a:lnTo>
                      <a:lnTo>
                        <a:pt x="9473" y="867"/>
                      </a:lnTo>
                      <a:lnTo>
                        <a:pt x="9518" y="862"/>
                      </a:lnTo>
                      <a:lnTo>
                        <a:pt x="9518" y="862"/>
                      </a:lnTo>
                      <a:lnTo>
                        <a:pt x="9466" y="860"/>
                      </a:lnTo>
                      <a:lnTo>
                        <a:pt x="9414" y="857"/>
                      </a:lnTo>
                      <a:lnTo>
                        <a:pt x="9362" y="852"/>
                      </a:lnTo>
                      <a:lnTo>
                        <a:pt x="9308" y="845"/>
                      </a:lnTo>
                      <a:lnTo>
                        <a:pt x="9200" y="827"/>
                      </a:lnTo>
                      <a:lnTo>
                        <a:pt x="9087" y="806"/>
                      </a:lnTo>
                      <a:lnTo>
                        <a:pt x="8971" y="780"/>
                      </a:lnTo>
                      <a:lnTo>
                        <a:pt x="8851" y="753"/>
                      </a:lnTo>
                      <a:lnTo>
                        <a:pt x="8727" y="720"/>
                      </a:lnTo>
                      <a:lnTo>
                        <a:pt x="8600" y="685"/>
                      </a:lnTo>
                      <a:lnTo>
                        <a:pt x="8331" y="608"/>
                      </a:lnTo>
                      <a:lnTo>
                        <a:pt x="8043" y="525"/>
                      </a:lnTo>
                      <a:lnTo>
                        <a:pt x="7891" y="481"/>
                      </a:lnTo>
                      <a:lnTo>
                        <a:pt x="7735" y="438"/>
                      </a:lnTo>
                      <a:lnTo>
                        <a:pt x="7572" y="395"/>
                      </a:lnTo>
                      <a:lnTo>
                        <a:pt x="7403" y="351"/>
                      </a:lnTo>
                      <a:lnTo>
                        <a:pt x="7229" y="308"/>
                      </a:lnTo>
                      <a:lnTo>
                        <a:pt x="7049" y="266"/>
                      </a:lnTo>
                      <a:lnTo>
                        <a:pt x="6861" y="226"/>
                      </a:lnTo>
                      <a:lnTo>
                        <a:pt x="6666" y="189"/>
                      </a:lnTo>
                      <a:lnTo>
                        <a:pt x="6466" y="153"/>
                      </a:lnTo>
                      <a:lnTo>
                        <a:pt x="6258" y="120"/>
                      </a:lnTo>
                      <a:lnTo>
                        <a:pt x="6152" y="104"/>
                      </a:lnTo>
                      <a:lnTo>
                        <a:pt x="6044" y="90"/>
                      </a:lnTo>
                      <a:lnTo>
                        <a:pt x="5933" y="76"/>
                      </a:lnTo>
                      <a:lnTo>
                        <a:pt x="5822" y="64"/>
                      </a:lnTo>
                      <a:lnTo>
                        <a:pt x="5707" y="52"/>
                      </a:lnTo>
                      <a:lnTo>
                        <a:pt x="5592" y="42"/>
                      </a:lnTo>
                      <a:lnTo>
                        <a:pt x="5474" y="31"/>
                      </a:lnTo>
                      <a:lnTo>
                        <a:pt x="5354" y="23"/>
                      </a:lnTo>
                      <a:lnTo>
                        <a:pt x="5231" y="16"/>
                      </a:lnTo>
                      <a:lnTo>
                        <a:pt x="5107" y="10"/>
                      </a:lnTo>
                      <a:lnTo>
                        <a:pt x="4982" y="5"/>
                      </a:lnTo>
                      <a:lnTo>
                        <a:pt x="4854" y="2"/>
                      </a:lnTo>
                      <a:lnTo>
                        <a:pt x="4723" y="0"/>
                      </a:lnTo>
                      <a:lnTo>
                        <a:pt x="4591" y="0"/>
                      </a:lnTo>
                      <a:lnTo>
                        <a:pt x="4456" y="0"/>
                      </a:lnTo>
                      <a:lnTo>
                        <a:pt x="4318" y="2"/>
                      </a:lnTo>
                      <a:lnTo>
                        <a:pt x="4181" y="7"/>
                      </a:lnTo>
                      <a:lnTo>
                        <a:pt x="4039" y="12"/>
                      </a:lnTo>
                      <a:lnTo>
                        <a:pt x="3896" y="19"/>
                      </a:lnTo>
                      <a:lnTo>
                        <a:pt x="3750" y="28"/>
                      </a:lnTo>
                      <a:lnTo>
                        <a:pt x="3750" y="28"/>
                      </a:lnTo>
                      <a:lnTo>
                        <a:pt x="3606" y="38"/>
                      </a:lnTo>
                      <a:lnTo>
                        <a:pt x="3463" y="52"/>
                      </a:lnTo>
                      <a:lnTo>
                        <a:pt x="3326" y="66"/>
                      </a:lnTo>
                      <a:lnTo>
                        <a:pt x="3192" y="82"/>
                      </a:lnTo>
                      <a:lnTo>
                        <a:pt x="3062" y="99"/>
                      </a:lnTo>
                      <a:lnTo>
                        <a:pt x="2935" y="118"/>
                      </a:lnTo>
                      <a:lnTo>
                        <a:pt x="2812" y="139"/>
                      </a:lnTo>
                      <a:lnTo>
                        <a:pt x="2692" y="160"/>
                      </a:lnTo>
                      <a:lnTo>
                        <a:pt x="2575" y="184"/>
                      </a:lnTo>
                      <a:lnTo>
                        <a:pt x="2461" y="209"/>
                      </a:lnTo>
                      <a:lnTo>
                        <a:pt x="2351" y="233"/>
                      </a:lnTo>
                      <a:lnTo>
                        <a:pt x="2243" y="261"/>
                      </a:lnTo>
                      <a:lnTo>
                        <a:pt x="2139" y="289"/>
                      </a:lnTo>
                      <a:lnTo>
                        <a:pt x="2038" y="316"/>
                      </a:lnTo>
                      <a:lnTo>
                        <a:pt x="1941" y="348"/>
                      </a:lnTo>
                      <a:lnTo>
                        <a:pt x="1847" y="377"/>
                      </a:lnTo>
                      <a:lnTo>
                        <a:pt x="1755" y="410"/>
                      </a:lnTo>
                      <a:lnTo>
                        <a:pt x="1666" y="441"/>
                      </a:lnTo>
                      <a:lnTo>
                        <a:pt x="1579" y="474"/>
                      </a:lnTo>
                      <a:lnTo>
                        <a:pt x="1496" y="509"/>
                      </a:lnTo>
                      <a:lnTo>
                        <a:pt x="1416" y="544"/>
                      </a:lnTo>
                      <a:lnTo>
                        <a:pt x="1338" y="579"/>
                      </a:lnTo>
                      <a:lnTo>
                        <a:pt x="1263" y="614"/>
                      </a:lnTo>
                      <a:lnTo>
                        <a:pt x="1192" y="650"/>
                      </a:lnTo>
                      <a:lnTo>
                        <a:pt x="1122" y="685"/>
                      </a:lnTo>
                      <a:lnTo>
                        <a:pt x="1055" y="721"/>
                      </a:lnTo>
                      <a:lnTo>
                        <a:pt x="990" y="760"/>
                      </a:lnTo>
                      <a:lnTo>
                        <a:pt x="928" y="796"/>
                      </a:lnTo>
                      <a:lnTo>
                        <a:pt x="869" y="833"/>
                      </a:lnTo>
                      <a:lnTo>
                        <a:pt x="811" y="869"/>
                      </a:lnTo>
                      <a:lnTo>
                        <a:pt x="757" y="907"/>
                      </a:lnTo>
                      <a:lnTo>
                        <a:pt x="705" y="944"/>
                      </a:lnTo>
                      <a:lnTo>
                        <a:pt x="655" y="980"/>
                      </a:lnTo>
                      <a:lnTo>
                        <a:pt x="606" y="1017"/>
                      </a:lnTo>
                      <a:lnTo>
                        <a:pt x="561" y="1053"/>
                      </a:lnTo>
                      <a:lnTo>
                        <a:pt x="518" y="1090"/>
                      </a:lnTo>
                      <a:lnTo>
                        <a:pt x="476" y="1125"/>
                      </a:lnTo>
                      <a:lnTo>
                        <a:pt x="436" y="1161"/>
                      </a:lnTo>
                      <a:lnTo>
                        <a:pt x="365" y="1229"/>
                      </a:lnTo>
                      <a:lnTo>
                        <a:pt x="299" y="1295"/>
                      </a:lnTo>
                      <a:lnTo>
                        <a:pt x="241" y="1359"/>
                      </a:lnTo>
                      <a:lnTo>
                        <a:pt x="191" y="1418"/>
                      </a:lnTo>
                      <a:lnTo>
                        <a:pt x="147" y="1474"/>
                      </a:lnTo>
                      <a:lnTo>
                        <a:pt x="111" y="1526"/>
                      </a:lnTo>
                      <a:lnTo>
                        <a:pt x="80" y="1573"/>
                      </a:lnTo>
                      <a:lnTo>
                        <a:pt x="54" y="1613"/>
                      </a:lnTo>
                      <a:lnTo>
                        <a:pt x="33" y="1648"/>
                      </a:lnTo>
                      <a:lnTo>
                        <a:pt x="19" y="1677"/>
                      </a:lnTo>
                      <a:lnTo>
                        <a:pt x="8" y="1698"/>
                      </a:lnTo>
                      <a:lnTo>
                        <a:pt x="0" y="1719"/>
                      </a:lnTo>
                      <a:lnTo>
                        <a:pt x="0" y="1719"/>
                      </a:lnTo>
                      <a:lnTo>
                        <a:pt x="917" y="1674"/>
                      </a:lnTo>
                      <a:lnTo>
                        <a:pt x="1866" y="1623"/>
                      </a:lnTo>
                      <a:lnTo>
                        <a:pt x="3851" y="1514"/>
                      </a:lnTo>
                      <a:lnTo>
                        <a:pt x="3851" y="1514"/>
                      </a:lnTo>
                      <a:lnTo>
                        <a:pt x="4219" y="1491"/>
                      </a:lnTo>
                      <a:lnTo>
                        <a:pt x="4584" y="1467"/>
                      </a:lnTo>
                      <a:lnTo>
                        <a:pt x="4947" y="1441"/>
                      </a:lnTo>
                      <a:lnTo>
                        <a:pt x="5305" y="1413"/>
                      </a:lnTo>
                      <a:lnTo>
                        <a:pt x="5662" y="1382"/>
                      </a:lnTo>
                      <a:lnTo>
                        <a:pt x="6016" y="1347"/>
                      </a:lnTo>
                      <a:lnTo>
                        <a:pt x="6366" y="1312"/>
                      </a:lnTo>
                      <a:lnTo>
                        <a:pt x="6711" y="1274"/>
                      </a:lnTo>
                      <a:lnTo>
                        <a:pt x="7054" y="1234"/>
                      </a:lnTo>
                      <a:lnTo>
                        <a:pt x="7393" y="1192"/>
                      </a:lnTo>
                      <a:lnTo>
                        <a:pt x="7728" y="1149"/>
                      </a:lnTo>
                      <a:lnTo>
                        <a:pt x="8058" y="1102"/>
                      </a:lnTo>
                      <a:lnTo>
                        <a:pt x="8385" y="1055"/>
                      </a:lnTo>
                      <a:lnTo>
                        <a:pt x="8706" y="1005"/>
                      </a:lnTo>
                      <a:lnTo>
                        <a:pt x="9024" y="952"/>
                      </a:lnTo>
                      <a:lnTo>
                        <a:pt x="9337" y="899"/>
                      </a:lnTo>
                      <a:lnTo>
                        <a:pt x="9337" y="899"/>
                      </a:lnTo>
                      <a:close/>
                    </a:path>
                  </a:pathLst>
                </a:custGeom>
                <a:gradFill flip="none" rotWithShape="1">
                  <a:gsLst>
                    <a:gs pos="0">
                      <a:srgbClr val="84BC76"/>
                    </a:gs>
                    <a:gs pos="100000">
                      <a:srgbClr val="2F6C1C"/>
                    </a:gs>
                  </a:gsLst>
                  <a:lin ang="5160000" scaled="0"/>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11" name="Group 168">
                <a:extLst>
                  <a:ext uri="{FF2B5EF4-FFF2-40B4-BE49-F238E27FC236}">
                    <a16:creationId xmlns:a16="http://schemas.microsoft.com/office/drawing/2014/main" id="{AF6851EF-1B94-4F15-A8A2-FC8D0DE4CA6A}"/>
                  </a:ext>
                </a:extLst>
              </p:cNvPr>
              <p:cNvGrpSpPr/>
              <p:nvPr/>
            </p:nvGrpSpPr>
            <p:grpSpPr>
              <a:xfrm rot="14856880">
                <a:off x="5668393" y="4447194"/>
                <a:ext cx="340137" cy="167559"/>
                <a:chOff x="793750" y="0"/>
                <a:chExt cx="7556501" cy="2116991"/>
              </a:xfrm>
            </p:grpSpPr>
            <p:sp>
              <p:nvSpPr>
                <p:cNvPr id="163" name="Freeform 7">
                  <a:extLst>
                    <a:ext uri="{FF2B5EF4-FFF2-40B4-BE49-F238E27FC236}">
                      <a16:creationId xmlns:a16="http://schemas.microsoft.com/office/drawing/2014/main" id="{50EBA504-B074-4DF7-B876-42F99E7FE239}"/>
                    </a:ext>
                  </a:extLst>
                </p:cNvPr>
                <p:cNvSpPr>
                  <a:spLocks/>
                </p:cNvSpPr>
                <p:nvPr/>
              </p:nvSpPr>
              <p:spPr bwMode="auto">
                <a:xfrm>
                  <a:off x="793750" y="696178"/>
                  <a:ext cx="7413625" cy="1420813"/>
                </a:xfrm>
                <a:custGeom>
                  <a:avLst/>
                  <a:gdLst/>
                  <a:ahLst/>
                  <a:cxnLst>
                    <a:cxn ang="0">
                      <a:pos x="9339" y="0"/>
                    </a:cxn>
                    <a:cxn ang="0">
                      <a:pos x="8708" y="106"/>
                    </a:cxn>
                    <a:cxn ang="0">
                      <a:pos x="8060" y="203"/>
                    </a:cxn>
                    <a:cxn ang="0">
                      <a:pos x="7395" y="293"/>
                    </a:cxn>
                    <a:cxn ang="0">
                      <a:pos x="6713" y="375"/>
                    </a:cxn>
                    <a:cxn ang="0">
                      <a:pos x="6018" y="448"/>
                    </a:cxn>
                    <a:cxn ang="0">
                      <a:pos x="5307" y="514"/>
                    </a:cxn>
                    <a:cxn ang="0">
                      <a:pos x="4586" y="568"/>
                    </a:cxn>
                    <a:cxn ang="0">
                      <a:pos x="3853" y="615"/>
                    </a:cxn>
                    <a:cxn ang="0">
                      <a:pos x="1868" y="724"/>
                    </a:cxn>
                    <a:cxn ang="0">
                      <a:pos x="2" y="820"/>
                    </a:cxn>
                    <a:cxn ang="0">
                      <a:pos x="0" y="822"/>
                    </a:cxn>
                    <a:cxn ang="0">
                      <a:pos x="113" y="870"/>
                    </a:cxn>
                    <a:cxn ang="0">
                      <a:pos x="431" y="997"/>
                    </a:cxn>
                    <a:cxn ang="0">
                      <a:pos x="657" y="1081"/>
                    </a:cxn>
                    <a:cxn ang="0">
                      <a:pos x="921" y="1173"/>
                    </a:cxn>
                    <a:cxn ang="0">
                      <a:pos x="1223" y="1270"/>
                    </a:cxn>
                    <a:cxn ang="0">
                      <a:pos x="1559" y="1369"/>
                    </a:cxn>
                    <a:cxn ang="0">
                      <a:pos x="1922" y="1465"/>
                    </a:cxn>
                    <a:cxn ang="0">
                      <a:pos x="2310" y="1555"/>
                    </a:cxn>
                    <a:cxn ang="0">
                      <a:pos x="2718" y="1635"/>
                    </a:cxn>
                    <a:cxn ang="0">
                      <a:pos x="2930" y="1672"/>
                    </a:cxn>
                    <a:cxn ang="0">
                      <a:pos x="3146" y="1703"/>
                    </a:cxn>
                    <a:cxn ang="0">
                      <a:pos x="3363" y="1731"/>
                    </a:cxn>
                    <a:cxn ang="0">
                      <a:pos x="3585" y="1753"/>
                    </a:cxn>
                    <a:cxn ang="0">
                      <a:pos x="3809" y="1771"/>
                    </a:cxn>
                    <a:cxn ang="0">
                      <a:pos x="4035" y="1785"/>
                    </a:cxn>
                    <a:cxn ang="0">
                      <a:pos x="4263" y="1790"/>
                    </a:cxn>
                    <a:cxn ang="0">
                      <a:pos x="4491" y="1790"/>
                    </a:cxn>
                    <a:cxn ang="0">
                      <a:pos x="4720" y="1783"/>
                    </a:cxn>
                    <a:cxn ang="0">
                      <a:pos x="4949" y="1767"/>
                    </a:cxn>
                    <a:cxn ang="0">
                      <a:pos x="5057" y="1759"/>
                    </a:cxn>
                    <a:cxn ang="0">
                      <a:pos x="5267" y="1734"/>
                    </a:cxn>
                    <a:cxn ang="0">
                      <a:pos x="5469" y="1705"/>
                    </a:cxn>
                    <a:cxn ang="0">
                      <a:pos x="5665" y="1672"/>
                    </a:cxn>
                    <a:cxn ang="0">
                      <a:pos x="5853" y="1632"/>
                    </a:cxn>
                    <a:cxn ang="0">
                      <a:pos x="6037" y="1588"/>
                    </a:cxn>
                    <a:cxn ang="0">
                      <a:pos x="6213" y="1540"/>
                    </a:cxn>
                    <a:cxn ang="0">
                      <a:pos x="6383" y="1487"/>
                    </a:cxn>
                    <a:cxn ang="0">
                      <a:pos x="6548" y="1432"/>
                    </a:cxn>
                    <a:cxn ang="0">
                      <a:pos x="6708" y="1374"/>
                    </a:cxn>
                    <a:cxn ang="0">
                      <a:pos x="6863" y="1312"/>
                    </a:cxn>
                    <a:cxn ang="0">
                      <a:pos x="7085" y="1216"/>
                    </a:cxn>
                    <a:cxn ang="0">
                      <a:pos x="7367" y="1081"/>
                    </a:cxn>
                    <a:cxn ang="0">
                      <a:pos x="7629" y="942"/>
                    </a:cxn>
                    <a:cxn ang="0">
                      <a:pos x="7878" y="801"/>
                    </a:cxn>
                    <a:cxn ang="0">
                      <a:pos x="8112" y="660"/>
                    </a:cxn>
                    <a:cxn ang="0">
                      <a:pos x="8549" y="394"/>
                    </a:cxn>
                    <a:cxn ang="0">
                      <a:pos x="8755" y="274"/>
                    </a:cxn>
                    <a:cxn ang="0">
                      <a:pos x="8953" y="166"/>
                    </a:cxn>
                    <a:cxn ang="0">
                      <a:pos x="9148" y="74"/>
                    </a:cxn>
                    <a:cxn ang="0">
                      <a:pos x="9244" y="34"/>
                    </a:cxn>
                    <a:cxn ang="0">
                      <a:pos x="9339" y="0"/>
                    </a:cxn>
                  </a:cxnLst>
                  <a:rect l="0" t="0" r="r" b="b"/>
                  <a:pathLst>
                    <a:path w="9339" h="1790">
                      <a:moveTo>
                        <a:pt x="9339" y="0"/>
                      </a:moveTo>
                      <a:lnTo>
                        <a:pt x="9339" y="0"/>
                      </a:lnTo>
                      <a:lnTo>
                        <a:pt x="9026" y="53"/>
                      </a:lnTo>
                      <a:lnTo>
                        <a:pt x="8708" y="106"/>
                      </a:lnTo>
                      <a:lnTo>
                        <a:pt x="8387" y="156"/>
                      </a:lnTo>
                      <a:lnTo>
                        <a:pt x="8060" y="203"/>
                      </a:lnTo>
                      <a:lnTo>
                        <a:pt x="7730" y="250"/>
                      </a:lnTo>
                      <a:lnTo>
                        <a:pt x="7395" y="293"/>
                      </a:lnTo>
                      <a:lnTo>
                        <a:pt x="7056" y="335"/>
                      </a:lnTo>
                      <a:lnTo>
                        <a:pt x="6713" y="375"/>
                      </a:lnTo>
                      <a:lnTo>
                        <a:pt x="6368" y="413"/>
                      </a:lnTo>
                      <a:lnTo>
                        <a:pt x="6018" y="448"/>
                      </a:lnTo>
                      <a:lnTo>
                        <a:pt x="5664" y="483"/>
                      </a:lnTo>
                      <a:lnTo>
                        <a:pt x="5307" y="514"/>
                      </a:lnTo>
                      <a:lnTo>
                        <a:pt x="4949" y="542"/>
                      </a:lnTo>
                      <a:lnTo>
                        <a:pt x="4586" y="568"/>
                      </a:lnTo>
                      <a:lnTo>
                        <a:pt x="4221" y="592"/>
                      </a:lnTo>
                      <a:lnTo>
                        <a:pt x="3853" y="615"/>
                      </a:lnTo>
                      <a:lnTo>
                        <a:pt x="3853" y="615"/>
                      </a:lnTo>
                      <a:lnTo>
                        <a:pt x="1868" y="724"/>
                      </a:lnTo>
                      <a:lnTo>
                        <a:pt x="919" y="775"/>
                      </a:lnTo>
                      <a:lnTo>
                        <a:pt x="2" y="820"/>
                      </a:lnTo>
                      <a:lnTo>
                        <a:pt x="0" y="822"/>
                      </a:lnTo>
                      <a:lnTo>
                        <a:pt x="0" y="822"/>
                      </a:lnTo>
                      <a:lnTo>
                        <a:pt x="30" y="834"/>
                      </a:lnTo>
                      <a:lnTo>
                        <a:pt x="113" y="870"/>
                      </a:lnTo>
                      <a:lnTo>
                        <a:pt x="249" y="926"/>
                      </a:lnTo>
                      <a:lnTo>
                        <a:pt x="431" y="997"/>
                      </a:lnTo>
                      <a:lnTo>
                        <a:pt x="539" y="1037"/>
                      </a:lnTo>
                      <a:lnTo>
                        <a:pt x="657" y="1081"/>
                      </a:lnTo>
                      <a:lnTo>
                        <a:pt x="784" y="1126"/>
                      </a:lnTo>
                      <a:lnTo>
                        <a:pt x="921" y="1173"/>
                      </a:lnTo>
                      <a:lnTo>
                        <a:pt x="1069" y="1221"/>
                      </a:lnTo>
                      <a:lnTo>
                        <a:pt x="1223" y="1270"/>
                      </a:lnTo>
                      <a:lnTo>
                        <a:pt x="1387" y="1319"/>
                      </a:lnTo>
                      <a:lnTo>
                        <a:pt x="1559" y="1369"/>
                      </a:lnTo>
                      <a:lnTo>
                        <a:pt x="1736" y="1418"/>
                      </a:lnTo>
                      <a:lnTo>
                        <a:pt x="1922" y="1465"/>
                      </a:lnTo>
                      <a:lnTo>
                        <a:pt x="2113" y="1512"/>
                      </a:lnTo>
                      <a:lnTo>
                        <a:pt x="2310" y="1555"/>
                      </a:lnTo>
                      <a:lnTo>
                        <a:pt x="2511" y="1597"/>
                      </a:lnTo>
                      <a:lnTo>
                        <a:pt x="2718" y="1635"/>
                      </a:lnTo>
                      <a:lnTo>
                        <a:pt x="2824" y="1654"/>
                      </a:lnTo>
                      <a:lnTo>
                        <a:pt x="2930" y="1672"/>
                      </a:lnTo>
                      <a:lnTo>
                        <a:pt x="3036" y="1687"/>
                      </a:lnTo>
                      <a:lnTo>
                        <a:pt x="3146" y="1703"/>
                      </a:lnTo>
                      <a:lnTo>
                        <a:pt x="3253" y="1717"/>
                      </a:lnTo>
                      <a:lnTo>
                        <a:pt x="3363" y="1731"/>
                      </a:lnTo>
                      <a:lnTo>
                        <a:pt x="3474" y="1743"/>
                      </a:lnTo>
                      <a:lnTo>
                        <a:pt x="3585" y="1753"/>
                      </a:lnTo>
                      <a:lnTo>
                        <a:pt x="3696" y="1764"/>
                      </a:lnTo>
                      <a:lnTo>
                        <a:pt x="3809" y="1771"/>
                      </a:lnTo>
                      <a:lnTo>
                        <a:pt x="3922" y="1778"/>
                      </a:lnTo>
                      <a:lnTo>
                        <a:pt x="4035" y="1785"/>
                      </a:lnTo>
                      <a:lnTo>
                        <a:pt x="4148" y="1788"/>
                      </a:lnTo>
                      <a:lnTo>
                        <a:pt x="4263" y="1790"/>
                      </a:lnTo>
                      <a:lnTo>
                        <a:pt x="4378" y="1790"/>
                      </a:lnTo>
                      <a:lnTo>
                        <a:pt x="4491" y="1790"/>
                      </a:lnTo>
                      <a:lnTo>
                        <a:pt x="4605" y="1786"/>
                      </a:lnTo>
                      <a:lnTo>
                        <a:pt x="4720" y="1783"/>
                      </a:lnTo>
                      <a:lnTo>
                        <a:pt x="4835" y="1776"/>
                      </a:lnTo>
                      <a:lnTo>
                        <a:pt x="4949" y="1767"/>
                      </a:lnTo>
                      <a:lnTo>
                        <a:pt x="4949" y="1767"/>
                      </a:lnTo>
                      <a:lnTo>
                        <a:pt x="5057" y="1759"/>
                      </a:lnTo>
                      <a:lnTo>
                        <a:pt x="5163" y="1746"/>
                      </a:lnTo>
                      <a:lnTo>
                        <a:pt x="5267" y="1734"/>
                      </a:lnTo>
                      <a:lnTo>
                        <a:pt x="5368" y="1720"/>
                      </a:lnTo>
                      <a:lnTo>
                        <a:pt x="5469" y="1705"/>
                      </a:lnTo>
                      <a:lnTo>
                        <a:pt x="5568" y="1689"/>
                      </a:lnTo>
                      <a:lnTo>
                        <a:pt x="5665" y="1672"/>
                      </a:lnTo>
                      <a:lnTo>
                        <a:pt x="5759" y="1653"/>
                      </a:lnTo>
                      <a:lnTo>
                        <a:pt x="5853" y="1632"/>
                      </a:lnTo>
                      <a:lnTo>
                        <a:pt x="5945" y="1611"/>
                      </a:lnTo>
                      <a:lnTo>
                        <a:pt x="6037" y="1588"/>
                      </a:lnTo>
                      <a:lnTo>
                        <a:pt x="6126" y="1564"/>
                      </a:lnTo>
                      <a:lnTo>
                        <a:pt x="6213" y="1540"/>
                      </a:lnTo>
                      <a:lnTo>
                        <a:pt x="6300" y="1513"/>
                      </a:lnTo>
                      <a:lnTo>
                        <a:pt x="6383" y="1487"/>
                      </a:lnTo>
                      <a:lnTo>
                        <a:pt x="6467" y="1461"/>
                      </a:lnTo>
                      <a:lnTo>
                        <a:pt x="6548" y="1432"/>
                      </a:lnTo>
                      <a:lnTo>
                        <a:pt x="6630" y="1404"/>
                      </a:lnTo>
                      <a:lnTo>
                        <a:pt x="6708" y="1374"/>
                      </a:lnTo>
                      <a:lnTo>
                        <a:pt x="6786" y="1343"/>
                      </a:lnTo>
                      <a:lnTo>
                        <a:pt x="6863" y="1312"/>
                      </a:lnTo>
                      <a:lnTo>
                        <a:pt x="6939" y="1281"/>
                      </a:lnTo>
                      <a:lnTo>
                        <a:pt x="7085" y="1216"/>
                      </a:lnTo>
                      <a:lnTo>
                        <a:pt x="7228" y="1150"/>
                      </a:lnTo>
                      <a:lnTo>
                        <a:pt x="7367" y="1081"/>
                      </a:lnTo>
                      <a:lnTo>
                        <a:pt x="7499" y="1011"/>
                      </a:lnTo>
                      <a:lnTo>
                        <a:pt x="7629" y="942"/>
                      </a:lnTo>
                      <a:lnTo>
                        <a:pt x="7756" y="870"/>
                      </a:lnTo>
                      <a:lnTo>
                        <a:pt x="7878" y="801"/>
                      </a:lnTo>
                      <a:lnTo>
                        <a:pt x="7996" y="730"/>
                      </a:lnTo>
                      <a:lnTo>
                        <a:pt x="8112" y="660"/>
                      </a:lnTo>
                      <a:lnTo>
                        <a:pt x="8337" y="524"/>
                      </a:lnTo>
                      <a:lnTo>
                        <a:pt x="8549" y="394"/>
                      </a:lnTo>
                      <a:lnTo>
                        <a:pt x="8653" y="333"/>
                      </a:lnTo>
                      <a:lnTo>
                        <a:pt x="8755" y="274"/>
                      </a:lnTo>
                      <a:lnTo>
                        <a:pt x="8854" y="219"/>
                      </a:lnTo>
                      <a:lnTo>
                        <a:pt x="8953" y="166"/>
                      </a:lnTo>
                      <a:lnTo>
                        <a:pt x="9051" y="118"/>
                      </a:lnTo>
                      <a:lnTo>
                        <a:pt x="9148" y="74"/>
                      </a:lnTo>
                      <a:lnTo>
                        <a:pt x="9197" y="53"/>
                      </a:lnTo>
                      <a:lnTo>
                        <a:pt x="9244" y="34"/>
                      </a:lnTo>
                      <a:lnTo>
                        <a:pt x="9292" y="17"/>
                      </a:lnTo>
                      <a:lnTo>
                        <a:pt x="9339" y="0"/>
                      </a:lnTo>
                      <a:lnTo>
                        <a:pt x="9339" y="0"/>
                      </a:lnTo>
                      <a:close/>
                    </a:path>
                  </a:pathLst>
                </a:custGeom>
                <a:gradFill flip="none" rotWithShape="1">
                  <a:gsLst>
                    <a:gs pos="0">
                      <a:srgbClr val="5EBD63"/>
                    </a:gs>
                    <a:gs pos="100000">
                      <a:srgbClr val="447F31"/>
                    </a:gs>
                  </a:gsLst>
                  <a:path path="circle">
                    <a:fillToRect l="50000" t="50000" r="50000" b="50000"/>
                  </a:path>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 name="Freeform 8">
                  <a:extLst>
                    <a:ext uri="{FF2B5EF4-FFF2-40B4-BE49-F238E27FC236}">
                      <a16:creationId xmlns:a16="http://schemas.microsoft.com/office/drawing/2014/main" id="{0ACE83F9-A85A-41BB-8988-55600539A12A}"/>
                    </a:ext>
                  </a:extLst>
                </p:cNvPr>
                <p:cNvSpPr>
                  <a:spLocks/>
                </p:cNvSpPr>
                <p:nvPr/>
              </p:nvSpPr>
              <p:spPr bwMode="auto">
                <a:xfrm>
                  <a:off x="795338" y="0"/>
                  <a:ext cx="7554913" cy="1363663"/>
                </a:xfrm>
                <a:custGeom>
                  <a:avLst/>
                  <a:gdLst/>
                  <a:ahLst/>
                  <a:cxnLst>
                    <a:cxn ang="0">
                      <a:pos x="9337" y="899"/>
                    </a:cxn>
                    <a:cxn ang="0">
                      <a:pos x="9428" y="874"/>
                    </a:cxn>
                    <a:cxn ang="0">
                      <a:pos x="9518" y="862"/>
                    </a:cxn>
                    <a:cxn ang="0">
                      <a:pos x="9466" y="860"/>
                    </a:cxn>
                    <a:cxn ang="0">
                      <a:pos x="9362" y="852"/>
                    </a:cxn>
                    <a:cxn ang="0">
                      <a:pos x="9200" y="827"/>
                    </a:cxn>
                    <a:cxn ang="0">
                      <a:pos x="8971" y="780"/>
                    </a:cxn>
                    <a:cxn ang="0">
                      <a:pos x="8727" y="720"/>
                    </a:cxn>
                    <a:cxn ang="0">
                      <a:pos x="8331" y="608"/>
                    </a:cxn>
                    <a:cxn ang="0">
                      <a:pos x="7891" y="481"/>
                    </a:cxn>
                    <a:cxn ang="0">
                      <a:pos x="7572" y="395"/>
                    </a:cxn>
                    <a:cxn ang="0">
                      <a:pos x="7229" y="308"/>
                    </a:cxn>
                    <a:cxn ang="0">
                      <a:pos x="6861" y="226"/>
                    </a:cxn>
                    <a:cxn ang="0">
                      <a:pos x="6466" y="153"/>
                    </a:cxn>
                    <a:cxn ang="0">
                      <a:pos x="6152" y="104"/>
                    </a:cxn>
                    <a:cxn ang="0">
                      <a:pos x="5933" y="76"/>
                    </a:cxn>
                    <a:cxn ang="0">
                      <a:pos x="5707" y="52"/>
                    </a:cxn>
                    <a:cxn ang="0">
                      <a:pos x="5474" y="31"/>
                    </a:cxn>
                    <a:cxn ang="0">
                      <a:pos x="5231" y="16"/>
                    </a:cxn>
                    <a:cxn ang="0">
                      <a:pos x="4982" y="5"/>
                    </a:cxn>
                    <a:cxn ang="0">
                      <a:pos x="4723" y="0"/>
                    </a:cxn>
                    <a:cxn ang="0">
                      <a:pos x="4456" y="0"/>
                    </a:cxn>
                    <a:cxn ang="0">
                      <a:pos x="4181" y="7"/>
                    </a:cxn>
                    <a:cxn ang="0">
                      <a:pos x="3896" y="19"/>
                    </a:cxn>
                    <a:cxn ang="0">
                      <a:pos x="3750" y="28"/>
                    </a:cxn>
                    <a:cxn ang="0">
                      <a:pos x="3463" y="52"/>
                    </a:cxn>
                    <a:cxn ang="0">
                      <a:pos x="3192" y="82"/>
                    </a:cxn>
                    <a:cxn ang="0">
                      <a:pos x="2935" y="118"/>
                    </a:cxn>
                    <a:cxn ang="0">
                      <a:pos x="2692" y="160"/>
                    </a:cxn>
                    <a:cxn ang="0">
                      <a:pos x="2461" y="209"/>
                    </a:cxn>
                    <a:cxn ang="0">
                      <a:pos x="2243" y="261"/>
                    </a:cxn>
                    <a:cxn ang="0">
                      <a:pos x="2038" y="316"/>
                    </a:cxn>
                    <a:cxn ang="0">
                      <a:pos x="1847" y="377"/>
                    </a:cxn>
                    <a:cxn ang="0">
                      <a:pos x="1666" y="441"/>
                    </a:cxn>
                    <a:cxn ang="0">
                      <a:pos x="1496" y="509"/>
                    </a:cxn>
                    <a:cxn ang="0">
                      <a:pos x="1338" y="579"/>
                    </a:cxn>
                    <a:cxn ang="0">
                      <a:pos x="1192" y="650"/>
                    </a:cxn>
                    <a:cxn ang="0">
                      <a:pos x="1055" y="721"/>
                    </a:cxn>
                    <a:cxn ang="0">
                      <a:pos x="928" y="796"/>
                    </a:cxn>
                    <a:cxn ang="0">
                      <a:pos x="811" y="869"/>
                    </a:cxn>
                    <a:cxn ang="0">
                      <a:pos x="705" y="944"/>
                    </a:cxn>
                    <a:cxn ang="0">
                      <a:pos x="606" y="1017"/>
                    </a:cxn>
                    <a:cxn ang="0">
                      <a:pos x="518" y="1090"/>
                    </a:cxn>
                    <a:cxn ang="0">
                      <a:pos x="436" y="1161"/>
                    </a:cxn>
                    <a:cxn ang="0">
                      <a:pos x="299" y="1295"/>
                    </a:cxn>
                    <a:cxn ang="0">
                      <a:pos x="191" y="1418"/>
                    </a:cxn>
                    <a:cxn ang="0">
                      <a:pos x="111" y="1526"/>
                    </a:cxn>
                    <a:cxn ang="0">
                      <a:pos x="54" y="1613"/>
                    </a:cxn>
                    <a:cxn ang="0">
                      <a:pos x="19" y="1677"/>
                    </a:cxn>
                    <a:cxn ang="0">
                      <a:pos x="0" y="1719"/>
                    </a:cxn>
                    <a:cxn ang="0">
                      <a:pos x="917" y="1674"/>
                    </a:cxn>
                    <a:cxn ang="0">
                      <a:pos x="3851" y="1514"/>
                    </a:cxn>
                    <a:cxn ang="0">
                      <a:pos x="4219" y="1491"/>
                    </a:cxn>
                    <a:cxn ang="0">
                      <a:pos x="4947" y="1441"/>
                    </a:cxn>
                    <a:cxn ang="0">
                      <a:pos x="5662" y="1382"/>
                    </a:cxn>
                    <a:cxn ang="0">
                      <a:pos x="6366" y="1312"/>
                    </a:cxn>
                    <a:cxn ang="0">
                      <a:pos x="7054" y="1234"/>
                    </a:cxn>
                    <a:cxn ang="0">
                      <a:pos x="7728" y="1149"/>
                    </a:cxn>
                    <a:cxn ang="0">
                      <a:pos x="8385" y="1055"/>
                    </a:cxn>
                    <a:cxn ang="0">
                      <a:pos x="9024" y="952"/>
                    </a:cxn>
                    <a:cxn ang="0">
                      <a:pos x="9337" y="899"/>
                    </a:cxn>
                  </a:cxnLst>
                  <a:rect l="0" t="0" r="r" b="b"/>
                  <a:pathLst>
                    <a:path w="9518" h="1719">
                      <a:moveTo>
                        <a:pt x="9337" y="899"/>
                      </a:moveTo>
                      <a:lnTo>
                        <a:pt x="9337" y="899"/>
                      </a:lnTo>
                      <a:lnTo>
                        <a:pt x="9382" y="885"/>
                      </a:lnTo>
                      <a:lnTo>
                        <a:pt x="9428" y="874"/>
                      </a:lnTo>
                      <a:lnTo>
                        <a:pt x="9473" y="867"/>
                      </a:lnTo>
                      <a:lnTo>
                        <a:pt x="9518" y="862"/>
                      </a:lnTo>
                      <a:lnTo>
                        <a:pt x="9518" y="862"/>
                      </a:lnTo>
                      <a:lnTo>
                        <a:pt x="9466" y="860"/>
                      </a:lnTo>
                      <a:lnTo>
                        <a:pt x="9414" y="857"/>
                      </a:lnTo>
                      <a:lnTo>
                        <a:pt x="9362" y="852"/>
                      </a:lnTo>
                      <a:lnTo>
                        <a:pt x="9308" y="845"/>
                      </a:lnTo>
                      <a:lnTo>
                        <a:pt x="9200" y="827"/>
                      </a:lnTo>
                      <a:lnTo>
                        <a:pt x="9087" y="806"/>
                      </a:lnTo>
                      <a:lnTo>
                        <a:pt x="8971" y="780"/>
                      </a:lnTo>
                      <a:lnTo>
                        <a:pt x="8851" y="753"/>
                      </a:lnTo>
                      <a:lnTo>
                        <a:pt x="8727" y="720"/>
                      </a:lnTo>
                      <a:lnTo>
                        <a:pt x="8600" y="685"/>
                      </a:lnTo>
                      <a:lnTo>
                        <a:pt x="8331" y="608"/>
                      </a:lnTo>
                      <a:lnTo>
                        <a:pt x="8043" y="525"/>
                      </a:lnTo>
                      <a:lnTo>
                        <a:pt x="7891" y="481"/>
                      </a:lnTo>
                      <a:lnTo>
                        <a:pt x="7735" y="438"/>
                      </a:lnTo>
                      <a:lnTo>
                        <a:pt x="7572" y="395"/>
                      </a:lnTo>
                      <a:lnTo>
                        <a:pt x="7403" y="351"/>
                      </a:lnTo>
                      <a:lnTo>
                        <a:pt x="7229" y="308"/>
                      </a:lnTo>
                      <a:lnTo>
                        <a:pt x="7049" y="266"/>
                      </a:lnTo>
                      <a:lnTo>
                        <a:pt x="6861" y="226"/>
                      </a:lnTo>
                      <a:lnTo>
                        <a:pt x="6666" y="189"/>
                      </a:lnTo>
                      <a:lnTo>
                        <a:pt x="6466" y="153"/>
                      </a:lnTo>
                      <a:lnTo>
                        <a:pt x="6258" y="120"/>
                      </a:lnTo>
                      <a:lnTo>
                        <a:pt x="6152" y="104"/>
                      </a:lnTo>
                      <a:lnTo>
                        <a:pt x="6044" y="90"/>
                      </a:lnTo>
                      <a:lnTo>
                        <a:pt x="5933" y="76"/>
                      </a:lnTo>
                      <a:lnTo>
                        <a:pt x="5822" y="64"/>
                      </a:lnTo>
                      <a:lnTo>
                        <a:pt x="5707" y="52"/>
                      </a:lnTo>
                      <a:lnTo>
                        <a:pt x="5592" y="42"/>
                      </a:lnTo>
                      <a:lnTo>
                        <a:pt x="5474" y="31"/>
                      </a:lnTo>
                      <a:lnTo>
                        <a:pt x="5354" y="23"/>
                      </a:lnTo>
                      <a:lnTo>
                        <a:pt x="5231" y="16"/>
                      </a:lnTo>
                      <a:lnTo>
                        <a:pt x="5107" y="10"/>
                      </a:lnTo>
                      <a:lnTo>
                        <a:pt x="4982" y="5"/>
                      </a:lnTo>
                      <a:lnTo>
                        <a:pt x="4854" y="2"/>
                      </a:lnTo>
                      <a:lnTo>
                        <a:pt x="4723" y="0"/>
                      </a:lnTo>
                      <a:lnTo>
                        <a:pt x="4591" y="0"/>
                      </a:lnTo>
                      <a:lnTo>
                        <a:pt x="4456" y="0"/>
                      </a:lnTo>
                      <a:lnTo>
                        <a:pt x="4318" y="2"/>
                      </a:lnTo>
                      <a:lnTo>
                        <a:pt x="4181" y="7"/>
                      </a:lnTo>
                      <a:lnTo>
                        <a:pt x="4039" y="12"/>
                      </a:lnTo>
                      <a:lnTo>
                        <a:pt x="3896" y="19"/>
                      </a:lnTo>
                      <a:lnTo>
                        <a:pt x="3750" y="28"/>
                      </a:lnTo>
                      <a:lnTo>
                        <a:pt x="3750" y="28"/>
                      </a:lnTo>
                      <a:lnTo>
                        <a:pt x="3606" y="38"/>
                      </a:lnTo>
                      <a:lnTo>
                        <a:pt x="3463" y="52"/>
                      </a:lnTo>
                      <a:lnTo>
                        <a:pt x="3326" y="66"/>
                      </a:lnTo>
                      <a:lnTo>
                        <a:pt x="3192" y="82"/>
                      </a:lnTo>
                      <a:lnTo>
                        <a:pt x="3062" y="99"/>
                      </a:lnTo>
                      <a:lnTo>
                        <a:pt x="2935" y="118"/>
                      </a:lnTo>
                      <a:lnTo>
                        <a:pt x="2812" y="139"/>
                      </a:lnTo>
                      <a:lnTo>
                        <a:pt x="2692" y="160"/>
                      </a:lnTo>
                      <a:lnTo>
                        <a:pt x="2575" y="184"/>
                      </a:lnTo>
                      <a:lnTo>
                        <a:pt x="2461" y="209"/>
                      </a:lnTo>
                      <a:lnTo>
                        <a:pt x="2351" y="233"/>
                      </a:lnTo>
                      <a:lnTo>
                        <a:pt x="2243" y="261"/>
                      </a:lnTo>
                      <a:lnTo>
                        <a:pt x="2139" y="289"/>
                      </a:lnTo>
                      <a:lnTo>
                        <a:pt x="2038" y="316"/>
                      </a:lnTo>
                      <a:lnTo>
                        <a:pt x="1941" y="348"/>
                      </a:lnTo>
                      <a:lnTo>
                        <a:pt x="1847" y="377"/>
                      </a:lnTo>
                      <a:lnTo>
                        <a:pt x="1755" y="410"/>
                      </a:lnTo>
                      <a:lnTo>
                        <a:pt x="1666" y="441"/>
                      </a:lnTo>
                      <a:lnTo>
                        <a:pt x="1579" y="474"/>
                      </a:lnTo>
                      <a:lnTo>
                        <a:pt x="1496" y="509"/>
                      </a:lnTo>
                      <a:lnTo>
                        <a:pt x="1416" y="544"/>
                      </a:lnTo>
                      <a:lnTo>
                        <a:pt x="1338" y="579"/>
                      </a:lnTo>
                      <a:lnTo>
                        <a:pt x="1263" y="614"/>
                      </a:lnTo>
                      <a:lnTo>
                        <a:pt x="1192" y="650"/>
                      </a:lnTo>
                      <a:lnTo>
                        <a:pt x="1122" y="685"/>
                      </a:lnTo>
                      <a:lnTo>
                        <a:pt x="1055" y="721"/>
                      </a:lnTo>
                      <a:lnTo>
                        <a:pt x="990" y="760"/>
                      </a:lnTo>
                      <a:lnTo>
                        <a:pt x="928" y="796"/>
                      </a:lnTo>
                      <a:lnTo>
                        <a:pt x="869" y="833"/>
                      </a:lnTo>
                      <a:lnTo>
                        <a:pt x="811" y="869"/>
                      </a:lnTo>
                      <a:lnTo>
                        <a:pt x="757" y="907"/>
                      </a:lnTo>
                      <a:lnTo>
                        <a:pt x="705" y="944"/>
                      </a:lnTo>
                      <a:lnTo>
                        <a:pt x="655" y="980"/>
                      </a:lnTo>
                      <a:lnTo>
                        <a:pt x="606" y="1017"/>
                      </a:lnTo>
                      <a:lnTo>
                        <a:pt x="561" y="1053"/>
                      </a:lnTo>
                      <a:lnTo>
                        <a:pt x="518" y="1090"/>
                      </a:lnTo>
                      <a:lnTo>
                        <a:pt x="476" y="1125"/>
                      </a:lnTo>
                      <a:lnTo>
                        <a:pt x="436" y="1161"/>
                      </a:lnTo>
                      <a:lnTo>
                        <a:pt x="365" y="1229"/>
                      </a:lnTo>
                      <a:lnTo>
                        <a:pt x="299" y="1295"/>
                      </a:lnTo>
                      <a:lnTo>
                        <a:pt x="241" y="1359"/>
                      </a:lnTo>
                      <a:lnTo>
                        <a:pt x="191" y="1418"/>
                      </a:lnTo>
                      <a:lnTo>
                        <a:pt x="147" y="1474"/>
                      </a:lnTo>
                      <a:lnTo>
                        <a:pt x="111" y="1526"/>
                      </a:lnTo>
                      <a:lnTo>
                        <a:pt x="80" y="1573"/>
                      </a:lnTo>
                      <a:lnTo>
                        <a:pt x="54" y="1613"/>
                      </a:lnTo>
                      <a:lnTo>
                        <a:pt x="33" y="1648"/>
                      </a:lnTo>
                      <a:lnTo>
                        <a:pt x="19" y="1677"/>
                      </a:lnTo>
                      <a:lnTo>
                        <a:pt x="8" y="1698"/>
                      </a:lnTo>
                      <a:lnTo>
                        <a:pt x="0" y="1719"/>
                      </a:lnTo>
                      <a:lnTo>
                        <a:pt x="0" y="1719"/>
                      </a:lnTo>
                      <a:lnTo>
                        <a:pt x="917" y="1674"/>
                      </a:lnTo>
                      <a:lnTo>
                        <a:pt x="1866" y="1623"/>
                      </a:lnTo>
                      <a:lnTo>
                        <a:pt x="3851" y="1514"/>
                      </a:lnTo>
                      <a:lnTo>
                        <a:pt x="3851" y="1514"/>
                      </a:lnTo>
                      <a:lnTo>
                        <a:pt x="4219" y="1491"/>
                      </a:lnTo>
                      <a:lnTo>
                        <a:pt x="4584" y="1467"/>
                      </a:lnTo>
                      <a:lnTo>
                        <a:pt x="4947" y="1441"/>
                      </a:lnTo>
                      <a:lnTo>
                        <a:pt x="5305" y="1413"/>
                      </a:lnTo>
                      <a:lnTo>
                        <a:pt x="5662" y="1382"/>
                      </a:lnTo>
                      <a:lnTo>
                        <a:pt x="6016" y="1347"/>
                      </a:lnTo>
                      <a:lnTo>
                        <a:pt x="6366" y="1312"/>
                      </a:lnTo>
                      <a:lnTo>
                        <a:pt x="6711" y="1274"/>
                      </a:lnTo>
                      <a:lnTo>
                        <a:pt x="7054" y="1234"/>
                      </a:lnTo>
                      <a:lnTo>
                        <a:pt x="7393" y="1192"/>
                      </a:lnTo>
                      <a:lnTo>
                        <a:pt x="7728" y="1149"/>
                      </a:lnTo>
                      <a:lnTo>
                        <a:pt x="8058" y="1102"/>
                      </a:lnTo>
                      <a:lnTo>
                        <a:pt x="8385" y="1055"/>
                      </a:lnTo>
                      <a:lnTo>
                        <a:pt x="8706" y="1005"/>
                      </a:lnTo>
                      <a:lnTo>
                        <a:pt x="9024" y="952"/>
                      </a:lnTo>
                      <a:lnTo>
                        <a:pt x="9337" y="899"/>
                      </a:lnTo>
                      <a:lnTo>
                        <a:pt x="9337" y="899"/>
                      </a:lnTo>
                      <a:close/>
                    </a:path>
                  </a:pathLst>
                </a:custGeom>
                <a:gradFill flip="none" rotWithShape="1">
                  <a:gsLst>
                    <a:gs pos="0">
                      <a:srgbClr val="84BC76"/>
                    </a:gs>
                    <a:gs pos="100000">
                      <a:srgbClr val="2F6C1C"/>
                    </a:gs>
                  </a:gsLst>
                  <a:lin ang="5160000" scaled="0"/>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12" name="Group 168">
                <a:extLst>
                  <a:ext uri="{FF2B5EF4-FFF2-40B4-BE49-F238E27FC236}">
                    <a16:creationId xmlns:a16="http://schemas.microsoft.com/office/drawing/2014/main" id="{8B3DDFCE-798B-424B-8ABE-4BA1814FD9A9}"/>
                  </a:ext>
                </a:extLst>
              </p:cNvPr>
              <p:cNvGrpSpPr/>
              <p:nvPr/>
            </p:nvGrpSpPr>
            <p:grpSpPr>
              <a:xfrm rot="19919584">
                <a:off x="6966926" y="3094189"/>
                <a:ext cx="383462" cy="160775"/>
                <a:chOff x="793750" y="0"/>
                <a:chExt cx="7556501" cy="2116991"/>
              </a:xfrm>
            </p:grpSpPr>
            <p:sp>
              <p:nvSpPr>
                <p:cNvPr id="161" name="Freeform 7">
                  <a:extLst>
                    <a:ext uri="{FF2B5EF4-FFF2-40B4-BE49-F238E27FC236}">
                      <a16:creationId xmlns:a16="http://schemas.microsoft.com/office/drawing/2014/main" id="{7D85F4E6-FCFB-4F19-9A38-E26849917F5C}"/>
                    </a:ext>
                  </a:extLst>
                </p:cNvPr>
                <p:cNvSpPr>
                  <a:spLocks/>
                </p:cNvSpPr>
                <p:nvPr/>
              </p:nvSpPr>
              <p:spPr bwMode="auto">
                <a:xfrm>
                  <a:off x="793750" y="696178"/>
                  <a:ext cx="7413625" cy="1420813"/>
                </a:xfrm>
                <a:custGeom>
                  <a:avLst/>
                  <a:gdLst/>
                  <a:ahLst/>
                  <a:cxnLst>
                    <a:cxn ang="0">
                      <a:pos x="9339" y="0"/>
                    </a:cxn>
                    <a:cxn ang="0">
                      <a:pos x="8708" y="106"/>
                    </a:cxn>
                    <a:cxn ang="0">
                      <a:pos x="8060" y="203"/>
                    </a:cxn>
                    <a:cxn ang="0">
                      <a:pos x="7395" y="293"/>
                    </a:cxn>
                    <a:cxn ang="0">
                      <a:pos x="6713" y="375"/>
                    </a:cxn>
                    <a:cxn ang="0">
                      <a:pos x="6018" y="448"/>
                    </a:cxn>
                    <a:cxn ang="0">
                      <a:pos x="5307" y="514"/>
                    </a:cxn>
                    <a:cxn ang="0">
                      <a:pos x="4586" y="568"/>
                    </a:cxn>
                    <a:cxn ang="0">
                      <a:pos x="3853" y="615"/>
                    </a:cxn>
                    <a:cxn ang="0">
                      <a:pos x="1868" y="724"/>
                    </a:cxn>
                    <a:cxn ang="0">
                      <a:pos x="2" y="820"/>
                    </a:cxn>
                    <a:cxn ang="0">
                      <a:pos x="0" y="822"/>
                    </a:cxn>
                    <a:cxn ang="0">
                      <a:pos x="113" y="870"/>
                    </a:cxn>
                    <a:cxn ang="0">
                      <a:pos x="431" y="997"/>
                    </a:cxn>
                    <a:cxn ang="0">
                      <a:pos x="657" y="1081"/>
                    </a:cxn>
                    <a:cxn ang="0">
                      <a:pos x="921" y="1173"/>
                    </a:cxn>
                    <a:cxn ang="0">
                      <a:pos x="1223" y="1270"/>
                    </a:cxn>
                    <a:cxn ang="0">
                      <a:pos x="1559" y="1369"/>
                    </a:cxn>
                    <a:cxn ang="0">
                      <a:pos x="1922" y="1465"/>
                    </a:cxn>
                    <a:cxn ang="0">
                      <a:pos x="2310" y="1555"/>
                    </a:cxn>
                    <a:cxn ang="0">
                      <a:pos x="2718" y="1635"/>
                    </a:cxn>
                    <a:cxn ang="0">
                      <a:pos x="2930" y="1672"/>
                    </a:cxn>
                    <a:cxn ang="0">
                      <a:pos x="3146" y="1703"/>
                    </a:cxn>
                    <a:cxn ang="0">
                      <a:pos x="3363" y="1731"/>
                    </a:cxn>
                    <a:cxn ang="0">
                      <a:pos x="3585" y="1753"/>
                    </a:cxn>
                    <a:cxn ang="0">
                      <a:pos x="3809" y="1771"/>
                    </a:cxn>
                    <a:cxn ang="0">
                      <a:pos x="4035" y="1785"/>
                    </a:cxn>
                    <a:cxn ang="0">
                      <a:pos x="4263" y="1790"/>
                    </a:cxn>
                    <a:cxn ang="0">
                      <a:pos x="4491" y="1790"/>
                    </a:cxn>
                    <a:cxn ang="0">
                      <a:pos x="4720" y="1783"/>
                    </a:cxn>
                    <a:cxn ang="0">
                      <a:pos x="4949" y="1767"/>
                    </a:cxn>
                    <a:cxn ang="0">
                      <a:pos x="5057" y="1759"/>
                    </a:cxn>
                    <a:cxn ang="0">
                      <a:pos x="5267" y="1734"/>
                    </a:cxn>
                    <a:cxn ang="0">
                      <a:pos x="5469" y="1705"/>
                    </a:cxn>
                    <a:cxn ang="0">
                      <a:pos x="5665" y="1672"/>
                    </a:cxn>
                    <a:cxn ang="0">
                      <a:pos x="5853" y="1632"/>
                    </a:cxn>
                    <a:cxn ang="0">
                      <a:pos x="6037" y="1588"/>
                    </a:cxn>
                    <a:cxn ang="0">
                      <a:pos x="6213" y="1540"/>
                    </a:cxn>
                    <a:cxn ang="0">
                      <a:pos x="6383" y="1487"/>
                    </a:cxn>
                    <a:cxn ang="0">
                      <a:pos x="6548" y="1432"/>
                    </a:cxn>
                    <a:cxn ang="0">
                      <a:pos x="6708" y="1374"/>
                    </a:cxn>
                    <a:cxn ang="0">
                      <a:pos x="6863" y="1312"/>
                    </a:cxn>
                    <a:cxn ang="0">
                      <a:pos x="7085" y="1216"/>
                    </a:cxn>
                    <a:cxn ang="0">
                      <a:pos x="7367" y="1081"/>
                    </a:cxn>
                    <a:cxn ang="0">
                      <a:pos x="7629" y="942"/>
                    </a:cxn>
                    <a:cxn ang="0">
                      <a:pos x="7878" y="801"/>
                    </a:cxn>
                    <a:cxn ang="0">
                      <a:pos x="8112" y="660"/>
                    </a:cxn>
                    <a:cxn ang="0">
                      <a:pos x="8549" y="394"/>
                    </a:cxn>
                    <a:cxn ang="0">
                      <a:pos x="8755" y="274"/>
                    </a:cxn>
                    <a:cxn ang="0">
                      <a:pos x="8953" y="166"/>
                    </a:cxn>
                    <a:cxn ang="0">
                      <a:pos x="9148" y="74"/>
                    </a:cxn>
                    <a:cxn ang="0">
                      <a:pos x="9244" y="34"/>
                    </a:cxn>
                    <a:cxn ang="0">
                      <a:pos x="9339" y="0"/>
                    </a:cxn>
                  </a:cxnLst>
                  <a:rect l="0" t="0" r="r" b="b"/>
                  <a:pathLst>
                    <a:path w="9339" h="1790">
                      <a:moveTo>
                        <a:pt x="9339" y="0"/>
                      </a:moveTo>
                      <a:lnTo>
                        <a:pt x="9339" y="0"/>
                      </a:lnTo>
                      <a:lnTo>
                        <a:pt x="9026" y="53"/>
                      </a:lnTo>
                      <a:lnTo>
                        <a:pt x="8708" y="106"/>
                      </a:lnTo>
                      <a:lnTo>
                        <a:pt x="8387" y="156"/>
                      </a:lnTo>
                      <a:lnTo>
                        <a:pt x="8060" y="203"/>
                      </a:lnTo>
                      <a:lnTo>
                        <a:pt x="7730" y="250"/>
                      </a:lnTo>
                      <a:lnTo>
                        <a:pt x="7395" y="293"/>
                      </a:lnTo>
                      <a:lnTo>
                        <a:pt x="7056" y="335"/>
                      </a:lnTo>
                      <a:lnTo>
                        <a:pt x="6713" y="375"/>
                      </a:lnTo>
                      <a:lnTo>
                        <a:pt x="6368" y="413"/>
                      </a:lnTo>
                      <a:lnTo>
                        <a:pt x="6018" y="448"/>
                      </a:lnTo>
                      <a:lnTo>
                        <a:pt x="5664" y="483"/>
                      </a:lnTo>
                      <a:lnTo>
                        <a:pt x="5307" y="514"/>
                      </a:lnTo>
                      <a:lnTo>
                        <a:pt x="4949" y="542"/>
                      </a:lnTo>
                      <a:lnTo>
                        <a:pt x="4586" y="568"/>
                      </a:lnTo>
                      <a:lnTo>
                        <a:pt x="4221" y="592"/>
                      </a:lnTo>
                      <a:lnTo>
                        <a:pt x="3853" y="615"/>
                      </a:lnTo>
                      <a:lnTo>
                        <a:pt x="3853" y="615"/>
                      </a:lnTo>
                      <a:lnTo>
                        <a:pt x="1868" y="724"/>
                      </a:lnTo>
                      <a:lnTo>
                        <a:pt x="919" y="775"/>
                      </a:lnTo>
                      <a:lnTo>
                        <a:pt x="2" y="820"/>
                      </a:lnTo>
                      <a:lnTo>
                        <a:pt x="0" y="822"/>
                      </a:lnTo>
                      <a:lnTo>
                        <a:pt x="0" y="822"/>
                      </a:lnTo>
                      <a:lnTo>
                        <a:pt x="30" y="834"/>
                      </a:lnTo>
                      <a:lnTo>
                        <a:pt x="113" y="870"/>
                      </a:lnTo>
                      <a:lnTo>
                        <a:pt x="249" y="926"/>
                      </a:lnTo>
                      <a:lnTo>
                        <a:pt x="431" y="997"/>
                      </a:lnTo>
                      <a:lnTo>
                        <a:pt x="539" y="1037"/>
                      </a:lnTo>
                      <a:lnTo>
                        <a:pt x="657" y="1081"/>
                      </a:lnTo>
                      <a:lnTo>
                        <a:pt x="784" y="1126"/>
                      </a:lnTo>
                      <a:lnTo>
                        <a:pt x="921" y="1173"/>
                      </a:lnTo>
                      <a:lnTo>
                        <a:pt x="1069" y="1221"/>
                      </a:lnTo>
                      <a:lnTo>
                        <a:pt x="1223" y="1270"/>
                      </a:lnTo>
                      <a:lnTo>
                        <a:pt x="1387" y="1319"/>
                      </a:lnTo>
                      <a:lnTo>
                        <a:pt x="1559" y="1369"/>
                      </a:lnTo>
                      <a:lnTo>
                        <a:pt x="1736" y="1418"/>
                      </a:lnTo>
                      <a:lnTo>
                        <a:pt x="1922" y="1465"/>
                      </a:lnTo>
                      <a:lnTo>
                        <a:pt x="2113" y="1512"/>
                      </a:lnTo>
                      <a:lnTo>
                        <a:pt x="2310" y="1555"/>
                      </a:lnTo>
                      <a:lnTo>
                        <a:pt x="2511" y="1597"/>
                      </a:lnTo>
                      <a:lnTo>
                        <a:pt x="2718" y="1635"/>
                      </a:lnTo>
                      <a:lnTo>
                        <a:pt x="2824" y="1654"/>
                      </a:lnTo>
                      <a:lnTo>
                        <a:pt x="2930" y="1672"/>
                      </a:lnTo>
                      <a:lnTo>
                        <a:pt x="3036" y="1687"/>
                      </a:lnTo>
                      <a:lnTo>
                        <a:pt x="3146" y="1703"/>
                      </a:lnTo>
                      <a:lnTo>
                        <a:pt x="3253" y="1717"/>
                      </a:lnTo>
                      <a:lnTo>
                        <a:pt x="3363" y="1731"/>
                      </a:lnTo>
                      <a:lnTo>
                        <a:pt x="3474" y="1743"/>
                      </a:lnTo>
                      <a:lnTo>
                        <a:pt x="3585" y="1753"/>
                      </a:lnTo>
                      <a:lnTo>
                        <a:pt x="3696" y="1764"/>
                      </a:lnTo>
                      <a:lnTo>
                        <a:pt x="3809" y="1771"/>
                      </a:lnTo>
                      <a:lnTo>
                        <a:pt x="3922" y="1778"/>
                      </a:lnTo>
                      <a:lnTo>
                        <a:pt x="4035" y="1785"/>
                      </a:lnTo>
                      <a:lnTo>
                        <a:pt x="4148" y="1788"/>
                      </a:lnTo>
                      <a:lnTo>
                        <a:pt x="4263" y="1790"/>
                      </a:lnTo>
                      <a:lnTo>
                        <a:pt x="4378" y="1790"/>
                      </a:lnTo>
                      <a:lnTo>
                        <a:pt x="4491" y="1790"/>
                      </a:lnTo>
                      <a:lnTo>
                        <a:pt x="4605" y="1786"/>
                      </a:lnTo>
                      <a:lnTo>
                        <a:pt x="4720" y="1783"/>
                      </a:lnTo>
                      <a:lnTo>
                        <a:pt x="4835" y="1776"/>
                      </a:lnTo>
                      <a:lnTo>
                        <a:pt x="4949" y="1767"/>
                      </a:lnTo>
                      <a:lnTo>
                        <a:pt x="4949" y="1767"/>
                      </a:lnTo>
                      <a:lnTo>
                        <a:pt x="5057" y="1759"/>
                      </a:lnTo>
                      <a:lnTo>
                        <a:pt x="5163" y="1746"/>
                      </a:lnTo>
                      <a:lnTo>
                        <a:pt x="5267" y="1734"/>
                      </a:lnTo>
                      <a:lnTo>
                        <a:pt x="5368" y="1720"/>
                      </a:lnTo>
                      <a:lnTo>
                        <a:pt x="5469" y="1705"/>
                      </a:lnTo>
                      <a:lnTo>
                        <a:pt x="5568" y="1689"/>
                      </a:lnTo>
                      <a:lnTo>
                        <a:pt x="5665" y="1672"/>
                      </a:lnTo>
                      <a:lnTo>
                        <a:pt x="5759" y="1653"/>
                      </a:lnTo>
                      <a:lnTo>
                        <a:pt x="5853" y="1632"/>
                      </a:lnTo>
                      <a:lnTo>
                        <a:pt x="5945" y="1611"/>
                      </a:lnTo>
                      <a:lnTo>
                        <a:pt x="6037" y="1588"/>
                      </a:lnTo>
                      <a:lnTo>
                        <a:pt x="6126" y="1564"/>
                      </a:lnTo>
                      <a:lnTo>
                        <a:pt x="6213" y="1540"/>
                      </a:lnTo>
                      <a:lnTo>
                        <a:pt x="6300" y="1513"/>
                      </a:lnTo>
                      <a:lnTo>
                        <a:pt x="6383" y="1487"/>
                      </a:lnTo>
                      <a:lnTo>
                        <a:pt x="6467" y="1461"/>
                      </a:lnTo>
                      <a:lnTo>
                        <a:pt x="6548" y="1432"/>
                      </a:lnTo>
                      <a:lnTo>
                        <a:pt x="6630" y="1404"/>
                      </a:lnTo>
                      <a:lnTo>
                        <a:pt x="6708" y="1374"/>
                      </a:lnTo>
                      <a:lnTo>
                        <a:pt x="6786" y="1343"/>
                      </a:lnTo>
                      <a:lnTo>
                        <a:pt x="6863" y="1312"/>
                      </a:lnTo>
                      <a:lnTo>
                        <a:pt x="6939" y="1281"/>
                      </a:lnTo>
                      <a:lnTo>
                        <a:pt x="7085" y="1216"/>
                      </a:lnTo>
                      <a:lnTo>
                        <a:pt x="7228" y="1150"/>
                      </a:lnTo>
                      <a:lnTo>
                        <a:pt x="7367" y="1081"/>
                      </a:lnTo>
                      <a:lnTo>
                        <a:pt x="7499" y="1011"/>
                      </a:lnTo>
                      <a:lnTo>
                        <a:pt x="7629" y="942"/>
                      </a:lnTo>
                      <a:lnTo>
                        <a:pt x="7756" y="870"/>
                      </a:lnTo>
                      <a:lnTo>
                        <a:pt x="7878" y="801"/>
                      </a:lnTo>
                      <a:lnTo>
                        <a:pt x="7996" y="730"/>
                      </a:lnTo>
                      <a:lnTo>
                        <a:pt x="8112" y="660"/>
                      </a:lnTo>
                      <a:lnTo>
                        <a:pt x="8337" y="524"/>
                      </a:lnTo>
                      <a:lnTo>
                        <a:pt x="8549" y="394"/>
                      </a:lnTo>
                      <a:lnTo>
                        <a:pt x="8653" y="333"/>
                      </a:lnTo>
                      <a:lnTo>
                        <a:pt x="8755" y="274"/>
                      </a:lnTo>
                      <a:lnTo>
                        <a:pt x="8854" y="219"/>
                      </a:lnTo>
                      <a:lnTo>
                        <a:pt x="8953" y="166"/>
                      </a:lnTo>
                      <a:lnTo>
                        <a:pt x="9051" y="118"/>
                      </a:lnTo>
                      <a:lnTo>
                        <a:pt x="9148" y="74"/>
                      </a:lnTo>
                      <a:lnTo>
                        <a:pt x="9197" y="53"/>
                      </a:lnTo>
                      <a:lnTo>
                        <a:pt x="9244" y="34"/>
                      </a:lnTo>
                      <a:lnTo>
                        <a:pt x="9292" y="17"/>
                      </a:lnTo>
                      <a:lnTo>
                        <a:pt x="9339" y="0"/>
                      </a:lnTo>
                      <a:lnTo>
                        <a:pt x="9339" y="0"/>
                      </a:lnTo>
                      <a:close/>
                    </a:path>
                  </a:pathLst>
                </a:custGeom>
                <a:gradFill flip="none" rotWithShape="1">
                  <a:gsLst>
                    <a:gs pos="0">
                      <a:srgbClr val="5EBD63"/>
                    </a:gs>
                    <a:gs pos="100000">
                      <a:srgbClr val="447F31"/>
                    </a:gs>
                  </a:gsLst>
                  <a:path path="circle">
                    <a:fillToRect l="50000" t="50000" r="50000" b="50000"/>
                  </a:path>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2" name="Freeform 8">
                  <a:extLst>
                    <a:ext uri="{FF2B5EF4-FFF2-40B4-BE49-F238E27FC236}">
                      <a16:creationId xmlns:a16="http://schemas.microsoft.com/office/drawing/2014/main" id="{40B7AB75-6A24-4518-A587-C81C021E25A4}"/>
                    </a:ext>
                  </a:extLst>
                </p:cNvPr>
                <p:cNvSpPr>
                  <a:spLocks/>
                </p:cNvSpPr>
                <p:nvPr/>
              </p:nvSpPr>
              <p:spPr bwMode="auto">
                <a:xfrm>
                  <a:off x="795338" y="0"/>
                  <a:ext cx="7554913" cy="1363663"/>
                </a:xfrm>
                <a:custGeom>
                  <a:avLst/>
                  <a:gdLst/>
                  <a:ahLst/>
                  <a:cxnLst>
                    <a:cxn ang="0">
                      <a:pos x="9337" y="899"/>
                    </a:cxn>
                    <a:cxn ang="0">
                      <a:pos x="9428" y="874"/>
                    </a:cxn>
                    <a:cxn ang="0">
                      <a:pos x="9518" y="862"/>
                    </a:cxn>
                    <a:cxn ang="0">
                      <a:pos x="9466" y="860"/>
                    </a:cxn>
                    <a:cxn ang="0">
                      <a:pos x="9362" y="852"/>
                    </a:cxn>
                    <a:cxn ang="0">
                      <a:pos x="9200" y="827"/>
                    </a:cxn>
                    <a:cxn ang="0">
                      <a:pos x="8971" y="780"/>
                    </a:cxn>
                    <a:cxn ang="0">
                      <a:pos x="8727" y="720"/>
                    </a:cxn>
                    <a:cxn ang="0">
                      <a:pos x="8331" y="608"/>
                    </a:cxn>
                    <a:cxn ang="0">
                      <a:pos x="7891" y="481"/>
                    </a:cxn>
                    <a:cxn ang="0">
                      <a:pos x="7572" y="395"/>
                    </a:cxn>
                    <a:cxn ang="0">
                      <a:pos x="7229" y="308"/>
                    </a:cxn>
                    <a:cxn ang="0">
                      <a:pos x="6861" y="226"/>
                    </a:cxn>
                    <a:cxn ang="0">
                      <a:pos x="6466" y="153"/>
                    </a:cxn>
                    <a:cxn ang="0">
                      <a:pos x="6152" y="104"/>
                    </a:cxn>
                    <a:cxn ang="0">
                      <a:pos x="5933" y="76"/>
                    </a:cxn>
                    <a:cxn ang="0">
                      <a:pos x="5707" y="52"/>
                    </a:cxn>
                    <a:cxn ang="0">
                      <a:pos x="5474" y="31"/>
                    </a:cxn>
                    <a:cxn ang="0">
                      <a:pos x="5231" y="16"/>
                    </a:cxn>
                    <a:cxn ang="0">
                      <a:pos x="4982" y="5"/>
                    </a:cxn>
                    <a:cxn ang="0">
                      <a:pos x="4723" y="0"/>
                    </a:cxn>
                    <a:cxn ang="0">
                      <a:pos x="4456" y="0"/>
                    </a:cxn>
                    <a:cxn ang="0">
                      <a:pos x="4181" y="7"/>
                    </a:cxn>
                    <a:cxn ang="0">
                      <a:pos x="3896" y="19"/>
                    </a:cxn>
                    <a:cxn ang="0">
                      <a:pos x="3750" y="28"/>
                    </a:cxn>
                    <a:cxn ang="0">
                      <a:pos x="3463" y="52"/>
                    </a:cxn>
                    <a:cxn ang="0">
                      <a:pos x="3192" y="82"/>
                    </a:cxn>
                    <a:cxn ang="0">
                      <a:pos x="2935" y="118"/>
                    </a:cxn>
                    <a:cxn ang="0">
                      <a:pos x="2692" y="160"/>
                    </a:cxn>
                    <a:cxn ang="0">
                      <a:pos x="2461" y="209"/>
                    </a:cxn>
                    <a:cxn ang="0">
                      <a:pos x="2243" y="261"/>
                    </a:cxn>
                    <a:cxn ang="0">
                      <a:pos x="2038" y="316"/>
                    </a:cxn>
                    <a:cxn ang="0">
                      <a:pos x="1847" y="377"/>
                    </a:cxn>
                    <a:cxn ang="0">
                      <a:pos x="1666" y="441"/>
                    </a:cxn>
                    <a:cxn ang="0">
                      <a:pos x="1496" y="509"/>
                    </a:cxn>
                    <a:cxn ang="0">
                      <a:pos x="1338" y="579"/>
                    </a:cxn>
                    <a:cxn ang="0">
                      <a:pos x="1192" y="650"/>
                    </a:cxn>
                    <a:cxn ang="0">
                      <a:pos x="1055" y="721"/>
                    </a:cxn>
                    <a:cxn ang="0">
                      <a:pos x="928" y="796"/>
                    </a:cxn>
                    <a:cxn ang="0">
                      <a:pos x="811" y="869"/>
                    </a:cxn>
                    <a:cxn ang="0">
                      <a:pos x="705" y="944"/>
                    </a:cxn>
                    <a:cxn ang="0">
                      <a:pos x="606" y="1017"/>
                    </a:cxn>
                    <a:cxn ang="0">
                      <a:pos x="518" y="1090"/>
                    </a:cxn>
                    <a:cxn ang="0">
                      <a:pos x="436" y="1161"/>
                    </a:cxn>
                    <a:cxn ang="0">
                      <a:pos x="299" y="1295"/>
                    </a:cxn>
                    <a:cxn ang="0">
                      <a:pos x="191" y="1418"/>
                    </a:cxn>
                    <a:cxn ang="0">
                      <a:pos x="111" y="1526"/>
                    </a:cxn>
                    <a:cxn ang="0">
                      <a:pos x="54" y="1613"/>
                    </a:cxn>
                    <a:cxn ang="0">
                      <a:pos x="19" y="1677"/>
                    </a:cxn>
                    <a:cxn ang="0">
                      <a:pos x="0" y="1719"/>
                    </a:cxn>
                    <a:cxn ang="0">
                      <a:pos x="917" y="1674"/>
                    </a:cxn>
                    <a:cxn ang="0">
                      <a:pos x="3851" y="1514"/>
                    </a:cxn>
                    <a:cxn ang="0">
                      <a:pos x="4219" y="1491"/>
                    </a:cxn>
                    <a:cxn ang="0">
                      <a:pos x="4947" y="1441"/>
                    </a:cxn>
                    <a:cxn ang="0">
                      <a:pos x="5662" y="1382"/>
                    </a:cxn>
                    <a:cxn ang="0">
                      <a:pos x="6366" y="1312"/>
                    </a:cxn>
                    <a:cxn ang="0">
                      <a:pos x="7054" y="1234"/>
                    </a:cxn>
                    <a:cxn ang="0">
                      <a:pos x="7728" y="1149"/>
                    </a:cxn>
                    <a:cxn ang="0">
                      <a:pos x="8385" y="1055"/>
                    </a:cxn>
                    <a:cxn ang="0">
                      <a:pos x="9024" y="952"/>
                    </a:cxn>
                    <a:cxn ang="0">
                      <a:pos x="9337" y="899"/>
                    </a:cxn>
                  </a:cxnLst>
                  <a:rect l="0" t="0" r="r" b="b"/>
                  <a:pathLst>
                    <a:path w="9518" h="1719">
                      <a:moveTo>
                        <a:pt x="9337" y="899"/>
                      </a:moveTo>
                      <a:lnTo>
                        <a:pt x="9337" y="899"/>
                      </a:lnTo>
                      <a:lnTo>
                        <a:pt x="9382" y="885"/>
                      </a:lnTo>
                      <a:lnTo>
                        <a:pt x="9428" y="874"/>
                      </a:lnTo>
                      <a:lnTo>
                        <a:pt x="9473" y="867"/>
                      </a:lnTo>
                      <a:lnTo>
                        <a:pt x="9518" y="862"/>
                      </a:lnTo>
                      <a:lnTo>
                        <a:pt x="9518" y="862"/>
                      </a:lnTo>
                      <a:lnTo>
                        <a:pt x="9466" y="860"/>
                      </a:lnTo>
                      <a:lnTo>
                        <a:pt x="9414" y="857"/>
                      </a:lnTo>
                      <a:lnTo>
                        <a:pt x="9362" y="852"/>
                      </a:lnTo>
                      <a:lnTo>
                        <a:pt x="9308" y="845"/>
                      </a:lnTo>
                      <a:lnTo>
                        <a:pt x="9200" y="827"/>
                      </a:lnTo>
                      <a:lnTo>
                        <a:pt x="9087" y="806"/>
                      </a:lnTo>
                      <a:lnTo>
                        <a:pt x="8971" y="780"/>
                      </a:lnTo>
                      <a:lnTo>
                        <a:pt x="8851" y="753"/>
                      </a:lnTo>
                      <a:lnTo>
                        <a:pt x="8727" y="720"/>
                      </a:lnTo>
                      <a:lnTo>
                        <a:pt x="8600" y="685"/>
                      </a:lnTo>
                      <a:lnTo>
                        <a:pt x="8331" y="608"/>
                      </a:lnTo>
                      <a:lnTo>
                        <a:pt x="8043" y="525"/>
                      </a:lnTo>
                      <a:lnTo>
                        <a:pt x="7891" y="481"/>
                      </a:lnTo>
                      <a:lnTo>
                        <a:pt x="7735" y="438"/>
                      </a:lnTo>
                      <a:lnTo>
                        <a:pt x="7572" y="395"/>
                      </a:lnTo>
                      <a:lnTo>
                        <a:pt x="7403" y="351"/>
                      </a:lnTo>
                      <a:lnTo>
                        <a:pt x="7229" y="308"/>
                      </a:lnTo>
                      <a:lnTo>
                        <a:pt x="7049" y="266"/>
                      </a:lnTo>
                      <a:lnTo>
                        <a:pt x="6861" y="226"/>
                      </a:lnTo>
                      <a:lnTo>
                        <a:pt x="6666" y="189"/>
                      </a:lnTo>
                      <a:lnTo>
                        <a:pt x="6466" y="153"/>
                      </a:lnTo>
                      <a:lnTo>
                        <a:pt x="6258" y="120"/>
                      </a:lnTo>
                      <a:lnTo>
                        <a:pt x="6152" y="104"/>
                      </a:lnTo>
                      <a:lnTo>
                        <a:pt x="6044" y="90"/>
                      </a:lnTo>
                      <a:lnTo>
                        <a:pt x="5933" y="76"/>
                      </a:lnTo>
                      <a:lnTo>
                        <a:pt x="5822" y="64"/>
                      </a:lnTo>
                      <a:lnTo>
                        <a:pt x="5707" y="52"/>
                      </a:lnTo>
                      <a:lnTo>
                        <a:pt x="5592" y="42"/>
                      </a:lnTo>
                      <a:lnTo>
                        <a:pt x="5474" y="31"/>
                      </a:lnTo>
                      <a:lnTo>
                        <a:pt x="5354" y="23"/>
                      </a:lnTo>
                      <a:lnTo>
                        <a:pt x="5231" y="16"/>
                      </a:lnTo>
                      <a:lnTo>
                        <a:pt x="5107" y="10"/>
                      </a:lnTo>
                      <a:lnTo>
                        <a:pt x="4982" y="5"/>
                      </a:lnTo>
                      <a:lnTo>
                        <a:pt x="4854" y="2"/>
                      </a:lnTo>
                      <a:lnTo>
                        <a:pt x="4723" y="0"/>
                      </a:lnTo>
                      <a:lnTo>
                        <a:pt x="4591" y="0"/>
                      </a:lnTo>
                      <a:lnTo>
                        <a:pt x="4456" y="0"/>
                      </a:lnTo>
                      <a:lnTo>
                        <a:pt x="4318" y="2"/>
                      </a:lnTo>
                      <a:lnTo>
                        <a:pt x="4181" y="7"/>
                      </a:lnTo>
                      <a:lnTo>
                        <a:pt x="4039" y="12"/>
                      </a:lnTo>
                      <a:lnTo>
                        <a:pt x="3896" y="19"/>
                      </a:lnTo>
                      <a:lnTo>
                        <a:pt x="3750" y="28"/>
                      </a:lnTo>
                      <a:lnTo>
                        <a:pt x="3750" y="28"/>
                      </a:lnTo>
                      <a:lnTo>
                        <a:pt x="3606" y="38"/>
                      </a:lnTo>
                      <a:lnTo>
                        <a:pt x="3463" y="52"/>
                      </a:lnTo>
                      <a:lnTo>
                        <a:pt x="3326" y="66"/>
                      </a:lnTo>
                      <a:lnTo>
                        <a:pt x="3192" y="82"/>
                      </a:lnTo>
                      <a:lnTo>
                        <a:pt x="3062" y="99"/>
                      </a:lnTo>
                      <a:lnTo>
                        <a:pt x="2935" y="118"/>
                      </a:lnTo>
                      <a:lnTo>
                        <a:pt x="2812" y="139"/>
                      </a:lnTo>
                      <a:lnTo>
                        <a:pt x="2692" y="160"/>
                      </a:lnTo>
                      <a:lnTo>
                        <a:pt x="2575" y="184"/>
                      </a:lnTo>
                      <a:lnTo>
                        <a:pt x="2461" y="209"/>
                      </a:lnTo>
                      <a:lnTo>
                        <a:pt x="2351" y="233"/>
                      </a:lnTo>
                      <a:lnTo>
                        <a:pt x="2243" y="261"/>
                      </a:lnTo>
                      <a:lnTo>
                        <a:pt x="2139" y="289"/>
                      </a:lnTo>
                      <a:lnTo>
                        <a:pt x="2038" y="316"/>
                      </a:lnTo>
                      <a:lnTo>
                        <a:pt x="1941" y="348"/>
                      </a:lnTo>
                      <a:lnTo>
                        <a:pt x="1847" y="377"/>
                      </a:lnTo>
                      <a:lnTo>
                        <a:pt x="1755" y="410"/>
                      </a:lnTo>
                      <a:lnTo>
                        <a:pt x="1666" y="441"/>
                      </a:lnTo>
                      <a:lnTo>
                        <a:pt x="1579" y="474"/>
                      </a:lnTo>
                      <a:lnTo>
                        <a:pt x="1496" y="509"/>
                      </a:lnTo>
                      <a:lnTo>
                        <a:pt x="1416" y="544"/>
                      </a:lnTo>
                      <a:lnTo>
                        <a:pt x="1338" y="579"/>
                      </a:lnTo>
                      <a:lnTo>
                        <a:pt x="1263" y="614"/>
                      </a:lnTo>
                      <a:lnTo>
                        <a:pt x="1192" y="650"/>
                      </a:lnTo>
                      <a:lnTo>
                        <a:pt x="1122" y="685"/>
                      </a:lnTo>
                      <a:lnTo>
                        <a:pt x="1055" y="721"/>
                      </a:lnTo>
                      <a:lnTo>
                        <a:pt x="990" y="760"/>
                      </a:lnTo>
                      <a:lnTo>
                        <a:pt x="928" y="796"/>
                      </a:lnTo>
                      <a:lnTo>
                        <a:pt x="869" y="833"/>
                      </a:lnTo>
                      <a:lnTo>
                        <a:pt x="811" y="869"/>
                      </a:lnTo>
                      <a:lnTo>
                        <a:pt x="757" y="907"/>
                      </a:lnTo>
                      <a:lnTo>
                        <a:pt x="705" y="944"/>
                      </a:lnTo>
                      <a:lnTo>
                        <a:pt x="655" y="980"/>
                      </a:lnTo>
                      <a:lnTo>
                        <a:pt x="606" y="1017"/>
                      </a:lnTo>
                      <a:lnTo>
                        <a:pt x="561" y="1053"/>
                      </a:lnTo>
                      <a:lnTo>
                        <a:pt x="518" y="1090"/>
                      </a:lnTo>
                      <a:lnTo>
                        <a:pt x="476" y="1125"/>
                      </a:lnTo>
                      <a:lnTo>
                        <a:pt x="436" y="1161"/>
                      </a:lnTo>
                      <a:lnTo>
                        <a:pt x="365" y="1229"/>
                      </a:lnTo>
                      <a:lnTo>
                        <a:pt x="299" y="1295"/>
                      </a:lnTo>
                      <a:lnTo>
                        <a:pt x="241" y="1359"/>
                      </a:lnTo>
                      <a:lnTo>
                        <a:pt x="191" y="1418"/>
                      </a:lnTo>
                      <a:lnTo>
                        <a:pt x="147" y="1474"/>
                      </a:lnTo>
                      <a:lnTo>
                        <a:pt x="111" y="1526"/>
                      </a:lnTo>
                      <a:lnTo>
                        <a:pt x="80" y="1573"/>
                      </a:lnTo>
                      <a:lnTo>
                        <a:pt x="54" y="1613"/>
                      </a:lnTo>
                      <a:lnTo>
                        <a:pt x="33" y="1648"/>
                      </a:lnTo>
                      <a:lnTo>
                        <a:pt x="19" y="1677"/>
                      </a:lnTo>
                      <a:lnTo>
                        <a:pt x="8" y="1698"/>
                      </a:lnTo>
                      <a:lnTo>
                        <a:pt x="0" y="1719"/>
                      </a:lnTo>
                      <a:lnTo>
                        <a:pt x="0" y="1719"/>
                      </a:lnTo>
                      <a:lnTo>
                        <a:pt x="917" y="1674"/>
                      </a:lnTo>
                      <a:lnTo>
                        <a:pt x="1866" y="1623"/>
                      </a:lnTo>
                      <a:lnTo>
                        <a:pt x="3851" y="1514"/>
                      </a:lnTo>
                      <a:lnTo>
                        <a:pt x="3851" y="1514"/>
                      </a:lnTo>
                      <a:lnTo>
                        <a:pt x="4219" y="1491"/>
                      </a:lnTo>
                      <a:lnTo>
                        <a:pt x="4584" y="1467"/>
                      </a:lnTo>
                      <a:lnTo>
                        <a:pt x="4947" y="1441"/>
                      </a:lnTo>
                      <a:lnTo>
                        <a:pt x="5305" y="1413"/>
                      </a:lnTo>
                      <a:lnTo>
                        <a:pt x="5662" y="1382"/>
                      </a:lnTo>
                      <a:lnTo>
                        <a:pt x="6016" y="1347"/>
                      </a:lnTo>
                      <a:lnTo>
                        <a:pt x="6366" y="1312"/>
                      </a:lnTo>
                      <a:lnTo>
                        <a:pt x="6711" y="1274"/>
                      </a:lnTo>
                      <a:lnTo>
                        <a:pt x="7054" y="1234"/>
                      </a:lnTo>
                      <a:lnTo>
                        <a:pt x="7393" y="1192"/>
                      </a:lnTo>
                      <a:lnTo>
                        <a:pt x="7728" y="1149"/>
                      </a:lnTo>
                      <a:lnTo>
                        <a:pt x="8058" y="1102"/>
                      </a:lnTo>
                      <a:lnTo>
                        <a:pt x="8385" y="1055"/>
                      </a:lnTo>
                      <a:lnTo>
                        <a:pt x="8706" y="1005"/>
                      </a:lnTo>
                      <a:lnTo>
                        <a:pt x="9024" y="952"/>
                      </a:lnTo>
                      <a:lnTo>
                        <a:pt x="9337" y="899"/>
                      </a:lnTo>
                      <a:lnTo>
                        <a:pt x="9337" y="899"/>
                      </a:lnTo>
                      <a:close/>
                    </a:path>
                  </a:pathLst>
                </a:custGeom>
                <a:gradFill flip="none" rotWithShape="1">
                  <a:gsLst>
                    <a:gs pos="0">
                      <a:srgbClr val="84BC76"/>
                    </a:gs>
                    <a:gs pos="100000">
                      <a:srgbClr val="2F6C1C"/>
                    </a:gs>
                  </a:gsLst>
                  <a:lin ang="5160000" scaled="0"/>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13" name="Group 168">
                <a:extLst>
                  <a:ext uri="{FF2B5EF4-FFF2-40B4-BE49-F238E27FC236}">
                    <a16:creationId xmlns:a16="http://schemas.microsoft.com/office/drawing/2014/main" id="{C6CE3D17-77E0-4884-ACF5-FA49EE3CF475}"/>
                  </a:ext>
                </a:extLst>
              </p:cNvPr>
              <p:cNvGrpSpPr/>
              <p:nvPr/>
            </p:nvGrpSpPr>
            <p:grpSpPr>
              <a:xfrm>
                <a:off x="4872682" y="2286000"/>
                <a:ext cx="444643" cy="124569"/>
                <a:chOff x="793750" y="0"/>
                <a:chExt cx="7556501" cy="2116991"/>
              </a:xfrm>
            </p:grpSpPr>
            <p:sp>
              <p:nvSpPr>
                <p:cNvPr id="159" name="Freeform 7">
                  <a:extLst>
                    <a:ext uri="{FF2B5EF4-FFF2-40B4-BE49-F238E27FC236}">
                      <a16:creationId xmlns:a16="http://schemas.microsoft.com/office/drawing/2014/main" id="{4F2248EB-D9D7-4AD8-A671-419AB5981036}"/>
                    </a:ext>
                  </a:extLst>
                </p:cNvPr>
                <p:cNvSpPr>
                  <a:spLocks/>
                </p:cNvSpPr>
                <p:nvPr/>
              </p:nvSpPr>
              <p:spPr bwMode="auto">
                <a:xfrm>
                  <a:off x="793750" y="696178"/>
                  <a:ext cx="7413625" cy="1420813"/>
                </a:xfrm>
                <a:custGeom>
                  <a:avLst/>
                  <a:gdLst/>
                  <a:ahLst/>
                  <a:cxnLst>
                    <a:cxn ang="0">
                      <a:pos x="9339" y="0"/>
                    </a:cxn>
                    <a:cxn ang="0">
                      <a:pos x="8708" y="106"/>
                    </a:cxn>
                    <a:cxn ang="0">
                      <a:pos x="8060" y="203"/>
                    </a:cxn>
                    <a:cxn ang="0">
                      <a:pos x="7395" y="293"/>
                    </a:cxn>
                    <a:cxn ang="0">
                      <a:pos x="6713" y="375"/>
                    </a:cxn>
                    <a:cxn ang="0">
                      <a:pos x="6018" y="448"/>
                    </a:cxn>
                    <a:cxn ang="0">
                      <a:pos x="5307" y="514"/>
                    </a:cxn>
                    <a:cxn ang="0">
                      <a:pos x="4586" y="568"/>
                    </a:cxn>
                    <a:cxn ang="0">
                      <a:pos x="3853" y="615"/>
                    </a:cxn>
                    <a:cxn ang="0">
                      <a:pos x="1868" y="724"/>
                    </a:cxn>
                    <a:cxn ang="0">
                      <a:pos x="2" y="820"/>
                    </a:cxn>
                    <a:cxn ang="0">
                      <a:pos x="0" y="822"/>
                    </a:cxn>
                    <a:cxn ang="0">
                      <a:pos x="113" y="870"/>
                    </a:cxn>
                    <a:cxn ang="0">
                      <a:pos x="431" y="997"/>
                    </a:cxn>
                    <a:cxn ang="0">
                      <a:pos x="657" y="1081"/>
                    </a:cxn>
                    <a:cxn ang="0">
                      <a:pos x="921" y="1173"/>
                    </a:cxn>
                    <a:cxn ang="0">
                      <a:pos x="1223" y="1270"/>
                    </a:cxn>
                    <a:cxn ang="0">
                      <a:pos x="1559" y="1369"/>
                    </a:cxn>
                    <a:cxn ang="0">
                      <a:pos x="1922" y="1465"/>
                    </a:cxn>
                    <a:cxn ang="0">
                      <a:pos x="2310" y="1555"/>
                    </a:cxn>
                    <a:cxn ang="0">
                      <a:pos x="2718" y="1635"/>
                    </a:cxn>
                    <a:cxn ang="0">
                      <a:pos x="2930" y="1672"/>
                    </a:cxn>
                    <a:cxn ang="0">
                      <a:pos x="3146" y="1703"/>
                    </a:cxn>
                    <a:cxn ang="0">
                      <a:pos x="3363" y="1731"/>
                    </a:cxn>
                    <a:cxn ang="0">
                      <a:pos x="3585" y="1753"/>
                    </a:cxn>
                    <a:cxn ang="0">
                      <a:pos x="3809" y="1771"/>
                    </a:cxn>
                    <a:cxn ang="0">
                      <a:pos x="4035" y="1785"/>
                    </a:cxn>
                    <a:cxn ang="0">
                      <a:pos x="4263" y="1790"/>
                    </a:cxn>
                    <a:cxn ang="0">
                      <a:pos x="4491" y="1790"/>
                    </a:cxn>
                    <a:cxn ang="0">
                      <a:pos x="4720" y="1783"/>
                    </a:cxn>
                    <a:cxn ang="0">
                      <a:pos x="4949" y="1767"/>
                    </a:cxn>
                    <a:cxn ang="0">
                      <a:pos x="5057" y="1759"/>
                    </a:cxn>
                    <a:cxn ang="0">
                      <a:pos x="5267" y="1734"/>
                    </a:cxn>
                    <a:cxn ang="0">
                      <a:pos x="5469" y="1705"/>
                    </a:cxn>
                    <a:cxn ang="0">
                      <a:pos x="5665" y="1672"/>
                    </a:cxn>
                    <a:cxn ang="0">
                      <a:pos x="5853" y="1632"/>
                    </a:cxn>
                    <a:cxn ang="0">
                      <a:pos x="6037" y="1588"/>
                    </a:cxn>
                    <a:cxn ang="0">
                      <a:pos x="6213" y="1540"/>
                    </a:cxn>
                    <a:cxn ang="0">
                      <a:pos x="6383" y="1487"/>
                    </a:cxn>
                    <a:cxn ang="0">
                      <a:pos x="6548" y="1432"/>
                    </a:cxn>
                    <a:cxn ang="0">
                      <a:pos x="6708" y="1374"/>
                    </a:cxn>
                    <a:cxn ang="0">
                      <a:pos x="6863" y="1312"/>
                    </a:cxn>
                    <a:cxn ang="0">
                      <a:pos x="7085" y="1216"/>
                    </a:cxn>
                    <a:cxn ang="0">
                      <a:pos x="7367" y="1081"/>
                    </a:cxn>
                    <a:cxn ang="0">
                      <a:pos x="7629" y="942"/>
                    </a:cxn>
                    <a:cxn ang="0">
                      <a:pos x="7878" y="801"/>
                    </a:cxn>
                    <a:cxn ang="0">
                      <a:pos x="8112" y="660"/>
                    </a:cxn>
                    <a:cxn ang="0">
                      <a:pos x="8549" y="394"/>
                    </a:cxn>
                    <a:cxn ang="0">
                      <a:pos x="8755" y="274"/>
                    </a:cxn>
                    <a:cxn ang="0">
                      <a:pos x="8953" y="166"/>
                    </a:cxn>
                    <a:cxn ang="0">
                      <a:pos x="9148" y="74"/>
                    </a:cxn>
                    <a:cxn ang="0">
                      <a:pos x="9244" y="34"/>
                    </a:cxn>
                    <a:cxn ang="0">
                      <a:pos x="9339" y="0"/>
                    </a:cxn>
                  </a:cxnLst>
                  <a:rect l="0" t="0" r="r" b="b"/>
                  <a:pathLst>
                    <a:path w="9339" h="1790">
                      <a:moveTo>
                        <a:pt x="9339" y="0"/>
                      </a:moveTo>
                      <a:lnTo>
                        <a:pt x="9339" y="0"/>
                      </a:lnTo>
                      <a:lnTo>
                        <a:pt x="9026" y="53"/>
                      </a:lnTo>
                      <a:lnTo>
                        <a:pt x="8708" y="106"/>
                      </a:lnTo>
                      <a:lnTo>
                        <a:pt x="8387" y="156"/>
                      </a:lnTo>
                      <a:lnTo>
                        <a:pt x="8060" y="203"/>
                      </a:lnTo>
                      <a:lnTo>
                        <a:pt x="7730" y="250"/>
                      </a:lnTo>
                      <a:lnTo>
                        <a:pt x="7395" y="293"/>
                      </a:lnTo>
                      <a:lnTo>
                        <a:pt x="7056" y="335"/>
                      </a:lnTo>
                      <a:lnTo>
                        <a:pt x="6713" y="375"/>
                      </a:lnTo>
                      <a:lnTo>
                        <a:pt x="6368" y="413"/>
                      </a:lnTo>
                      <a:lnTo>
                        <a:pt x="6018" y="448"/>
                      </a:lnTo>
                      <a:lnTo>
                        <a:pt x="5664" y="483"/>
                      </a:lnTo>
                      <a:lnTo>
                        <a:pt x="5307" y="514"/>
                      </a:lnTo>
                      <a:lnTo>
                        <a:pt x="4949" y="542"/>
                      </a:lnTo>
                      <a:lnTo>
                        <a:pt x="4586" y="568"/>
                      </a:lnTo>
                      <a:lnTo>
                        <a:pt x="4221" y="592"/>
                      </a:lnTo>
                      <a:lnTo>
                        <a:pt x="3853" y="615"/>
                      </a:lnTo>
                      <a:lnTo>
                        <a:pt x="3853" y="615"/>
                      </a:lnTo>
                      <a:lnTo>
                        <a:pt x="1868" y="724"/>
                      </a:lnTo>
                      <a:lnTo>
                        <a:pt x="919" y="775"/>
                      </a:lnTo>
                      <a:lnTo>
                        <a:pt x="2" y="820"/>
                      </a:lnTo>
                      <a:lnTo>
                        <a:pt x="0" y="822"/>
                      </a:lnTo>
                      <a:lnTo>
                        <a:pt x="0" y="822"/>
                      </a:lnTo>
                      <a:lnTo>
                        <a:pt x="30" y="834"/>
                      </a:lnTo>
                      <a:lnTo>
                        <a:pt x="113" y="870"/>
                      </a:lnTo>
                      <a:lnTo>
                        <a:pt x="249" y="926"/>
                      </a:lnTo>
                      <a:lnTo>
                        <a:pt x="431" y="997"/>
                      </a:lnTo>
                      <a:lnTo>
                        <a:pt x="539" y="1037"/>
                      </a:lnTo>
                      <a:lnTo>
                        <a:pt x="657" y="1081"/>
                      </a:lnTo>
                      <a:lnTo>
                        <a:pt x="784" y="1126"/>
                      </a:lnTo>
                      <a:lnTo>
                        <a:pt x="921" y="1173"/>
                      </a:lnTo>
                      <a:lnTo>
                        <a:pt x="1069" y="1221"/>
                      </a:lnTo>
                      <a:lnTo>
                        <a:pt x="1223" y="1270"/>
                      </a:lnTo>
                      <a:lnTo>
                        <a:pt x="1387" y="1319"/>
                      </a:lnTo>
                      <a:lnTo>
                        <a:pt x="1559" y="1369"/>
                      </a:lnTo>
                      <a:lnTo>
                        <a:pt x="1736" y="1418"/>
                      </a:lnTo>
                      <a:lnTo>
                        <a:pt x="1922" y="1465"/>
                      </a:lnTo>
                      <a:lnTo>
                        <a:pt x="2113" y="1512"/>
                      </a:lnTo>
                      <a:lnTo>
                        <a:pt x="2310" y="1555"/>
                      </a:lnTo>
                      <a:lnTo>
                        <a:pt x="2511" y="1597"/>
                      </a:lnTo>
                      <a:lnTo>
                        <a:pt x="2718" y="1635"/>
                      </a:lnTo>
                      <a:lnTo>
                        <a:pt x="2824" y="1654"/>
                      </a:lnTo>
                      <a:lnTo>
                        <a:pt x="2930" y="1672"/>
                      </a:lnTo>
                      <a:lnTo>
                        <a:pt x="3036" y="1687"/>
                      </a:lnTo>
                      <a:lnTo>
                        <a:pt x="3146" y="1703"/>
                      </a:lnTo>
                      <a:lnTo>
                        <a:pt x="3253" y="1717"/>
                      </a:lnTo>
                      <a:lnTo>
                        <a:pt x="3363" y="1731"/>
                      </a:lnTo>
                      <a:lnTo>
                        <a:pt x="3474" y="1743"/>
                      </a:lnTo>
                      <a:lnTo>
                        <a:pt x="3585" y="1753"/>
                      </a:lnTo>
                      <a:lnTo>
                        <a:pt x="3696" y="1764"/>
                      </a:lnTo>
                      <a:lnTo>
                        <a:pt x="3809" y="1771"/>
                      </a:lnTo>
                      <a:lnTo>
                        <a:pt x="3922" y="1778"/>
                      </a:lnTo>
                      <a:lnTo>
                        <a:pt x="4035" y="1785"/>
                      </a:lnTo>
                      <a:lnTo>
                        <a:pt x="4148" y="1788"/>
                      </a:lnTo>
                      <a:lnTo>
                        <a:pt x="4263" y="1790"/>
                      </a:lnTo>
                      <a:lnTo>
                        <a:pt x="4378" y="1790"/>
                      </a:lnTo>
                      <a:lnTo>
                        <a:pt x="4491" y="1790"/>
                      </a:lnTo>
                      <a:lnTo>
                        <a:pt x="4605" y="1786"/>
                      </a:lnTo>
                      <a:lnTo>
                        <a:pt x="4720" y="1783"/>
                      </a:lnTo>
                      <a:lnTo>
                        <a:pt x="4835" y="1776"/>
                      </a:lnTo>
                      <a:lnTo>
                        <a:pt x="4949" y="1767"/>
                      </a:lnTo>
                      <a:lnTo>
                        <a:pt x="4949" y="1767"/>
                      </a:lnTo>
                      <a:lnTo>
                        <a:pt x="5057" y="1759"/>
                      </a:lnTo>
                      <a:lnTo>
                        <a:pt x="5163" y="1746"/>
                      </a:lnTo>
                      <a:lnTo>
                        <a:pt x="5267" y="1734"/>
                      </a:lnTo>
                      <a:lnTo>
                        <a:pt x="5368" y="1720"/>
                      </a:lnTo>
                      <a:lnTo>
                        <a:pt x="5469" y="1705"/>
                      </a:lnTo>
                      <a:lnTo>
                        <a:pt x="5568" y="1689"/>
                      </a:lnTo>
                      <a:lnTo>
                        <a:pt x="5665" y="1672"/>
                      </a:lnTo>
                      <a:lnTo>
                        <a:pt x="5759" y="1653"/>
                      </a:lnTo>
                      <a:lnTo>
                        <a:pt x="5853" y="1632"/>
                      </a:lnTo>
                      <a:lnTo>
                        <a:pt x="5945" y="1611"/>
                      </a:lnTo>
                      <a:lnTo>
                        <a:pt x="6037" y="1588"/>
                      </a:lnTo>
                      <a:lnTo>
                        <a:pt x="6126" y="1564"/>
                      </a:lnTo>
                      <a:lnTo>
                        <a:pt x="6213" y="1540"/>
                      </a:lnTo>
                      <a:lnTo>
                        <a:pt x="6300" y="1513"/>
                      </a:lnTo>
                      <a:lnTo>
                        <a:pt x="6383" y="1487"/>
                      </a:lnTo>
                      <a:lnTo>
                        <a:pt x="6467" y="1461"/>
                      </a:lnTo>
                      <a:lnTo>
                        <a:pt x="6548" y="1432"/>
                      </a:lnTo>
                      <a:lnTo>
                        <a:pt x="6630" y="1404"/>
                      </a:lnTo>
                      <a:lnTo>
                        <a:pt x="6708" y="1374"/>
                      </a:lnTo>
                      <a:lnTo>
                        <a:pt x="6786" y="1343"/>
                      </a:lnTo>
                      <a:lnTo>
                        <a:pt x="6863" y="1312"/>
                      </a:lnTo>
                      <a:lnTo>
                        <a:pt x="6939" y="1281"/>
                      </a:lnTo>
                      <a:lnTo>
                        <a:pt x="7085" y="1216"/>
                      </a:lnTo>
                      <a:lnTo>
                        <a:pt x="7228" y="1150"/>
                      </a:lnTo>
                      <a:lnTo>
                        <a:pt x="7367" y="1081"/>
                      </a:lnTo>
                      <a:lnTo>
                        <a:pt x="7499" y="1011"/>
                      </a:lnTo>
                      <a:lnTo>
                        <a:pt x="7629" y="942"/>
                      </a:lnTo>
                      <a:lnTo>
                        <a:pt x="7756" y="870"/>
                      </a:lnTo>
                      <a:lnTo>
                        <a:pt x="7878" y="801"/>
                      </a:lnTo>
                      <a:lnTo>
                        <a:pt x="7996" y="730"/>
                      </a:lnTo>
                      <a:lnTo>
                        <a:pt x="8112" y="660"/>
                      </a:lnTo>
                      <a:lnTo>
                        <a:pt x="8337" y="524"/>
                      </a:lnTo>
                      <a:lnTo>
                        <a:pt x="8549" y="394"/>
                      </a:lnTo>
                      <a:lnTo>
                        <a:pt x="8653" y="333"/>
                      </a:lnTo>
                      <a:lnTo>
                        <a:pt x="8755" y="274"/>
                      </a:lnTo>
                      <a:lnTo>
                        <a:pt x="8854" y="219"/>
                      </a:lnTo>
                      <a:lnTo>
                        <a:pt x="8953" y="166"/>
                      </a:lnTo>
                      <a:lnTo>
                        <a:pt x="9051" y="118"/>
                      </a:lnTo>
                      <a:lnTo>
                        <a:pt x="9148" y="74"/>
                      </a:lnTo>
                      <a:lnTo>
                        <a:pt x="9197" y="53"/>
                      </a:lnTo>
                      <a:lnTo>
                        <a:pt x="9244" y="34"/>
                      </a:lnTo>
                      <a:lnTo>
                        <a:pt x="9292" y="17"/>
                      </a:lnTo>
                      <a:lnTo>
                        <a:pt x="9339" y="0"/>
                      </a:lnTo>
                      <a:lnTo>
                        <a:pt x="9339" y="0"/>
                      </a:lnTo>
                      <a:close/>
                    </a:path>
                  </a:pathLst>
                </a:custGeom>
                <a:gradFill flip="none" rotWithShape="1">
                  <a:gsLst>
                    <a:gs pos="0">
                      <a:srgbClr val="5EBD63"/>
                    </a:gs>
                    <a:gs pos="100000">
                      <a:srgbClr val="447F31"/>
                    </a:gs>
                  </a:gsLst>
                  <a:path path="circle">
                    <a:fillToRect l="50000" t="50000" r="50000" b="50000"/>
                  </a:path>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0" name="Freeform 8">
                  <a:extLst>
                    <a:ext uri="{FF2B5EF4-FFF2-40B4-BE49-F238E27FC236}">
                      <a16:creationId xmlns:a16="http://schemas.microsoft.com/office/drawing/2014/main" id="{F573A176-612B-4307-94F8-984F78EC07CB}"/>
                    </a:ext>
                  </a:extLst>
                </p:cNvPr>
                <p:cNvSpPr>
                  <a:spLocks/>
                </p:cNvSpPr>
                <p:nvPr/>
              </p:nvSpPr>
              <p:spPr bwMode="auto">
                <a:xfrm>
                  <a:off x="795338" y="0"/>
                  <a:ext cx="7554913" cy="1363663"/>
                </a:xfrm>
                <a:custGeom>
                  <a:avLst/>
                  <a:gdLst/>
                  <a:ahLst/>
                  <a:cxnLst>
                    <a:cxn ang="0">
                      <a:pos x="9337" y="899"/>
                    </a:cxn>
                    <a:cxn ang="0">
                      <a:pos x="9428" y="874"/>
                    </a:cxn>
                    <a:cxn ang="0">
                      <a:pos x="9518" y="862"/>
                    </a:cxn>
                    <a:cxn ang="0">
                      <a:pos x="9466" y="860"/>
                    </a:cxn>
                    <a:cxn ang="0">
                      <a:pos x="9362" y="852"/>
                    </a:cxn>
                    <a:cxn ang="0">
                      <a:pos x="9200" y="827"/>
                    </a:cxn>
                    <a:cxn ang="0">
                      <a:pos x="8971" y="780"/>
                    </a:cxn>
                    <a:cxn ang="0">
                      <a:pos x="8727" y="720"/>
                    </a:cxn>
                    <a:cxn ang="0">
                      <a:pos x="8331" y="608"/>
                    </a:cxn>
                    <a:cxn ang="0">
                      <a:pos x="7891" y="481"/>
                    </a:cxn>
                    <a:cxn ang="0">
                      <a:pos x="7572" y="395"/>
                    </a:cxn>
                    <a:cxn ang="0">
                      <a:pos x="7229" y="308"/>
                    </a:cxn>
                    <a:cxn ang="0">
                      <a:pos x="6861" y="226"/>
                    </a:cxn>
                    <a:cxn ang="0">
                      <a:pos x="6466" y="153"/>
                    </a:cxn>
                    <a:cxn ang="0">
                      <a:pos x="6152" y="104"/>
                    </a:cxn>
                    <a:cxn ang="0">
                      <a:pos x="5933" y="76"/>
                    </a:cxn>
                    <a:cxn ang="0">
                      <a:pos x="5707" y="52"/>
                    </a:cxn>
                    <a:cxn ang="0">
                      <a:pos x="5474" y="31"/>
                    </a:cxn>
                    <a:cxn ang="0">
                      <a:pos x="5231" y="16"/>
                    </a:cxn>
                    <a:cxn ang="0">
                      <a:pos x="4982" y="5"/>
                    </a:cxn>
                    <a:cxn ang="0">
                      <a:pos x="4723" y="0"/>
                    </a:cxn>
                    <a:cxn ang="0">
                      <a:pos x="4456" y="0"/>
                    </a:cxn>
                    <a:cxn ang="0">
                      <a:pos x="4181" y="7"/>
                    </a:cxn>
                    <a:cxn ang="0">
                      <a:pos x="3896" y="19"/>
                    </a:cxn>
                    <a:cxn ang="0">
                      <a:pos x="3750" y="28"/>
                    </a:cxn>
                    <a:cxn ang="0">
                      <a:pos x="3463" y="52"/>
                    </a:cxn>
                    <a:cxn ang="0">
                      <a:pos x="3192" y="82"/>
                    </a:cxn>
                    <a:cxn ang="0">
                      <a:pos x="2935" y="118"/>
                    </a:cxn>
                    <a:cxn ang="0">
                      <a:pos x="2692" y="160"/>
                    </a:cxn>
                    <a:cxn ang="0">
                      <a:pos x="2461" y="209"/>
                    </a:cxn>
                    <a:cxn ang="0">
                      <a:pos x="2243" y="261"/>
                    </a:cxn>
                    <a:cxn ang="0">
                      <a:pos x="2038" y="316"/>
                    </a:cxn>
                    <a:cxn ang="0">
                      <a:pos x="1847" y="377"/>
                    </a:cxn>
                    <a:cxn ang="0">
                      <a:pos x="1666" y="441"/>
                    </a:cxn>
                    <a:cxn ang="0">
                      <a:pos x="1496" y="509"/>
                    </a:cxn>
                    <a:cxn ang="0">
                      <a:pos x="1338" y="579"/>
                    </a:cxn>
                    <a:cxn ang="0">
                      <a:pos x="1192" y="650"/>
                    </a:cxn>
                    <a:cxn ang="0">
                      <a:pos x="1055" y="721"/>
                    </a:cxn>
                    <a:cxn ang="0">
                      <a:pos x="928" y="796"/>
                    </a:cxn>
                    <a:cxn ang="0">
                      <a:pos x="811" y="869"/>
                    </a:cxn>
                    <a:cxn ang="0">
                      <a:pos x="705" y="944"/>
                    </a:cxn>
                    <a:cxn ang="0">
                      <a:pos x="606" y="1017"/>
                    </a:cxn>
                    <a:cxn ang="0">
                      <a:pos x="518" y="1090"/>
                    </a:cxn>
                    <a:cxn ang="0">
                      <a:pos x="436" y="1161"/>
                    </a:cxn>
                    <a:cxn ang="0">
                      <a:pos x="299" y="1295"/>
                    </a:cxn>
                    <a:cxn ang="0">
                      <a:pos x="191" y="1418"/>
                    </a:cxn>
                    <a:cxn ang="0">
                      <a:pos x="111" y="1526"/>
                    </a:cxn>
                    <a:cxn ang="0">
                      <a:pos x="54" y="1613"/>
                    </a:cxn>
                    <a:cxn ang="0">
                      <a:pos x="19" y="1677"/>
                    </a:cxn>
                    <a:cxn ang="0">
                      <a:pos x="0" y="1719"/>
                    </a:cxn>
                    <a:cxn ang="0">
                      <a:pos x="917" y="1674"/>
                    </a:cxn>
                    <a:cxn ang="0">
                      <a:pos x="3851" y="1514"/>
                    </a:cxn>
                    <a:cxn ang="0">
                      <a:pos x="4219" y="1491"/>
                    </a:cxn>
                    <a:cxn ang="0">
                      <a:pos x="4947" y="1441"/>
                    </a:cxn>
                    <a:cxn ang="0">
                      <a:pos x="5662" y="1382"/>
                    </a:cxn>
                    <a:cxn ang="0">
                      <a:pos x="6366" y="1312"/>
                    </a:cxn>
                    <a:cxn ang="0">
                      <a:pos x="7054" y="1234"/>
                    </a:cxn>
                    <a:cxn ang="0">
                      <a:pos x="7728" y="1149"/>
                    </a:cxn>
                    <a:cxn ang="0">
                      <a:pos x="8385" y="1055"/>
                    </a:cxn>
                    <a:cxn ang="0">
                      <a:pos x="9024" y="952"/>
                    </a:cxn>
                    <a:cxn ang="0">
                      <a:pos x="9337" y="899"/>
                    </a:cxn>
                  </a:cxnLst>
                  <a:rect l="0" t="0" r="r" b="b"/>
                  <a:pathLst>
                    <a:path w="9518" h="1719">
                      <a:moveTo>
                        <a:pt x="9337" y="899"/>
                      </a:moveTo>
                      <a:lnTo>
                        <a:pt x="9337" y="899"/>
                      </a:lnTo>
                      <a:lnTo>
                        <a:pt x="9382" y="885"/>
                      </a:lnTo>
                      <a:lnTo>
                        <a:pt x="9428" y="874"/>
                      </a:lnTo>
                      <a:lnTo>
                        <a:pt x="9473" y="867"/>
                      </a:lnTo>
                      <a:lnTo>
                        <a:pt x="9518" y="862"/>
                      </a:lnTo>
                      <a:lnTo>
                        <a:pt x="9518" y="862"/>
                      </a:lnTo>
                      <a:lnTo>
                        <a:pt x="9466" y="860"/>
                      </a:lnTo>
                      <a:lnTo>
                        <a:pt x="9414" y="857"/>
                      </a:lnTo>
                      <a:lnTo>
                        <a:pt x="9362" y="852"/>
                      </a:lnTo>
                      <a:lnTo>
                        <a:pt x="9308" y="845"/>
                      </a:lnTo>
                      <a:lnTo>
                        <a:pt x="9200" y="827"/>
                      </a:lnTo>
                      <a:lnTo>
                        <a:pt x="9087" y="806"/>
                      </a:lnTo>
                      <a:lnTo>
                        <a:pt x="8971" y="780"/>
                      </a:lnTo>
                      <a:lnTo>
                        <a:pt x="8851" y="753"/>
                      </a:lnTo>
                      <a:lnTo>
                        <a:pt x="8727" y="720"/>
                      </a:lnTo>
                      <a:lnTo>
                        <a:pt x="8600" y="685"/>
                      </a:lnTo>
                      <a:lnTo>
                        <a:pt x="8331" y="608"/>
                      </a:lnTo>
                      <a:lnTo>
                        <a:pt x="8043" y="525"/>
                      </a:lnTo>
                      <a:lnTo>
                        <a:pt x="7891" y="481"/>
                      </a:lnTo>
                      <a:lnTo>
                        <a:pt x="7735" y="438"/>
                      </a:lnTo>
                      <a:lnTo>
                        <a:pt x="7572" y="395"/>
                      </a:lnTo>
                      <a:lnTo>
                        <a:pt x="7403" y="351"/>
                      </a:lnTo>
                      <a:lnTo>
                        <a:pt x="7229" y="308"/>
                      </a:lnTo>
                      <a:lnTo>
                        <a:pt x="7049" y="266"/>
                      </a:lnTo>
                      <a:lnTo>
                        <a:pt x="6861" y="226"/>
                      </a:lnTo>
                      <a:lnTo>
                        <a:pt x="6666" y="189"/>
                      </a:lnTo>
                      <a:lnTo>
                        <a:pt x="6466" y="153"/>
                      </a:lnTo>
                      <a:lnTo>
                        <a:pt x="6258" y="120"/>
                      </a:lnTo>
                      <a:lnTo>
                        <a:pt x="6152" y="104"/>
                      </a:lnTo>
                      <a:lnTo>
                        <a:pt x="6044" y="90"/>
                      </a:lnTo>
                      <a:lnTo>
                        <a:pt x="5933" y="76"/>
                      </a:lnTo>
                      <a:lnTo>
                        <a:pt x="5822" y="64"/>
                      </a:lnTo>
                      <a:lnTo>
                        <a:pt x="5707" y="52"/>
                      </a:lnTo>
                      <a:lnTo>
                        <a:pt x="5592" y="42"/>
                      </a:lnTo>
                      <a:lnTo>
                        <a:pt x="5474" y="31"/>
                      </a:lnTo>
                      <a:lnTo>
                        <a:pt x="5354" y="23"/>
                      </a:lnTo>
                      <a:lnTo>
                        <a:pt x="5231" y="16"/>
                      </a:lnTo>
                      <a:lnTo>
                        <a:pt x="5107" y="10"/>
                      </a:lnTo>
                      <a:lnTo>
                        <a:pt x="4982" y="5"/>
                      </a:lnTo>
                      <a:lnTo>
                        <a:pt x="4854" y="2"/>
                      </a:lnTo>
                      <a:lnTo>
                        <a:pt x="4723" y="0"/>
                      </a:lnTo>
                      <a:lnTo>
                        <a:pt x="4591" y="0"/>
                      </a:lnTo>
                      <a:lnTo>
                        <a:pt x="4456" y="0"/>
                      </a:lnTo>
                      <a:lnTo>
                        <a:pt x="4318" y="2"/>
                      </a:lnTo>
                      <a:lnTo>
                        <a:pt x="4181" y="7"/>
                      </a:lnTo>
                      <a:lnTo>
                        <a:pt x="4039" y="12"/>
                      </a:lnTo>
                      <a:lnTo>
                        <a:pt x="3896" y="19"/>
                      </a:lnTo>
                      <a:lnTo>
                        <a:pt x="3750" y="28"/>
                      </a:lnTo>
                      <a:lnTo>
                        <a:pt x="3750" y="28"/>
                      </a:lnTo>
                      <a:lnTo>
                        <a:pt x="3606" y="38"/>
                      </a:lnTo>
                      <a:lnTo>
                        <a:pt x="3463" y="52"/>
                      </a:lnTo>
                      <a:lnTo>
                        <a:pt x="3326" y="66"/>
                      </a:lnTo>
                      <a:lnTo>
                        <a:pt x="3192" y="82"/>
                      </a:lnTo>
                      <a:lnTo>
                        <a:pt x="3062" y="99"/>
                      </a:lnTo>
                      <a:lnTo>
                        <a:pt x="2935" y="118"/>
                      </a:lnTo>
                      <a:lnTo>
                        <a:pt x="2812" y="139"/>
                      </a:lnTo>
                      <a:lnTo>
                        <a:pt x="2692" y="160"/>
                      </a:lnTo>
                      <a:lnTo>
                        <a:pt x="2575" y="184"/>
                      </a:lnTo>
                      <a:lnTo>
                        <a:pt x="2461" y="209"/>
                      </a:lnTo>
                      <a:lnTo>
                        <a:pt x="2351" y="233"/>
                      </a:lnTo>
                      <a:lnTo>
                        <a:pt x="2243" y="261"/>
                      </a:lnTo>
                      <a:lnTo>
                        <a:pt x="2139" y="289"/>
                      </a:lnTo>
                      <a:lnTo>
                        <a:pt x="2038" y="316"/>
                      </a:lnTo>
                      <a:lnTo>
                        <a:pt x="1941" y="348"/>
                      </a:lnTo>
                      <a:lnTo>
                        <a:pt x="1847" y="377"/>
                      </a:lnTo>
                      <a:lnTo>
                        <a:pt x="1755" y="410"/>
                      </a:lnTo>
                      <a:lnTo>
                        <a:pt x="1666" y="441"/>
                      </a:lnTo>
                      <a:lnTo>
                        <a:pt x="1579" y="474"/>
                      </a:lnTo>
                      <a:lnTo>
                        <a:pt x="1496" y="509"/>
                      </a:lnTo>
                      <a:lnTo>
                        <a:pt x="1416" y="544"/>
                      </a:lnTo>
                      <a:lnTo>
                        <a:pt x="1338" y="579"/>
                      </a:lnTo>
                      <a:lnTo>
                        <a:pt x="1263" y="614"/>
                      </a:lnTo>
                      <a:lnTo>
                        <a:pt x="1192" y="650"/>
                      </a:lnTo>
                      <a:lnTo>
                        <a:pt x="1122" y="685"/>
                      </a:lnTo>
                      <a:lnTo>
                        <a:pt x="1055" y="721"/>
                      </a:lnTo>
                      <a:lnTo>
                        <a:pt x="990" y="760"/>
                      </a:lnTo>
                      <a:lnTo>
                        <a:pt x="928" y="796"/>
                      </a:lnTo>
                      <a:lnTo>
                        <a:pt x="869" y="833"/>
                      </a:lnTo>
                      <a:lnTo>
                        <a:pt x="811" y="869"/>
                      </a:lnTo>
                      <a:lnTo>
                        <a:pt x="757" y="907"/>
                      </a:lnTo>
                      <a:lnTo>
                        <a:pt x="705" y="944"/>
                      </a:lnTo>
                      <a:lnTo>
                        <a:pt x="655" y="980"/>
                      </a:lnTo>
                      <a:lnTo>
                        <a:pt x="606" y="1017"/>
                      </a:lnTo>
                      <a:lnTo>
                        <a:pt x="561" y="1053"/>
                      </a:lnTo>
                      <a:lnTo>
                        <a:pt x="518" y="1090"/>
                      </a:lnTo>
                      <a:lnTo>
                        <a:pt x="476" y="1125"/>
                      </a:lnTo>
                      <a:lnTo>
                        <a:pt x="436" y="1161"/>
                      </a:lnTo>
                      <a:lnTo>
                        <a:pt x="365" y="1229"/>
                      </a:lnTo>
                      <a:lnTo>
                        <a:pt x="299" y="1295"/>
                      </a:lnTo>
                      <a:lnTo>
                        <a:pt x="241" y="1359"/>
                      </a:lnTo>
                      <a:lnTo>
                        <a:pt x="191" y="1418"/>
                      </a:lnTo>
                      <a:lnTo>
                        <a:pt x="147" y="1474"/>
                      </a:lnTo>
                      <a:lnTo>
                        <a:pt x="111" y="1526"/>
                      </a:lnTo>
                      <a:lnTo>
                        <a:pt x="80" y="1573"/>
                      </a:lnTo>
                      <a:lnTo>
                        <a:pt x="54" y="1613"/>
                      </a:lnTo>
                      <a:lnTo>
                        <a:pt x="33" y="1648"/>
                      </a:lnTo>
                      <a:lnTo>
                        <a:pt x="19" y="1677"/>
                      </a:lnTo>
                      <a:lnTo>
                        <a:pt x="8" y="1698"/>
                      </a:lnTo>
                      <a:lnTo>
                        <a:pt x="0" y="1719"/>
                      </a:lnTo>
                      <a:lnTo>
                        <a:pt x="0" y="1719"/>
                      </a:lnTo>
                      <a:lnTo>
                        <a:pt x="917" y="1674"/>
                      </a:lnTo>
                      <a:lnTo>
                        <a:pt x="1866" y="1623"/>
                      </a:lnTo>
                      <a:lnTo>
                        <a:pt x="3851" y="1514"/>
                      </a:lnTo>
                      <a:lnTo>
                        <a:pt x="3851" y="1514"/>
                      </a:lnTo>
                      <a:lnTo>
                        <a:pt x="4219" y="1491"/>
                      </a:lnTo>
                      <a:lnTo>
                        <a:pt x="4584" y="1467"/>
                      </a:lnTo>
                      <a:lnTo>
                        <a:pt x="4947" y="1441"/>
                      </a:lnTo>
                      <a:lnTo>
                        <a:pt x="5305" y="1413"/>
                      </a:lnTo>
                      <a:lnTo>
                        <a:pt x="5662" y="1382"/>
                      </a:lnTo>
                      <a:lnTo>
                        <a:pt x="6016" y="1347"/>
                      </a:lnTo>
                      <a:lnTo>
                        <a:pt x="6366" y="1312"/>
                      </a:lnTo>
                      <a:lnTo>
                        <a:pt x="6711" y="1274"/>
                      </a:lnTo>
                      <a:lnTo>
                        <a:pt x="7054" y="1234"/>
                      </a:lnTo>
                      <a:lnTo>
                        <a:pt x="7393" y="1192"/>
                      </a:lnTo>
                      <a:lnTo>
                        <a:pt x="7728" y="1149"/>
                      </a:lnTo>
                      <a:lnTo>
                        <a:pt x="8058" y="1102"/>
                      </a:lnTo>
                      <a:lnTo>
                        <a:pt x="8385" y="1055"/>
                      </a:lnTo>
                      <a:lnTo>
                        <a:pt x="8706" y="1005"/>
                      </a:lnTo>
                      <a:lnTo>
                        <a:pt x="9024" y="952"/>
                      </a:lnTo>
                      <a:lnTo>
                        <a:pt x="9337" y="899"/>
                      </a:lnTo>
                      <a:lnTo>
                        <a:pt x="9337" y="899"/>
                      </a:lnTo>
                      <a:close/>
                    </a:path>
                  </a:pathLst>
                </a:custGeom>
                <a:gradFill flip="none" rotWithShape="1">
                  <a:gsLst>
                    <a:gs pos="0">
                      <a:srgbClr val="84BC76"/>
                    </a:gs>
                    <a:gs pos="100000">
                      <a:srgbClr val="2F6C1C"/>
                    </a:gs>
                  </a:gsLst>
                  <a:lin ang="5160000" scaled="0"/>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14" name="Group 165">
                <a:extLst>
                  <a:ext uri="{FF2B5EF4-FFF2-40B4-BE49-F238E27FC236}">
                    <a16:creationId xmlns:a16="http://schemas.microsoft.com/office/drawing/2014/main" id="{3BEC5AA2-4D1A-4749-9CB4-B7CF85DC4761}"/>
                  </a:ext>
                </a:extLst>
              </p:cNvPr>
              <p:cNvGrpSpPr/>
              <p:nvPr/>
            </p:nvGrpSpPr>
            <p:grpSpPr>
              <a:xfrm rot="287009">
                <a:off x="5737317" y="2262576"/>
                <a:ext cx="591348" cy="559929"/>
                <a:chOff x="707853" y="22066"/>
                <a:chExt cx="7200902" cy="6818311"/>
              </a:xfrm>
            </p:grpSpPr>
            <p:sp>
              <p:nvSpPr>
                <p:cNvPr id="157" name="Freeform 5">
                  <a:extLst>
                    <a:ext uri="{FF2B5EF4-FFF2-40B4-BE49-F238E27FC236}">
                      <a16:creationId xmlns:a16="http://schemas.microsoft.com/office/drawing/2014/main" id="{D94E2A07-17D8-446E-88E6-663ECFC9A9C3}"/>
                    </a:ext>
                  </a:extLst>
                </p:cNvPr>
                <p:cNvSpPr>
                  <a:spLocks/>
                </p:cNvSpPr>
                <p:nvPr/>
              </p:nvSpPr>
              <p:spPr bwMode="auto">
                <a:xfrm>
                  <a:off x="1152890" y="118645"/>
                  <a:ext cx="6586538" cy="6713537"/>
                </a:xfrm>
                <a:custGeom>
                  <a:avLst/>
                  <a:gdLst/>
                  <a:ahLst/>
                  <a:cxnLst>
                    <a:cxn ang="0">
                      <a:pos x="4149" y="0"/>
                    </a:cxn>
                    <a:cxn ang="0">
                      <a:pos x="3889" y="307"/>
                    </a:cxn>
                    <a:cxn ang="0">
                      <a:pos x="3618" y="619"/>
                    </a:cxn>
                    <a:cxn ang="0">
                      <a:pos x="3336" y="934"/>
                    </a:cxn>
                    <a:cxn ang="0">
                      <a:pos x="3042" y="1252"/>
                    </a:cxn>
                    <a:cxn ang="0">
                      <a:pos x="2738" y="1571"/>
                    </a:cxn>
                    <a:cxn ang="0">
                      <a:pos x="2423" y="1891"/>
                    </a:cxn>
                    <a:cxn ang="0">
                      <a:pos x="2099" y="2212"/>
                    </a:cxn>
                    <a:cxn ang="0">
                      <a:pos x="1765" y="2534"/>
                    </a:cxn>
                    <a:cxn ang="0">
                      <a:pos x="858" y="3396"/>
                    </a:cxn>
                    <a:cxn ang="0">
                      <a:pos x="0" y="4204"/>
                    </a:cxn>
                    <a:cxn ang="0">
                      <a:pos x="2" y="4205"/>
                    </a:cxn>
                    <a:cxn ang="0">
                      <a:pos x="101" y="4213"/>
                    </a:cxn>
                    <a:cxn ang="0">
                      <a:pos x="292" y="4224"/>
                    </a:cxn>
                    <a:cxn ang="0">
                      <a:pos x="465" y="4229"/>
                    </a:cxn>
                    <a:cxn ang="0">
                      <a:pos x="669" y="4229"/>
                    </a:cxn>
                    <a:cxn ang="0">
                      <a:pos x="898" y="4221"/>
                    </a:cxn>
                    <a:cxn ang="0">
                      <a:pos x="1149" y="4205"/>
                    </a:cxn>
                    <a:cxn ang="0">
                      <a:pos x="1413" y="4177"/>
                    </a:cxn>
                    <a:cxn ang="0">
                      <a:pos x="1549" y="4158"/>
                    </a:cxn>
                    <a:cxn ang="0">
                      <a:pos x="1689" y="4135"/>
                    </a:cxn>
                    <a:cxn ang="0">
                      <a:pos x="1828" y="4108"/>
                    </a:cxn>
                    <a:cxn ang="0">
                      <a:pos x="1969" y="4078"/>
                    </a:cxn>
                    <a:cxn ang="0">
                      <a:pos x="2109" y="4041"/>
                    </a:cxn>
                    <a:cxn ang="0">
                      <a:pos x="2249" y="4000"/>
                    </a:cxn>
                    <a:cxn ang="0">
                      <a:pos x="2388" y="3954"/>
                    </a:cxn>
                    <a:cxn ang="0">
                      <a:pos x="2525" y="3902"/>
                    </a:cxn>
                    <a:cxn ang="0">
                      <a:pos x="2659" y="3844"/>
                    </a:cxn>
                    <a:cxn ang="0">
                      <a:pos x="2790" y="3781"/>
                    </a:cxn>
                    <a:cxn ang="0">
                      <a:pos x="2917" y="3710"/>
                    </a:cxn>
                    <a:cxn ang="0">
                      <a:pos x="3041" y="3634"/>
                    </a:cxn>
                    <a:cxn ang="0">
                      <a:pos x="3159" y="3551"/>
                    </a:cxn>
                    <a:cxn ang="0">
                      <a:pos x="3271" y="3460"/>
                    </a:cxn>
                    <a:cxn ang="0">
                      <a:pos x="3377" y="3361"/>
                    </a:cxn>
                    <a:cxn ang="0">
                      <a:pos x="3424" y="3312"/>
                    </a:cxn>
                    <a:cxn ang="0">
                      <a:pos x="3511" y="3211"/>
                    </a:cxn>
                    <a:cxn ang="0">
                      <a:pos x="3590" y="3106"/>
                    </a:cxn>
                    <a:cxn ang="0">
                      <a:pos x="3660" y="2999"/>
                    </a:cxn>
                    <a:cxn ang="0">
                      <a:pos x="3722" y="2888"/>
                    </a:cxn>
                    <a:cxn ang="0">
                      <a:pos x="3776" y="2775"/>
                    </a:cxn>
                    <a:cxn ang="0">
                      <a:pos x="3825" y="2659"/>
                    </a:cxn>
                    <a:cxn ang="0">
                      <a:pos x="3866" y="2541"/>
                    </a:cxn>
                    <a:cxn ang="0">
                      <a:pos x="3901" y="2421"/>
                    </a:cxn>
                    <a:cxn ang="0">
                      <a:pos x="3931" y="2301"/>
                    </a:cxn>
                    <a:cxn ang="0">
                      <a:pos x="3955" y="2180"/>
                    </a:cxn>
                    <a:cxn ang="0">
                      <a:pos x="3975" y="2057"/>
                    </a:cxn>
                    <a:cxn ang="0">
                      <a:pos x="3990" y="1935"/>
                    </a:cxn>
                    <a:cxn ang="0">
                      <a:pos x="4002" y="1813"/>
                    </a:cxn>
                    <a:cxn ang="0">
                      <a:pos x="4014" y="1631"/>
                    </a:cxn>
                    <a:cxn ang="0">
                      <a:pos x="4022" y="1391"/>
                    </a:cxn>
                    <a:cxn ang="0">
                      <a:pos x="4023" y="1045"/>
                    </a:cxn>
                    <a:cxn ang="0">
                      <a:pos x="4024" y="724"/>
                    </a:cxn>
                    <a:cxn ang="0">
                      <a:pos x="4030" y="528"/>
                    </a:cxn>
                    <a:cxn ang="0">
                      <a:pos x="4040" y="393"/>
                    </a:cxn>
                    <a:cxn ang="0">
                      <a:pos x="4051" y="308"/>
                    </a:cxn>
                    <a:cxn ang="0">
                      <a:pos x="4066" y="229"/>
                    </a:cxn>
                    <a:cxn ang="0">
                      <a:pos x="4083" y="156"/>
                    </a:cxn>
                    <a:cxn ang="0">
                      <a:pos x="4106" y="89"/>
                    </a:cxn>
                    <a:cxn ang="0">
                      <a:pos x="4133" y="27"/>
                    </a:cxn>
                    <a:cxn ang="0">
                      <a:pos x="4149" y="0"/>
                    </a:cxn>
                  </a:cxnLst>
                  <a:rect l="0" t="0" r="r" b="b"/>
                  <a:pathLst>
                    <a:path w="4149" h="4229">
                      <a:moveTo>
                        <a:pt x="4149" y="0"/>
                      </a:moveTo>
                      <a:lnTo>
                        <a:pt x="4149" y="0"/>
                      </a:lnTo>
                      <a:lnTo>
                        <a:pt x="4020" y="153"/>
                      </a:lnTo>
                      <a:lnTo>
                        <a:pt x="3889" y="307"/>
                      </a:lnTo>
                      <a:lnTo>
                        <a:pt x="3755" y="462"/>
                      </a:lnTo>
                      <a:lnTo>
                        <a:pt x="3618" y="619"/>
                      </a:lnTo>
                      <a:lnTo>
                        <a:pt x="3478" y="776"/>
                      </a:lnTo>
                      <a:lnTo>
                        <a:pt x="3336" y="934"/>
                      </a:lnTo>
                      <a:lnTo>
                        <a:pt x="3190" y="1092"/>
                      </a:lnTo>
                      <a:lnTo>
                        <a:pt x="3042" y="1252"/>
                      </a:lnTo>
                      <a:lnTo>
                        <a:pt x="2891" y="1411"/>
                      </a:lnTo>
                      <a:lnTo>
                        <a:pt x="2738" y="1571"/>
                      </a:lnTo>
                      <a:lnTo>
                        <a:pt x="2581" y="1731"/>
                      </a:lnTo>
                      <a:lnTo>
                        <a:pt x="2423" y="1891"/>
                      </a:lnTo>
                      <a:lnTo>
                        <a:pt x="2262" y="2052"/>
                      </a:lnTo>
                      <a:lnTo>
                        <a:pt x="2099" y="2212"/>
                      </a:lnTo>
                      <a:lnTo>
                        <a:pt x="1934" y="2373"/>
                      </a:lnTo>
                      <a:lnTo>
                        <a:pt x="1765" y="2534"/>
                      </a:lnTo>
                      <a:lnTo>
                        <a:pt x="1765" y="2534"/>
                      </a:lnTo>
                      <a:lnTo>
                        <a:pt x="858" y="3396"/>
                      </a:lnTo>
                      <a:lnTo>
                        <a:pt x="422" y="3808"/>
                      </a:lnTo>
                      <a:lnTo>
                        <a:pt x="0" y="4204"/>
                      </a:lnTo>
                      <a:lnTo>
                        <a:pt x="2" y="4205"/>
                      </a:lnTo>
                      <a:lnTo>
                        <a:pt x="2" y="4205"/>
                      </a:lnTo>
                      <a:lnTo>
                        <a:pt x="27" y="4208"/>
                      </a:lnTo>
                      <a:lnTo>
                        <a:pt x="101" y="4213"/>
                      </a:lnTo>
                      <a:lnTo>
                        <a:pt x="219" y="4221"/>
                      </a:lnTo>
                      <a:lnTo>
                        <a:pt x="292" y="4224"/>
                      </a:lnTo>
                      <a:lnTo>
                        <a:pt x="375" y="4226"/>
                      </a:lnTo>
                      <a:lnTo>
                        <a:pt x="465" y="4229"/>
                      </a:lnTo>
                      <a:lnTo>
                        <a:pt x="564" y="4229"/>
                      </a:lnTo>
                      <a:lnTo>
                        <a:pt x="669" y="4229"/>
                      </a:lnTo>
                      <a:lnTo>
                        <a:pt x="781" y="4226"/>
                      </a:lnTo>
                      <a:lnTo>
                        <a:pt x="898" y="4221"/>
                      </a:lnTo>
                      <a:lnTo>
                        <a:pt x="1021" y="4214"/>
                      </a:lnTo>
                      <a:lnTo>
                        <a:pt x="1149" y="4205"/>
                      </a:lnTo>
                      <a:lnTo>
                        <a:pt x="1279" y="4193"/>
                      </a:lnTo>
                      <a:lnTo>
                        <a:pt x="1413" y="4177"/>
                      </a:lnTo>
                      <a:lnTo>
                        <a:pt x="1481" y="4169"/>
                      </a:lnTo>
                      <a:lnTo>
                        <a:pt x="1549" y="4158"/>
                      </a:lnTo>
                      <a:lnTo>
                        <a:pt x="1619" y="4147"/>
                      </a:lnTo>
                      <a:lnTo>
                        <a:pt x="1689" y="4135"/>
                      </a:lnTo>
                      <a:lnTo>
                        <a:pt x="1758" y="4122"/>
                      </a:lnTo>
                      <a:lnTo>
                        <a:pt x="1828" y="4108"/>
                      </a:lnTo>
                      <a:lnTo>
                        <a:pt x="1899" y="4094"/>
                      </a:lnTo>
                      <a:lnTo>
                        <a:pt x="1969" y="4078"/>
                      </a:lnTo>
                      <a:lnTo>
                        <a:pt x="2040" y="4060"/>
                      </a:lnTo>
                      <a:lnTo>
                        <a:pt x="2109" y="4041"/>
                      </a:lnTo>
                      <a:lnTo>
                        <a:pt x="2179" y="4021"/>
                      </a:lnTo>
                      <a:lnTo>
                        <a:pt x="2249" y="4000"/>
                      </a:lnTo>
                      <a:lnTo>
                        <a:pt x="2318" y="3977"/>
                      </a:lnTo>
                      <a:lnTo>
                        <a:pt x="2388" y="3954"/>
                      </a:lnTo>
                      <a:lnTo>
                        <a:pt x="2457" y="3929"/>
                      </a:lnTo>
                      <a:lnTo>
                        <a:pt x="2525" y="3902"/>
                      </a:lnTo>
                      <a:lnTo>
                        <a:pt x="2592" y="3874"/>
                      </a:lnTo>
                      <a:lnTo>
                        <a:pt x="2659" y="3844"/>
                      </a:lnTo>
                      <a:lnTo>
                        <a:pt x="2726" y="3814"/>
                      </a:lnTo>
                      <a:lnTo>
                        <a:pt x="2790" y="3781"/>
                      </a:lnTo>
                      <a:lnTo>
                        <a:pt x="2855" y="3747"/>
                      </a:lnTo>
                      <a:lnTo>
                        <a:pt x="2917" y="3710"/>
                      </a:lnTo>
                      <a:lnTo>
                        <a:pt x="2980" y="3673"/>
                      </a:lnTo>
                      <a:lnTo>
                        <a:pt x="3041" y="3634"/>
                      </a:lnTo>
                      <a:lnTo>
                        <a:pt x="3100" y="3594"/>
                      </a:lnTo>
                      <a:lnTo>
                        <a:pt x="3159" y="3551"/>
                      </a:lnTo>
                      <a:lnTo>
                        <a:pt x="3215" y="3505"/>
                      </a:lnTo>
                      <a:lnTo>
                        <a:pt x="3271" y="3460"/>
                      </a:lnTo>
                      <a:lnTo>
                        <a:pt x="3325" y="3412"/>
                      </a:lnTo>
                      <a:lnTo>
                        <a:pt x="3377" y="3361"/>
                      </a:lnTo>
                      <a:lnTo>
                        <a:pt x="3377" y="3361"/>
                      </a:lnTo>
                      <a:lnTo>
                        <a:pt x="3424" y="3312"/>
                      </a:lnTo>
                      <a:lnTo>
                        <a:pt x="3468" y="3262"/>
                      </a:lnTo>
                      <a:lnTo>
                        <a:pt x="3511" y="3211"/>
                      </a:lnTo>
                      <a:lnTo>
                        <a:pt x="3551" y="3160"/>
                      </a:lnTo>
                      <a:lnTo>
                        <a:pt x="3590" y="3106"/>
                      </a:lnTo>
                      <a:lnTo>
                        <a:pt x="3626" y="3053"/>
                      </a:lnTo>
                      <a:lnTo>
                        <a:pt x="3660" y="2999"/>
                      </a:lnTo>
                      <a:lnTo>
                        <a:pt x="3692" y="2944"/>
                      </a:lnTo>
                      <a:lnTo>
                        <a:pt x="3722" y="2888"/>
                      </a:lnTo>
                      <a:lnTo>
                        <a:pt x="3751" y="2831"/>
                      </a:lnTo>
                      <a:lnTo>
                        <a:pt x="3776" y="2775"/>
                      </a:lnTo>
                      <a:lnTo>
                        <a:pt x="3802" y="2718"/>
                      </a:lnTo>
                      <a:lnTo>
                        <a:pt x="3825" y="2659"/>
                      </a:lnTo>
                      <a:lnTo>
                        <a:pt x="3846" y="2600"/>
                      </a:lnTo>
                      <a:lnTo>
                        <a:pt x="3866" y="2541"/>
                      </a:lnTo>
                      <a:lnTo>
                        <a:pt x="3884" y="2482"/>
                      </a:lnTo>
                      <a:lnTo>
                        <a:pt x="3901" y="2421"/>
                      </a:lnTo>
                      <a:lnTo>
                        <a:pt x="3916" y="2361"/>
                      </a:lnTo>
                      <a:lnTo>
                        <a:pt x="3931" y="2301"/>
                      </a:lnTo>
                      <a:lnTo>
                        <a:pt x="3943" y="2241"/>
                      </a:lnTo>
                      <a:lnTo>
                        <a:pt x="3955" y="2180"/>
                      </a:lnTo>
                      <a:lnTo>
                        <a:pt x="3965" y="2119"/>
                      </a:lnTo>
                      <a:lnTo>
                        <a:pt x="3975" y="2057"/>
                      </a:lnTo>
                      <a:lnTo>
                        <a:pt x="3983" y="1997"/>
                      </a:lnTo>
                      <a:lnTo>
                        <a:pt x="3990" y="1935"/>
                      </a:lnTo>
                      <a:lnTo>
                        <a:pt x="3996" y="1875"/>
                      </a:lnTo>
                      <a:lnTo>
                        <a:pt x="4002" y="1813"/>
                      </a:lnTo>
                      <a:lnTo>
                        <a:pt x="4007" y="1751"/>
                      </a:lnTo>
                      <a:lnTo>
                        <a:pt x="4014" y="1631"/>
                      </a:lnTo>
                      <a:lnTo>
                        <a:pt x="4019" y="1510"/>
                      </a:lnTo>
                      <a:lnTo>
                        <a:pt x="4022" y="1391"/>
                      </a:lnTo>
                      <a:lnTo>
                        <a:pt x="4023" y="1274"/>
                      </a:lnTo>
                      <a:lnTo>
                        <a:pt x="4023" y="1045"/>
                      </a:lnTo>
                      <a:lnTo>
                        <a:pt x="4023" y="828"/>
                      </a:lnTo>
                      <a:lnTo>
                        <a:pt x="4024" y="724"/>
                      </a:lnTo>
                      <a:lnTo>
                        <a:pt x="4026" y="625"/>
                      </a:lnTo>
                      <a:lnTo>
                        <a:pt x="4030" y="528"/>
                      </a:lnTo>
                      <a:lnTo>
                        <a:pt x="4036" y="437"/>
                      </a:lnTo>
                      <a:lnTo>
                        <a:pt x="4040" y="393"/>
                      </a:lnTo>
                      <a:lnTo>
                        <a:pt x="4046" y="350"/>
                      </a:lnTo>
                      <a:lnTo>
                        <a:pt x="4051" y="308"/>
                      </a:lnTo>
                      <a:lnTo>
                        <a:pt x="4058" y="268"/>
                      </a:lnTo>
                      <a:lnTo>
                        <a:pt x="4066" y="229"/>
                      </a:lnTo>
                      <a:lnTo>
                        <a:pt x="4074" y="192"/>
                      </a:lnTo>
                      <a:lnTo>
                        <a:pt x="4083" y="156"/>
                      </a:lnTo>
                      <a:lnTo>
                        <a:pt x="4094" y="121"/>
                      </a:lnTo>
                      <a:lnTo>
                        <a:pt x="4106" y="89"/>
                      </a:lnTo>
                      <a:lnTo>
                        <a:pt x="4119" y="58"/>
                      </a:lnTo>
                      <a:lnTo>
                        <a:pt x="4133" y="27"/>
                      </a:lnTo>
                      <a:lnTo>
                        <a:pt x="4149" y="0"/>
                      </a:lnTo>
                      <a:lnTo>
                        <a:pt x="4149" y="0"/>
                      </a:lnTo>
                      <a:close/>
                    </a:path>
                  </a:pathLst>
                </a:custGeom>
                <a:gradFill flip="none" rotWithShape="1">
                  <a:gsLst>
                    <a:gs pos="0">
                      <a:srgbClr val="5EBD63"/>
                    </a:gs>
                    <a:gs pos="100000">
                      <a:srgbClr val="447F31"/>
                    </a:gs>
                  </a:gsLst>
                  <a:path path="circle">
                    <a:fillToRect l="50000" t="50000" r="50000" b="50000"/>
                  </a:path>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8" name="Freeform 6">
                  <a:extLst>
                    <a:ext uri="{FF2B5EF4-FFF2-40B4-BE49-F238E27FC236}">
                      <a16:creationId xmlns:a16="http://schemas.microsoft.com/office/drawing/2014/main" id="{B4625EC2-DE90-46B6-8224-03CC15AAF6D3}"/>
                    </a:ext>
                  </a:extLst>
                </p:cNvPr>
                <p:cNvSpPr>
                  <a:spLocks/>
                </p:cNvSpPr>
                <p:nvPr/>
              </p:nvSpPr>
              <p:spPr bwMode="auto">
                <a:xfrm>
                  <a:off x="707853" y="22066"/>
                  <a:ext cx="7200902" cy="6818311"/>
                </a:xfrm>
                <a:custGeom>
                  <a:avLst/>
                  <a:gdLst/>
                  <a:ahLst/>
                  <a:cxnLst>
                    <a:cxn ang="0">
                      <a:pos x="4481" y="66"/>
                    </a:cxn>
                    <a:cxn ang="0">
                      <a:pos x="4536" y="0"/>
                    </a:cxn>
                    <a:cxn ang="0">
                      <a:pos x="4482" y="36"/>
                    </a:cxn>
                    <a:cxn ang="0">
                      <a:pos x="4389" y="82"/>
                    </a:cxn>
                    <a:cxn ang="0">
                      <a:pos x="4279" y="115"/>
                    </a:cxn>
                    <a:cxn ang="0">
                      <a:pos x="4155" y="141"/>
                    </a:cxn>
                    <a:cxn ang="0">
                      <a:pos x="4020" y="159"/>
                    </a:cxn>
                    <a:cxn ang="0">
                      <a:pos x="3713" y="185"/>
                    </a:cxn>
                    <a:cxn ang="0">
                      <a:pos x="3243" y="213"/>
                    </a:cxn>
                    <a:cxn ang="0">
                      <a:pos x="2857" y="249"/>
                    </a:cxn>
                    <a:cxn ang="0">
                      <a:pos x="2655" y="279"/>
                    </a:cxn>
                    <a:cxn ang="0">
                      <a:pos x="2450" y="318"/>
                    </a:cxn>
                    <a:cxn ang="0">
                      <a:pos x="2241" y="367"/>
                    </a:cxn>
                    <a:cxn ang="0">
                      <a:pos x="2029" y="430"/>
                    </a:cxn>
                    <a:cxn ang="0">
                      <a:pos x="1817" y="508"/>
                    </a:cxn>
                    <a:cxn ang="0">
                      <a:pos x="1605" y="603"/>
                    </a:cxn>
                    <a:cxn ang="0">
                      <a:pos x="1395" y="717"/>
                    </a:cxn>
                    <a:cxn ang="0">
                      <a:pos x="1186" y="851"/>
                    </a:cxn>
                    <a:cxn ang="0">
                      <a:pos x="980" y="1008"/>
                    </a:cxn>
                    <a:cxn ang="0">
                      <a:pos x="777" y="1189"/>
                    </a:cxn>
                    <a:cxn ang="0">
                      <a:pos x="651" y="1319"/>
                    </a:cxn>
                    <a:cxn ang="0">
                      <a:pos x="488" y="1517"/>
                    </a:cxn>
                    <a:cxn ang="0">
                      <a:pos x="351" y="1716"/>
                    </a:cxn>
                    <a:cxn ang="0">
                      <a:pos x="241" y="1917"/>
                    </a:cxn>
                    <a:cxn ang="0">
                      <a:pos x="154" y="2120"/>
                    </a:cxn>
                    <a:cxn ang="0">
                      <a:pos x="88" y="2319"/>
                    </a:cxn>
                    <a:cxn ang="0">
                      <a:pos x="43" y="2516"/>
                    </a:cxn>
                    <a:cxn ang="0">
                      <a:pos x="15" y="2709"/>
                    </a:cxn>
                    <a:cxn ang="0">
                      <a:pos x="1" y="2897"/>
                    </a:cxn>
                    <a:cxn ang="0">
                      <a:pos x="3" y="3079"/>
                    </a:cxn>
                    <a:cxn ang="0">
                      <a:pos x="15" y="3253"/>
                    </a:cxn>
                    <a:cxn ang="0">
                      <a:pos x="36" y="3418"/>
                    </a:cxn>
                    <a:cxn ang="0">
                      <a:pos x="64" y="3572"/>
                    </a:cxn>
                    <a:cxn ang="0">
                      <a:pos x="111" y="3760"/>
                    </a:cxn>
                    <a:cxn ang="0">
                      <a:pos x="188" y="3997"/>
                    </a:cxn>
                    <a:cxn ang="0">
                      <a:pos x="257" y="4173"/>
                    </a:cxn>
                    <a:cxn ang="0">
                      <a:pos x="316" y="4295"/>
                    </a:cxn>
                    <a:cxn ang="0">
                      <a:pos x="1174" y="3487"/>
                    </a:cxn>
                    <a:cxn ang="0">
                      <a:pos x="2250" y="2464"/>
                    </a:cxn>
                    <a:cxn ang="0">
                      <a:pos x="2739" y="1982"/>
                    </a:cxn>
                    <a:cxn ang="0">
                      <a:pos x="3207" y="1502"/>
                    </a:cxn>
                    <a:cxn ang="0">
                      <a:pos x="3652" y="1025"/>
                    </a:cxn>
                    <a:cxn ang="0">
                      <a:pos x="4071" y="553"/>
                    </a:cxn>
                    <a:cxn ang="0">
                      <a:pos x="4465" y="91"/>
                    </a:cxn>
                  </a:cxnLst>
                  <a:rect l="0" t="0" r="r" b="b"/>
                  <a:pathLst>
                    <a:path w="4536" h="4295">
                      <a:moveTo>
                        <a:pt x="4465" y="91"/>
                      </a:moveTo>
                      <a:lnTo>
                        <a:pt x="4465" y="91"/>
                      </a:lnTo>
                      <a:lnTo>
                        <a:pt x="4481" y="66"/>
                      </a:lnTo>
                      <a:lnTo>
                        <a:pt x="4498" y="42"/>
                      </a:lnTo>
                      <a:lnTo>
                        <a:pt x="4517" y="20"/>
                      </a:lnTo>
                      <a:lnTo>
                        <a:pt x="4536" y="0"/>
                      </a:lnTo>
                      <a:lnTo>
                        <a:pt x="4536" y="0"/>
                      </a:lnTo>
                      <a:lnTo>
                        <a:pt x="4511" y="19"/>
                      </a:lnTo>
                      <a:lnTo>
                        <a:pt x="4482" y="36"/>
                      </a:lnTo>
                      <a:lnTo>
                        <a:pt x="4453" y="52"/>
                      </a:lnTo>
                      <a:lnTo>
                        <a:pt x="4422" y="67"/>
                      </a:lnTo>
                      <a:lnTo>
                        <a:pt x="4389" y="82"/>
                      </a:lnTo>
                      <a:lnTo>
                        <a:pt x="4354" y="94"/>
                      </a:lnTo>
                      <a:lnTo>
                        <a:pt x="4318" y="105"/>
                      </a:lnTo>
                      <a:lnTo>
                        <a:pt x="4279" y="115"/>
                      </a:lnTo>
                      <a:lnTo>
                        <a:pt x="4240" y="125"/>
                      </a:lnTo>
                      <a:lnTo>
                        <a:pt x="4198" y="133"/>
                      </a:lnTo>
                      <a:lnTo>
                        <a:pt x="4155" y="141"/>
                      </a:lnTo>
                      <a:lnTo>
                        <a:pt x="4113" y="147"/>
                      </a:lnTo>
                      <a:lnTo>
                        <a:pt x="4067" y="154"/>
                      </a:lnTo>
                      <a:lnTo>
                        <a:pt x="4020" y="159"/>
                      </a:lnTo>
                      <a:lnTo>
                        <a:pt x="3922" y="169"/>
                      </a:lnTo>
                      <a:lnTo>
                        <a:pt x="3820" y="177"/>
                      </a:lnTo>
                      <a:lnTo>
                        <a:pt x="3713" y="185"/>
                      </a:lnTo>
                      <a:lnTo>
                        <a:pt x="3485" y="197"/>
                      </a:lnTo>
                      <a:lnTo>
                        <a:pt x="3366" y="205"/>
                      </a:lnTo>
                      <a:lnTo>
                        <a:pt x="3243" y="213"/>
                      </a:lnTo>
                      <a:lnTo>
                        <a:pt x="3117" y="222"/>
                      </a:lnTo>
                      <a:lnTo>
                        <a:pt x="2988" y="234"/>
                      </a:lnTo>
                      <a:lnTo>
                        <a:pt x="2857" y="249"/>
                      </a:lnTo>
                      <a:lnTo>
                        <a:pt x="2790" y="259"/>
                      </a:lnTo>
                      <a:lnTo>
                        <a:pt x="2723" y="268"/>
                      </a:lnTo>
                      <a:lnTo>
                        <a:pt x="2655" y="279"/>
                      </a:lnTo>
                      <a:lnTo>
                        <a:pt x="2586" y="291"/>
                      </a:lnTo>
                      <a:lnTo>
                        <a:pt x="2518" y="303"/>
                      </a:lnTo>
                      <a:lnTo>
                        <a:pt x="2450" y="318"/>
                      </a:lnTo>
                      <a:lnTo>
                        <a:pt x="2380" y="332"/>
                      </a:lnTo>
                      <a:lnTo>
                        <a:pt x="2310" y="348"/>
                      </a:lnTo>
                      <a:lnTo>
                        <a:pt x="2241" y="367"/>
                      </a:lnTo>
                      <a:lnTo>
                        <a:pt x="2170" y="386"/>
                      </a:lnTo>
                      <a:lnTo>
                        <a:pt x="2100" y="407"/>
                      </a:lnTo>
                      <a:lnTo>
                        <a:pt x="2029" y="430"/>
                      </a:lnTo>
                      <a:lnTo>
                        <a:pt x="1959" y="454"/>
                      </a:lnTo>
                      <a:lnTo>
                        <a:pt x="1888" y="480"/>
                      </a:lnTo>
                      <a:lnTo>
                        <a:pt x="1817" y="508"/>
                      </a:lnTo>
                      <a:lnTo>
                        <a:pt x="1746" y="537"/>
                      </a:lnTo>
                      <a:lnTo>
                        <a:pt x="1676" y="569"/>
                      </a:lnTo>
                      <a:lnTo>
                        <a:pt x="1605" y="603"/>
                      </a:lnTo>
                      <a:lnTo>
                        <a:pt x="1534" y="638"/>
                      </a:lnTo>
                      <a:lnTo>
                        <a:pt x="1465" y="677"/>
                      </a:lnTo>
                      <a:lnTo>
                        <a:pt x="1395" y="717"/>
                      </a:lnTo>
                      <a:lnTo>
                        <a:pt x="1324" y="758"/>
                      </a:lnTo>
                      <a:lnTo>
                        <a:pt x="1254" y="804"/>
                      </a:lnTo>
                      <a:lnTo>
                        <a:pt x="1186" y="851"/>
                      </a:lnTo>
                      <a:lnTo>
                        <a:pt x="1116" y="900"/>
                      </a:lnTo>
                      <a:lnTo>
                        <a:pt x="1048" y="953"/>
                      </a:lnTo>
                      <a:lnTo>
                        <a:pt x="980" y="1008"/>
                      </a:lnTo>
                      <a:lnTo>
                        <a:pt x="911" y="1065"/>
                      </a:lnTo>
                      <a:lnTo>
                        <a:pt x="844" y="1126"/>
                      </a:lnTo>
                      <a:lnTo>
                        <a:pt x="777" y="1189"/>
                      </a:lnTo>
                      <a:lnTo>
                        <a:pt x="777" y="1189"/>
                      </a:lnTo>
                      <a:lnTo>
                        <a:pt x="713" y="1254"/>
                      </a:lnTo>
                      <a:lnTo>
                        <a:pt x="651" y="1319"/>
                      </a:lnTo>
                      <a:lnTo>
                        <a:pt x="594" y="1384"/>
                      </a:lnTo>
                      <a:lnTo>
                        <a:pt x="539" y="1450"/>
                      </a:lnTo>
                      <a:lnTo>
                        <a:pt x="488" y="1517"/>
                      </a:lnTo>
                      <a:lnTo>
                        <a:pt x="440" y="1582"/>
                      </a:lnTo>
                      <a:lnTo>
                        <a:pt x="394" y="1649"/>
                      </a:lnTo>
                      <a:lnTo>
                        <a:pt x="351" y="1716"/>
                      </a:lnTo>
                      <a:lnTo>
                        <a:pt x="312" y="1783"/>
                      </a:lnTo>
                      <a:lnTo>
                        <a:pt x="275" y="1850"/>
                      </a:lnTo>
                      <a:lnTo>
                        <a:pt x="241" y="1917"/>
                      </a:lnTo>
                      <a:lnTo>
                        <a:pt x="209" y="1986"/>
                      </a:lnTo>
                      <a:lnTo>
                        <a:pt x="181" y="2053"/>
                      </a:lnTo>
                      <a:lnTo>
                        <a:pt x="154" y="2120"/>
                      </a:lnTo>
                      <a:lnTo>
                        <a:pt x="130" y="2185"/>
                      </a:lnTo>
                      <a:lnTo>
                        <a:pt x="109" y="2252"/>
                      </a:lnTo>
                      <a:lnTo>
                        <a:pt x="88" y="2319"/>
                      </a:lnTo>
                      <a:lnTo>
                        <a:pt x="71" y="2385"/>
                      </a:lnTo>
                      <a:lnTo>
                        <a:pt x="56" y="2451"/>
                      </a:lnTo>
                      <a:lnTo>
                        <a:pt x="43" y="2516"/>
                      </a:lnTo>
                      <a:lnTo>
                        <a:pt x="31" y="2581"/>
                      </a:lnTo>
                      <a:lnTo>
                        <a:pt x="21" y="2645"/>
                      </a:lnTo>
                      <a:lnTo>
                        <a:pt x="15" y="2709"/>
                      </a:lnTo>
                      <a:lnTo>
                        <a:pt x="8" y="2772"/>
                      </a:lnTo>
                      <a:lnTo>
                        <a:pt x="4" y="2835"/>
                      </a:lnTo>
                      <a:lnTo>
                        <a:pt x="1" y="2897"/>
                      </a:lnTo>
                      <a:lnTo>
                        <a:pt x="0" y="2959"/>
                      </a:lnTo>
                      <a:lnTo>
                        <a:pt x="1" y="3019"/>
                      </a:lnTo>
                      <a:lnTo>
                        <a:pt x="3" y="3079"/>
                      </a:lnTo>
                      <a:lnTo>
                        <a:pt x="5" y="3138"/>
                      </a:lnTo>
                      <a:lnTo>
                        <a:pt x="9" y="3196"/>
                      </a:lnTo>
                      <a:lnTo>
                        <a:pt x="15" y="3253"/>
                      </a:lnTo>
                      <a:lnTo>
                        <a:pt x="20" y="3308"/>
                      </a:lnTo>
                      <a:lnTo>
                        <a:pt x="28" y="3363"/>
                      </a:lnTo>
                      <a:lnTo>
                        <a:pt x="36" y="3418"/>
                      </a:lnTo>
                      <a:lnTo>
                        <a:pt x="44" y="3470"/>
                      </a:lnTo>
                      <a:lnTo>
                        <a:pt x="54" y="3523"/>
                      </a:lnTo>
                      <a:lnTo>
                        <a:pt x="64" y="3572"/>
                      </a:lnTo>
                      <a:lnTo>
                        <a:pt x="75" y="3622"/>
                      </a:lnTo>
                      <a:lnTo>
                        <a:pt x="87" y="3669"/>
                      </a:lnTo>
                      <a:lnTo>
                        <a:pt x="111" y="3760"/>
                      </a:lnTo>
                      <a:lnTo>
                        <a:pt x="135" y="3846"/>
                      </a:lnTo>
                      <a:lnTo>
                        <a:pt x="161" y="3925"/>
                      </a:lnTo>
                      <a:lnTo>
                        <a:pt x="188" y="3997"/>
                      </a:lnTo>
                      <a:lnTo>
                        <a:pt x="212" y="4063"/>
                      </a:lnTo>
                      <a:lnTo>
                        <a:pt x="236" y="4122"/>
                      </a:lnTo>
                      <a:lnTo>
                        <a:pt x="257" y="4173"/>
                      </a:lnTo>
                      <a:lnTo>
                        <a:pt x="276" y="4214"/>
                      </a:lnTo>
                      <a:lnTo>
                        <a:pt x="306" y="4273"/>
                      </a:lnTo>
                      <a:lnTo>
                        <a:pt x="316" y="4295"/>
                      </a:lnTo>
                      <a:lnTo>
                        <a:pt x="316" y="4295"/>
                      </a:lnTo>
                      <a:lnTo>
                        <a:pt x="738" y="3899"/>
                      </a:lnTo>
                      <a:lnTo>
                        <a:pt x="1174" y="3487"/>
                      </a:lnTo>
                      <a:lnTo>
                        <a:pt x="2081" y="2625"/>
                      </a:lnTo>
                      <a:lnTo>
                        <a:pt x="2081" y="2625"/>
                      </a:lnTo>
                      <a:lnTo>
                        <a:pt x="2250" y="2464"/>
                      </a:lnTo>
                      <a:lnTo>
                        <a:pt x="2415" y="2303"/>
                      </a:lnTo>
                      <a:lnTo>
                        <a:pt x="2578" y="2143"/>
                      </a:lnTo>
                      <a:lnTo>
                        <a:pt x="2739" y="1982"/>
                      </a:lnTo>
                      <a:lnTo>
                        <a:pt x="2897" y="1822"/>
                      </a:lnTo>
                      <a:lnTo>
                        <a:pt x="3054" y="1662"/>
                      </a:lnTo>
                      <a:lnTo>
                        <a:pt x="3207" y="1502"/>
                      </a:lnTo>
                      <a:lnTo>
                        <a:pt x="3358" y="1343"/>
                      </a:lnTo>
                      <a:lnTo>
                        <a:pt x="3506" y="1183"/>
                      </a:lnTo>
                      <a:lnTo>
                        <a:pt x="3652" y="1025"/>
                      </a:lnTo>
                      <a:lnTo>
                        <a:pt x="3794" y="867"/>
                      </a:lnTo>
                      <a:lnTo>
                        <a:pt x="3934" y="710"/>
                      </a:lnTo>
                      <a:lnTo>
                        <a:pt x="4071" y="553"/>
                      </a:lnTo>
                      <a:lnTo>
                        <a:pt x="4205" y="398"/>
                      </a:lnTo>
                      <a:lnTo>
                        <a:pt x="4336" y="244"/>
                      </a:lnTo>
                      <a:lnTo>
                        <a:pt x="4465" y="91"/>
                      </a:lnTo>
                      <a:lnTo>
                        <a:pt x="4465" y="91"/>
                      </a:lnTo>
                      <a:close/>
                    </a:path>
                  </a:pathLst>
                </a:custGeom>
                <a:gradFill flip="none" rotWithShape="1">
                  <a:gsLst>
                    <a:gs pos="0">
                      <a:srgbClr val="84BC76"/>
                    </a:gs>
                    <a:gs pos="64000">
                      <a:srgbClr val="2F6C1C"/>
                    </a:gs>
                  </a:gsLst>
                  <a:lin ang="2520000" scaled="0"/>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15" name="Group 168">
                <a:extLst>
                  <a:ext uri="{FF2B5EF4-FFF2-40B4-BE49-F238E27FC236}">
                    <a16:creationId xmlns:a16="http://schemas.microsoft.com/office/drawing/2014/main" id="{7E975FF1-568E-4052-9094-34F99A3AE03E}"/>
                  </a:ext>
                </a:extLst>
              </p:cNvPr>
              <p:cNvGrpSpPr/>
              <p:nvPr/>
            </p:nvGrpSpPr>
            <p:grpSpPr>
              <a:xfrm rot="1747496">
                <a:off x="5985568" y="3534304"/>
                <a:ext cx="617151" cy="147534"/>
                <a:chOff x="793750" y="0"/>
                <a:chExt cx="7556501" cy="2116991"/>
              </a:xfrm>
            </p:grpSpPr>
            <p:sp>
              <p:nvSpPr>
                <p:cNvPr id="155" name="Freeform 7">
                  <a:extLst>
                    <a:ext uri="{FF2B5EF4-FFF2-40B4-BE49-F238E27FC236}">
                      <a16:creationId xmlns:a16="http://schemas.microsoft.com/office/drawing/2014/main" id="{CC67829A-DEB2-4A33-9F9E-7A50671C4960}"/>
                    </a:ext>
                  </a:extLst>
                </p:cNvPr>
                <p:cNvSpPr>
                  <a:spLocks/>
                </p:cNvSpPr>
                <p:nvPr/>
              </p:nvSpPr>
              <p:spPr bwMode="auto">
                <a:xfrm>
                  <a:off x="793750" y="696178"/>
                  <a:ext cx="7413625" cy="1420813"/>
                </a:xfrm>
                <a:custGeom>
                  <a:avLst/>
                  <a:gdLst/>
                  <a:ahLst/>
                  <a:cxnLst>
                    <a:cxn ang="0">
                      <a:pos x="9339" y="0"/>
                    </a:cxn>
                    <a:cxn ang="0">
                      <a:pos x="8708" y="106"/>
                    </a:cxn>
                    <a:cxn ang="0">
                      <a:pos x="8060" y="203"/>
                    </a:cxn>
                    <a:cxn ang="0">
                      <a:pos x="7395" y="293"/>
                    </a:cxn>
                    <a:cxn ang="0">
                      <a:pos x="6713" y="375"/>
                    </a:cxn>
                    <a:cxn ang="0">
                      <a:pos x="6018" y="448"/>
                    </a:cxn>
                    <a:cxn ang="0">
                      <a:pos x="5307" y="514"/>
                    </a:cxn>
                    <a:cxn ang="0">
                      <a:pos x="4586" y="568"/>
                    </a:cxn>
                    <a:cxn ang="0">
                      <a:pos x="3853" y="615"/>
                    </a:cxn>
                    <a:cxn ang="0">
                      <a:pos x="1868" y="724"/>
                    </a:cxn>
                    <a:cxn ang="0">
                      <a:pos x="2" y="820"/>
                    </a:cxn>
                    <a:cxn ang="0">
                      <a:pos x="0" y="822"/>
                    </a:cxn>
                    <a:cxn ang="0">
                      <a:pos x="113" y="870"/>
                    </a:cxn>
                    <a:cxn ang="0">
                      <a:pos x="431" y="997"/>
                    </a:cxn>
                    <a:cxn ang="0">
                      <a:pos x="657" y="1081"/>
                    </a:cxn>
                    <a:cxn ang="0">
                      <a:pos x="921" y="1173"/>
                    </a:cxn>
                    <a:cxn ang="0">
                      <a:pos x="1223" y="1270"/>
                    </a:cxn>
                    <a:cxn ang="0">
                      <a:pos x="1559" y="1369"/>
                    </a:cxn>
                    <a:cxn ang="0">
                      <a:pos x="1922" y="1465"/>
                    </a:cxn>
                    <a:cxn ang="0">
                      <a:pos x="2310" y="1555"/>
                    </a:cxn>
                    <a:cxn ang="0">
                      <a:pos x="2718" y="1635"/>
                    </a:cxn>
                    <a:cxn ang="0">
                      <a:pos x="2930" y="1672"/>
                    </a:cxn>
                    <a:cxn ang="0">
                      <a:pos x="3146" y="1703"/>
                    </a:cxn>
                    <a:cxn ang="0">
                      <a:pos x="3363" y="1731"/>
                    </a:cxn>
                    <a:cxn ang="0">
                      <a:pos x="3585" y="1753"/>
                    </a:cxn>
                    <a:cxn ang="0">
                      <a:pos x="3809" y="1771"/>
                    </a:cxn>
                    <a:cxn ang="0">
                      <a:pos x="4035" y="1785"/>
                    </a:cxn>
                    <a:cxn ang="0">
                      <a:pos x="4263" y="1790"/>
                    </a:cxn>
                    <a:cxn ang="0">
                      <a:pos x="4491" y="1790"/>
                    </a:cxn>
                    <a:cxn ang="0">
                      <a:pos x="4720" y="1783"/>
                    </a:cxn>
                    <a:cxn ang="0">
                      <a:pos x="4949" y="1767"/>
                    </a:cxn>
                    <a:cxn ang="0">
                      <a:pos x="5057" y="1759"/>
                    </a:cxn>
                    <a:cxn ang="0">
                      <a:pos x="5267" y="1734"/>
                    </a:cxn>
                    <a:cxn ang="0">
                      <a:pos x="5469" y="1705"/>
                    </a:cxn>
                    <a:cxn ang="0">
                      <a:pos x="5665" y="1672"/>
                    </a:cxn>
                    <a:cxn ang="0">
                      <a:pos x="5853" y="1632"/>
                    </a:cxn>
                    <a:cxn ang="0">
                      <a:pos x="6037" y="1588"/>
                    </a:cxn>
                    <a:cxn ang="0">
                      <a:pos x="6213" y="1540"/>
                    </a:cxn>
                    <a:cxn ang="0">
                      <a:pos x="6383" y="1487"/>
                    </a:cxn>
                    <a:cxn ang="0">
                      <a:pos x="6548" y="1432"/>
                    </a:cxn>
                    <a:cxn ang="0">
                      <a:pos x="6708" y="1374"/>
                    </a:cxn>
                    <a:cxn ang="0">
                      <a:pos x="6863" y="1312"/>
                    </a:cxn>
                    <a:cxn ang="0">
                      <a:pos x="7085" y="1216"/>
                    </a:cxn>
                    <a:cxn ang="0">
                      <a:pos x="7367" y="1081"/>
                    </a:cxn>
                    <a:cxn ang="0">
                      <a:pos x="7629" y="942"/>
                    </a:cxn>
                    <a:cxn ang="0">
                      <a:pos x="7878" y="801"/>
                    </a:cxn>
                    <a:cxn ang="0">
                      <a:pos x="8112" y="660"/>
                    </a:cxn>
                    <a:cxn ang="0">
                      <a:pos x="8549" y="394"/>
                    </a:cxn>
                    <a:cxn ang="0">
                      <a:pos x="8755" y="274"/>
                    </a:cxn>
                    <a:cxn ang="0">
                      <a:pos x="8953" y="166"/>
                    </a:cxn>
                    <a:cxn ang="0">
                      <a:pos x="9148" y="74"/>
                    </a:cxn>
                    <a:cxn ang="0">
                      <a:pos x="9244" y="34"/>
                    </a:cxn>
                    <a:cxn ang="0">
                      <a:pos x="9339" y="0"/>
                    </a:cxn>
                  </a:cxnLst>
                  <a:rect l="0" t="0" r="r" b="b"/>
                  <a:pathLst>
                    <a:path w="9339" h="1790">
                      <a:moveTo>
                        <a:pt x="9339" y="0"/>
                      </a:moveTo>
                      <a:lnTo>
                        <a:pt x="9339" y="0"/>
                      </a:lnTo>
                      <a:lnTo>
                        <a:pt x="9026" y="53"/>
                      </a:lnTo>
                      <a:lnTo>
                        <a:pt x="8708" y="106"/>
                      </a:lnTo>
                      <a:lnTo>
                        <a:pt x="8387" y="156"/>
                      </a:lnTo>
                      <a:lnTo>
                        <a:pt x="8060" y="203"/>
                      </a:lnTo>
                      <a:lnTo>
                        <a:pt x="7730" y="250"/>
                      </a:lnTo>
                      <a:lnTo>
                        <a:pt x="7395" y="293"/>
                      </a:lnTo>
                      <a:lnTo>
                        <a:pt x="7056" y="335"/>
                      </a:lnTo>
                      <a:lnTo>
                        <a:pt x="6713" y="375"/>
                      </a:lnTo>
                      <a:lnTo>
                        <a:pt x="6368" y="413"/>
                      </a:lnTo>
                      <a:lnTo>
                        <a:pt x="6018" y="448"/>
                      </a:lnTo>
                      <a:lnTo>
                        <a:pt x="5664" y="483"/>
                      </a:lnTo>
                      <a:lnTo>
                        <a:pt x="5307" y="514"/>
                      </a:lnTo>
                      <a:lnTo>
                        <a:pt x="4949" y="542"/>
                      </a:lnTo>
                      <a:lnTo>
                        <a:pt x="4586" y="568"/>
                      </a:lnTo>
                      <a:lnTo>
                        <a:pt x="4221" y="592"/>
                      </a:lnTo>
                      <a:lnTo>
                        <a:pt x="3853" y="615"/>
                      </a:lnTo>
                      <a:lnTo>
                        <a:pt x="3853" y="615"/>
                      </a:lnTo>
                      <a:lnTo>
                        <a:pt x="1868" y="724"/>
                      </a:lnTo>
                      <a:lnTo>
                        <a:pt x="919" y="775"/>
                      </a:lnTo>
                      <a:lnTo>
                        <a:pt x="2" y="820"/>
                      </a:lnTo>
                      <a:lnTo>
                        <a:pt x="0" y="822"/>
                      </a:lnTo>
                      <a:lnTo>
                        <a:pt x="0" y="822"/>
                      </a:lnTo>
                      <a:lnTo>
                        <a:pt x="30" y="834"/>
                      </a:lnTo>
                      <a:lnTo>
                        <a:pt x="113" y="870"/>
                      </a:lnTo>
                      <a:lnTo>
                        <a:pt x="249" y="926"/>
                      </a:lnTo>
                      <a:lnTo>
                        <a:pt x="431" y="997"/>
                      </a:lnTo>
                      <a:lnTo>
                        <a:pt x="539" y="1037"/>
                      </a:lnTo>
                      <a:lnTo>
                        <a:pt x="657" y="1081"/>
                      </a:lnTo>
                      <a:lnTo>
                        <a:pt x="784" y="1126"/>
                      </a:lnTo>
                      <a:lnTo>
                        <a:pt x="921" y="1173"/>
                      </a:lnTo>
                      <a:lnTo>
                        <a:pt x="1069" y="1221"/>
                      </a:lnTo>
                      <a:lnTo>
                        <a:pt x="1223" y="1270"/>
                      </a:lnTo>
                      <a:lnTo>
                        <a:pt x="1387" y="1319"/>
                      </a:lnTo>
                      <a:lnTo>
                        <a:pt x="1559" y="1369"/>
                      </a:lnTo>
                      <a:lnTo>
                        <a:pt x="1736" y="1418"/>
                      </a:lnTo>
                      <a:lnTo>
                        <a:pt x="1922" y="1465"/>
                      </a:lnTo>
                      <a:lnTo>
                        <a:pt x="2113" y="1512"/>
                      </a:lnTo>
                      <a:lnTo>
                        <a:pt x="2310" y="1555"/>
                      </a:lnTo>
                      <a:lnTo>
                        <a:pt x="2511" y="1597"/>
                      </a:lnTo>
                      <a:lnTo>
                        <a:pt x="2718" y="1635"/>
                      </a:lnTo>
                      <a:lnTo>
                        <a:pt x="2824" y="1654"/>
                      </a:lnTo>
                      <a:lnTo>
                        <a:pt x="2930" y="1672"/>
                      </a:lnTo>
                      <a:lnTo>
                        <a:pt x="3036" y="1687"/>
                      </a:lnTo>
                      <a:lnTo>
                        <a:pt x="3146" y="1703"/>
                      </a:lnTo>
                      <a:lnTo>
                        <a:pt x="3253" y="1717"/>
                      </a:lnTo>
                      <a:lnTo>
                        <a:pt x="3363" y="1731"/>
                      </a:lnTo>
                      <a:lnTo>
                        <a:pt x="3474" y="1743"/>
                      </a:lnTo>
                      <a:lnTo>
                        <a:pt x="3585" y="1753"/>
                      </a:lnTo>
                      <a:lnTo>
                        <a:pt x="3696" y="1764"/>
                      </a:lnTo>
                      <a:lnTo>
                        <a:pt x="3809" y="1771"/>
                      </a:lnTo>
                      <a:lnTo>
                        <a:pt x="3922" y="1778"/>
                      </a:lnTo>
                      <a:lnTo>
                        <a:pt x="4035" y="1785"/>
                      </a:lnTo>
                      <a:lnTo>
                        <a:pt x="4148" y="1788"/>
                      </a:lnTo>
                      <a:lnTo>
                        <a:pt x="4263" y="1790"/>
                      </a:lnTo>
                      <a:lnTo>
                        <a:pt x="4378" y="1790"/>
                      </a:lnTo>
                      <a:lnTo>
                        <a:pt x="4491" y="1790"/>
                      </a:lnTo>
                      <a:lnTo>
                        <a:pt x="4605" y="1786"/>
                      </a:lnTo>
                      <a:lnTo>
                        <a:pt x="4720" y="1783"/>
                      </a:lnTo>
                      <a:lnTo>
                        <a:pt x="4835" y="1776"/>
                      </a:lnTo>
                      <a:lnTo>
                        <a:pt x="4949" y="1767"/>
                      </a:lnTo>
                      <a:lnTo>
                        <a:pt x="4949" y="1767"/>
                      </a:lnTo>
                      <a:lnTo>
                        <a:pt x="5057" y="1759"/>
                      </a:lnTo>
                      <a:lnTo>
                        <a:pt x="5163" y="1746"/>
                      </a:lnTo>
                      <a:lnTo>
                        <a:pt x="5267" y="1734"/>
                      </a:lnTo>
                      <a:lnTo>
                        <a:pt x="5368" y="1720"/>
                      </a:lnTo>
                      <a:lnTo>
                        <a:pt x="5469" y="1705"/>
                      </a:lnTo>
                      <a:lnTo>
                        <a:pt x="5568" y="1689"/>
                      </a:lnTo>
                      <a:lnTo>
                        <a:pt x="5665" y="1672"/>
                      </a:lnTo>
                      <a:lnTo>
                        <a:pt x="5759" y="1653"/>
                      </a:lnTo>
                      <a:lnTo>
                        <a:pt x="5853" y="1632"/>
                      </a:lnTo>
                      <a:lnTo>
                        <a:pt x="5945" y="1611"/>
                      </a:lnTo>
                      <a:lnTo>
                        <a:pt x="6037" y="1588"/>
                      </a:lnTo>
                      <a:lnTo>
                        <a:pt x="6126" y="1564"/>
                      </a:lnTo>
                      <a:lnTo>
                        <a:pt x="6213" y="1540"/>
                      </a:lnTo>
                      <a:lnTo>
                        <a:pt x="6300" y="1513"/>
                      </a:lnTo>
                      <a:lnTo>
                        <a:pt x="6383" y="1487"/>
                      </a:lnTo>
                      <a:lnTo>
                        <a:pt x="6467" y="1461"/>
                      </a:lnTo>
                      <a:lnTo>
                        <a:pt x="6548" y="1432"/>
                      </a:lnTo>
                      <a:lnTo>
                        <a:pt x="6630" y="1404"/>
                      </a:lnTo>
                      <a:lnTo>
                        <a:pt x="6708" y="1374"/>
                      </a:lnTo>
                      <a:lnTo>
                        <a:pt x="6786" y="1343"/>
                      </a:lnTo>
                      <a:lnTo>
                        <a:pt x="6863" y="1312"/>
                      </a:lnTo>
                      <a:lnTo>
                        <a:pt x="6939" y="1281"/>
                      </a:lnTo>
                      <a:lnTo>
                        <a:pt x="7085" y="1216"/>
                      </a:lnTo>
                      <a:lnTo>
                        <a:pt x="7228" y="1150"/>
                      </a:lnTo>
                      <a:lnTo>
                        <a:pt x="7367" y="1081"/>
                      </a:lnTo>
                      <a:lnTo>
                        <a:pt x="7499" y="1011"/>
                      </a:lnTo>
                      <a:lnTo>
                        <a:pt x="7629" y="942"/>
                      </a:lnTo>
                      <a:lnTo>
                        <a:pt x="7756" y="870"/>
                      </a:lnTo>
                      <a:lnTo>
                        <a:pt x="7878" y="801"/>
                      </a:lnTo>
                      <a:lnTo>
                        <a:pt x="7996" y="730"/>
                      </a:lnTo>
                      <a:lnTo>
                        <a:pt x="8112" y="660"/>
                      </a:lnTo>
                      <a:lnTo>
                        <a:pt x="8337" y="524"/>
                      </a:lnTo>
                      <a:lnTo>
                        <a:pt x="8549" y="394"/>
                      </a:lnTo>
                      <a:lnTo>
                        <a:pt x="8653" y="333"/>
                      </a:lnTo>
                      <a:lnTo>
                        <a:pt x="8755" y="274"/>
                      </a:lnTo>
                      <a:lnTo>
                        <a:pt x="8854" y="219"/>
                      </a:lnTo>
                      <a:lnTo>
                        <a:pt x="8953" y="166"/>
                      </a:lnTo>
                      <a:lnTo>
                        <a:pt x="9051" y="118"/>
                      </a:lnTo>
                      <a:lnTo>
                        <a:pt x="9148" y="74"/>
                      </a:lnTo>
                      <a:lnTo>
                        <a:pt x="9197" y="53"/>
                      </a:lnTo>
                      <a:lnTo>
                        <a:pt x="9244" y="34"/>
                      </a:lnTo>
                      <a:lnTo>
                        <a:pt x="9292" y="17"/>
                      </a:lnTo>
                      <a:lnTo>
                        <a:pt x="9339" y="0"/>
                      </a:lnTo>
                      <a:lnTo>
                        <a:pt x="9339" y="0"/>
                      </a:lnTo>
                      <a:close/>
                    </a:path>
                  </a:pathLst>
                </a:custGeom>
                <a:gradFill flip="none" rotWithShape="1">
                  <a:gsLst>
                    <a:gs pos="0">
                      <a:srgbClr val="5EBD63"/>
                    </a:gs>
                    <a:gs pos="100000">
                      <a:srgbClr val="447F31"/>
                    </a:gs>
                  </a:gsLst>
                  <a:path path="circle">
                    <a:fillToRect l="50000" t="50000" r="50000" b="50000"/>
                  </a:path>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6" name="Freeform 8">
                  <a:extLst>
                    <a:ext uri="{FF2B5EF4-FFF2-40B4-BE49-F238E27FC236}">
                      <a16:creationId xmlns:a16="http://schemas.microsoft.com/office/drawing/2014/main" id="{09420FF0-5268-497D-8E9F-2DEC270C5F40}"/>
                    </a:ext>
                  </a:extLst>
                </p:cNvPr>
                <p:cNvSpPr>
                  <a:spLocks/>
                </p:cNvSpPr>
                <p:nvPr/>
              </p:nvSpPr>
              <p:spPr bwMode="auto">
                <a:xfrm>
                  <a:off x="795338" y="0"/>
                  <a:ext cx="7554913" cy="1363663"/>
                </a:xfrm>
                <a:custGeom>
                  <a:avLst/>
                  <a:gdLst/>
                  <a:ahLst/>
                  <a:cxnLst>
                    <a:cxn ang="0">
                      <a:pos x="9337" y="899"/>
                    </a:cxn>
                    <a:cxn ang="0">
                      <a:pos x="9428" y="874"/>
                    </a:cxn>
                    <a:cxn ang="0">
                      <a:pos x="9518" y="862"/>
                    </a:cxn>
                    <a:cxn ang="0">
                      <a:pos x="9466" y="860"/>
                    </a:cxn>
                    <a:cxn ang="0">
                      <a:pos x="9362" y="852"/>
                    </a:cxn>
                    <a:cxn ang="0">
                      <a:pos x="9200" y="827"/>
                    </a:cxn>
                    <a:cxn ang="0">
                      <a:pos x="8971" y="780"/>
                    </a:cxn>
                    <a:cxn ang="0">
                      <a:pos x="8727" y="720"/>
                    </a:cxn>
                    <a:cxn ang="0">
                      <a:pos x="8331" y="608"/>
                    </a:cxn>
                    <a:cxn ang="0">
                      <a:pos x="7891" y="481"/>
                    </a:cxn>
                    <a:cxn ang="0">
                      <a:pos x="7572" y="395"/>
                    </a:cxn>
                    <a:cxn ang="0">
                      <a:pos x="7229" y="308"/>
                    </a:cxn>
                    <a:cxn ang="0">
                      <a:pos x="6861" y="226"/>
                    </a:cxn>
                    <a:cxn ang="0">
                      <a:pos x="6466" y="153"/>
                    </a:cxn>
                    <a:cxn ang="0">
                      <a:pos x="6152" y="104"/>
                    </a:cxn>
                    <a:cxn ang="0">
                      <a:pos x="5933" y="76"/>
                    </a:cxn>
                    <a:cxn ang="0">
                      <a:pos x="5707" y="52"/>
                    </a:cxn>
                    <a:cxn ang="0">
                      <a:pos x="5474" y="31"/>
                    </a:cxn>
                    <a:cxn ang="0">
                      <a:pos x="5231" y="16"/>
                    </a:cxn>
                    <a:cxn ang="0">
                      <a:pos x="4982" y="5"/>
                    </a:cxn>
                    <a:cxn ang="0">
                      <a:pos x="4723" y="0"/>
                    </a:cxn>
                    <a:cxn ang="0">
                      <a:pos x="4456" y="0"/>
                    </a:cxn>
                    <a:cxn ang="0">
                      <a:pos x="4181" y="7"/>
                    </a:cxn>
                    <a:cxn ang="0">
                      <a:pos x="3896" y="19"/>
                    </a:cxn>
                    <a:cxn ang="0">
                      <a:pos x="3750" y="28"/>
                    </a:cxn>
                    <a:cxn ang="0">
                      <a:pos x="3463" y="52"/>
                    </a:cxn>
                    <a:cxn ang="0">
                      <a:pos x="3192" y="82"/>
                    </a:cxn>
                    <a:cxn ang="0">
                      <a:pos x="2935" y="118"/>
                    </a:cxn>
                    <a:cxn ang="0">
                      <a:pos x="2692" y="160"/>
                    </a:cxn>
                    <a:cxn ang="0">
                      <a:pos x="2461" y="209"/>
                    </a:cxn>
                    <a:cxn ang="0">
                      <a:pos x="2243" y="261"/>
                    </a:cxn>
                    <a:cxn ang="0">
                      <a:pos x="2038" y="316"/>
                    </a:cxn>
                    <a:cxn ang="0">
                      <a:pos x="1847" y="377"/>
                    </a:cxn>
                    <a:cxn ang="0">
                      <a:pos x="1666" y="441"/>
                    </a:cxn>
                    <a:cxn ang="0">
                      <a:pos x="1496" y="509"/>
                    </a:cxn>
                    <a:cxn ang="0">
                      <a:pos x="1338" y="579"/>
                    </a:cxn>
                    <a:cxn ang="0">
                      <a:pos x="1192" y="650"/>
                    </a:cxn>
                    <a:cxn ang="0">
                      <a:pos x="1055" y="721"/>
                    </a:cxn>
                    <a:cxn ang="0">
                      <a:pos x="928" y="796"/>
                    </a:cxn>
                    <a:cxn ang="0">
                      <a:pos x="811" y="869"/>
                    </a:cxn>
                    <a:cxn ang="0">
                      <a:pos x="705" y="944"/>
                    </a:cxn>
                    <a:cxn ang="0">
                      <a:pos x="606" y="1017"/>
                    </a:cxn>
                    <a:cxn ang="0">
                      <a:pos x="518" y="1090"/>
                    </a:cxn>
                    <a:cxn ang="0">
                      <a:pos x="436" y="1161"/>
                    </a:cxn>
                    <a:cxn ang="0">
                      <a:pos x="299" y="1295"/>
                    </a:cxn>
                    <a:cxn ang="0">
                      <a:pos x="191" y="1418"/>
                    </a:cxn>
                    <a:cxn ang="0">
                      <a:pos x="111" y="1526"/>
                    </a:cxn>
                    <a:cxn ang="0">
                      <a:pos x="54" y="1613"/>
                    </a:cxn>
                    <a:cxn ang="0">
                      <a:pos x="19" y="1677"/>
                    </a:cxn>
                    <a:cxn ang="0">
                      <a:pos x="0" y="1719"/>
                    </a:cxn>
                    <a:cxn ang="0">
                      <a:pos x="917" y="1674"/>
                    </a:cxn>
                    <a:cxn ang="0">
                      <a:pos x="3851" y="1514"/>
                    </a:cxn>
                    <a:cxn ang="0">
                      <a:pos x="4219" y="1491"/>
                    </a:cxn>
                    <a:cxn ang="0">
                      <a:pos x="4947" y="1441"/>
                    </a:cxn>
                    <a:cxn ang="0">
                      <a:pos x="5662" y="1382"/>
                    </a:cxn>
                    <a:cxn ang="0">
                      <a:pos x="6366" y="1312"/>
                    </a:cxn>
                    <a:cxn ang="0">
                      <a:pos x="7054" y="1234"/>
                    </a:cxn>
                    <a:cxn ang="0">
                      <a:pos x="7728" y="1149"/>
                    </a:cxn>
                    <a:cxn ang="0">
                      <a:pos x="8385" y="1055"/>
                    </a:cxn>
                    <a:cxn ang="0">
                      <a:pos x="9024" y="952"/>
                    </a:cxn>
                    <a:cxn ang="0">
                      <a:pos x="9337" y="899"/>
                    </a:cxn>
                  </a:cxnLst>
                  <a:rect l="0" t="0" r="r" b="b"/>
                  <a:pathLst>
                    <a:path w="9518" h="1719">
                      <a:moveTo>
                        <a:pt x="9337" y="899"/>
                      </a:moveTo>
                      <a:lnTo>
                        <a:pt x="9337" y="899"/>
                      </a:lnTo>
                      <a:lnTo>
                        <a:pt x="9382" y="885"/>
                      </a:lnTo>
                      <a:lnTo>
                        <a:pt x="9428" y="874"/>
                      </a:lnTo>
                      <a:lnTo>
                        <a:pt x="9473" y="867"/>
                      </a:lnTo>
                      <a:lnTo>
                        <a:pt x="9518" y="862"/>
                      </a:lnTo>
                      <a:lnTo>
                        <a:pt x="9518" y="862"/>
                      </a:lnTo>
                      <a:lnTo>
                        <a:pt x="9466" y="860"/>
                      </a:lnTo>
                      <a:lnTo>
                        <a:pt x="9414" y="857"/>
                      </a:lnTo>
                      <a:lnTo>
                        <a:pt x="9362" y="852"/>
                      </a:lnTo>
                      <a:lnTo>
                        <a:pt x="9308" y="845"/>
                      </a:lnTo>
                      <a:lnTo>
                        <a:pt x="9200" y="827"/>
                      </a:lnTo>
                      <a:lnTo>
                        <a:pt x="9087" y="806"/>
                      </a:lnTo>
                      <a:lnTo>
                        <a:pt x="8971" y="780"/>
                      </a:lnTo>
                      <a:lnTo>
                        <a:pt x="8851" y="753"/>
                      </a:lnTo>
                      <a:lnTo>
                        <a:pt x="8727" y="720"/>
                      </a:lnTo>
                      <a:lnTo>
                        <a:pt x="8600" y="685"/>
                      </a:lnTo>
                      <a:lnTo>
                        <a:pt x="8331" y="608"/>
                      </a:lnTo>
                      <a:lnTo>
                        <a:pt x="8043" y="525"/>
                      </a:lnTo>
                      <a:lnTo>
                        <a:pt x="7891" y="481"/>
                      </a:lnTo>
                      <a:lnTo>
                        <a:pt x="7735" y="438"/>
                      </a:lnTo>
                      <a:lnTo>
                        <a:pt x="7572" y="395"/>
                      </a:lnTo>
                      <a:lnTo>
                        <a:pt x="7403" y="351"/>
                      </a:lnTo>
                      <a:lnTo>
                        <a:pt x="7229" y="308"/>
                      </a:lnTo>
                      <a:lnTo>
                        <a:pt x="7049" y="266"/>
                      </a:lnTo>
                      <a:lnTo>
                        <a:pt x="6861" y="226"/>
                      </a:lnTo>
                      <a:lnTo>
                        <a:pt x="6666" y="189"/>
                      </a:lnTo>
                      <a:lnTo>
                        <a:pt x="6466" y="153"/>
                      </a:lnTo>
                      <a:lnTo>
                        <a:pt x="6258" y="120"/>
                      </a:lnTo>
                      <a:lnTo>
                        <a:pt x="6152" y="104"/>
                      </a:lnTo>
                      <a:lnTo>
                        <a:pt x="6044" y="90"/>
                      </a:lnTo>
                      <a:lnTo>
                        <a:pt x="5933" y="76"/>
                      </a:lnTo>
                      <a:lnTo>
                        <a:pt x="5822" y="64"/>
                      </a:lnTo>
                      <a:lnTo>
                        <a:pt x="5707" y="52"/>
                      </a:lnTo>
                      <a:lnTo>
                        <a:pt x="5592" y="42"/>
                      </a:lnTo>
                      <a:lnTo>
                        <a:pt x="5474" y="31"/>
                      </a:lnTo>
                      <a:lnTo>
                        <a:pt x="5354" y="23"/>
                      </a:lnTo>
                      <a:lnTo>
                        <a:pt x="5231" y="16"/>
                      </a:lnTo>
                      <a:lnTo>
                        <a:pt x="5107" y="10"/>
                      </a:lnTo>
                      <a:lnTo>
                        <a:pt x="4982" y="5"/>
                      </a:lnTo>
                      <a:lnTo>
                        <a:pt x="4854" y="2"/>
                      </a:lnTo>
                      <a:lnTo>
                        <a:pt x="4723" y="0"/>
                      </a:lnTo>
                      <a:lnTo>
                        <a:pt x="4591" y="0"/>
                      </a:lnTo>
                      <a:lnTo>
                        <a:pt x="4456" y="0"/>
                      </a:lnTo>
                      <a:lnTo>
                        <a:pt x="4318" y="2"/>
                      </a:lnTo>
                      <a:lnTo>
                        <a:pt x="4181" y="7"/>
                      </a:lnTo>
                      <a:lnTo>
                        <a:pt x="4039" y="12"/>
                      </a:lnTo>
                      <a:lnTo>
                        <a:pt x="3896" y="19"/>
                      </a:lnTo>
                      <a:lnTo>
                        <a:pt x="3750" y="28"/>
                      </a:lnTo>
                      <a:lnTo>
                        <a:pt x="3750" y="28"/>
                      </a:lnTo>
                      <a:lnTo>
                        <a:pt x="3606" y="38"/>
                      </a:lnTo>
                      <a:lnTo>
                        <a:pt x="3463" y="52"/>
                      </a:lnTo>
                      <a:lnTo>
                        <a:pt x="3326" y="66"/>
                      </a:lnTo>
                      <a:lnTo>
                        <a:pt x="3192" y="82"/>
                      </a:lnTo>
                      <a:lnTo>
                        <a:pt x="3062" y="99"/>
                      </a:lnTo>
                      <a:lnTo>
                        <a:pt x="2935" y="118"/>
                      </a:lnTo>
                      <a:lnTo>
                        <a:pt x="2812" y="139"/>
                      </a:lnTo>
                      <a:lnTo>
                        <a:pt x="2692" y="160"/>
                      </a:lnTo>
                      <a:lnTo>
                        <a:pt x="2575" y="184"/>
                      </a:lnTo>
                      <a:lnTo>
                        <a:pt x="2461" y="209"/>
                      </a:lnTo>
                      <a:lnTo>
                        <a:pt x="2351" y="233"/>
                      </a:lnTo>
                      <a:lnTo>
                        <a:pt x="2243" y="261"/>
                      </a:lnTo>
                      <a:lnTo>
                        <a:pt x="2139" y="289"/>
                      </a:lnTo>
                      <a:lnTo>
                        <a:pt x="2038" y="316"/>
                      </a:lnTo>
                      <a:lnTo>
                        <a:pt x="1941" y="348"/>
                      </a:lnTo>
                      <a:lnTo>
                        <a:pt x="1847" y="377"/>
                      </a:lnTo>
                      <a:lnTo>
                        <a:pt x="1755" y="410"/>
                      </a:lnTo>
                      <a:lnTo>
                        <a:pt x="1666" y="441"/>
                      </a:lnTo>
                      <a:lnTo>
                        <a:pt x="1579" y="474"/>
                      </a:lnTo>
                      <a:lnTo>
                        <a:pt x="1496" y="509"/>
                      </a:lnTo>
                      <a:lnTo>
                        <a:pt x="1416" y="544"/>
                      </a:lnTo>
                      <a:lnTo>
                        <a:pt x="1338" y="579"/>
                      </a:lnTo>
                      <a:lnTo>
                        <a:pt x="1263" y="614"/>
                      </a:lnTo>
                      <a:lnTo>
                        <a:pt x="1192" y="650"/>
                      </a:lnTo>
                      <a:lnTo>
                        <a:pt x="1122" y="685"/>
                      </a:lnTo>
                      <a:lnTo>
                        <a:pt x="1055" y="721"/>
                      </a:lnTo>
                      <a:lnTo>
                        <a:pt x="990" y="760"/>
                      </a:lnTo>
                      <a:lnTo>
                        <a:pt x="928" y="796"/>
                      </a:lnTo>
                      <a:lnTo>
                        <a:pt x="869" y="833"/>
                      </a:lnTo>
                      <a:lnTo>
                        <a:pt x="811" y="869"/>
                      </a:lnTo>
                      <a:lnTo>
                        <a:pt x="757" y="907"/>
                      </a:lnTo>
                      <a:lnTo>
                        <a:pt x="705" y="944"/>
                      </a:lnTo>
                      <a:lnTo>
                        <a:pt x="655" y="980"/>
                      </a:lnTo>
                      <a:lnTo>
                        <a:pt x="606" y="1017"/>
                      </a:lnTo>
                      <a:lnTo>
                        <a:pt x="561" y="1053"/>
                      </a:lnTo>
                      <a:lnTo>
                        <a:pt x="518" y="1090"/>
                      </a:lnTo>
                      <a:lnTo>
                        <a:pt x="476" y="1125"/>
                      </a:lnTo>
                      <a:lnTo>
                        <a:pt x="436" y="1161"/>
                      </a:lnTo>
                      <a:lnTo>
                        <a:pt x="365" y="1229"/>
                      </a:lnTo>
                      <a:lnTo>
                        <a:pt x="299" y="1295"/>
                      </a:lnTo>
                      <a:lnTo>
                        <a:pt x="241" y="1359"/>
                      </a:lnTo>
                      <a:lnTo>
                        <a:pt x="191" y="1418"/>
                      </a:lnTo>
                      <a:lnTo>
                        <a:pt x="147" y="1474"/>
                      </a:lnTo>
                      <a:lnTo>
                        <a:pt x="111" y="1526"/>
                      </a:lnTo>
                      <a:lnTo>
                        <a:pt x="80" y="1573"/>
                      </a:lnTo>
                      <a:lnTo>
                        <a:pt x="54" y="1613"/>
                      </a:lnTo>
                      <a:lnTo>
                        <a:pt x="33" y="1648"/>
                      </a:lnTo>
                      <a:lnTo>
                        <a:pt x="19" y="1677"/>
                      </a:lnTo>
                      <a:lnTo>
                        <a:pt x="8" y="1698"/>
                      </a:lnTo>
                      <a:lnTo>
                        <a:pt x="0" y="1719"/>
                      </a:lnTo>
                      <a:lnTo>
                        <a:pt x="0" y="1719"/>
                      </a:lnTo>
                      <a:lnTo>
                        <a:pt x="917" y="1674"/>
                      </a:lnTo>
                      <a:lnTo>
                        <a:pt x="1866" y="1623"/>
                      </a:lnTo>
                      <a:lnTo>
                        <a:pt x="3851" y="1514"/>
                      </a:lnTo>
                      <a:lnTo>
                        <a:pt x="3851" y="1514"/>
                      </a:lnTo>
                      <a:lnTo>
                        <a:pt x="4219" y="1491"/>
                      </a:lnTo>
                      <a:lnTo>
                        <a:pt x="4584" y="1467"/>
                      </a:lnTo>
                      <a:lnTo>
                        <a:pt x="4947" y="1441"/>
                      </a:lnTo>
                      <a:lnTo>
                        <a:pt x="5305" y="1413"/>
                      </a:lnTo>
                      <a:lnTo>
                        <a:pt x="5662" y="1382"/>
                      </a:lnTo>
                      <a:lnTo>
                        <a:pt x="6016" y="1347"/>
                      </a:lnTo>
                      <a:lnTo>
                        <a:pt x="6366" y="1312"/>
                      </a:lnTo>
                      <a:lnTo>
                        <a:pt x="6711" y="1274"/>
                      </a:lnTo>
                      <a:lnTo>
                        <a:pt x="7054" y="1234"/>
                      </a:lnTo>
                      <a:lnTo>
                        <a:pt x="7393" y="1192"/>
                      </a:lnTo>
                      <a:lnTo>
                        <a:pt x="7728" y="1149"/>
                      </a:lnTo>
                      <a:lnTo>
                        <a:pt x="8058" y="1102"/>
                      </a:lnTo>
                      <a:lnTo>
                        <a:pt x="8385" y="1055"/>
                      </a:lnTo>
                      <a:lnTo>
                        <a:pt x="8706" y="1005"/>
                      </a:lnTo>
                      <a:lnTo>
                        <a:pt x="9024" y="952"/>
                      </a:lnTo>
                      <a:lnTo>
                        <a:pt x="9337" y="899"/>
                      </a:lnTo>
                      <a:lnTo>
                        <a:pt x="9337" y="899"/>
                      </a:lnTo>
                      <a:close/>
                    </a:path>
                  </a:pathLst>
                </a:custGeom>
                <a:gradFill flip="none" rotWithShape="1">
                  <a:gsLst>
                    <a:gs pos="0">
                      <a:srgbClr val="84BC76"/>
                    </a:gs>
                    <a:gs pos="100000">
                      <a:srgbClr val="2F6C1C"/>
                    </a:gs>
                  </a:gsLst>
                  <a:lin ang="5160000" scaled="0"/>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16" name="Group 168">
                <a:extLst>
                  <a:ext uri="{FF2B5EF4-FFF2-40B4-BE49-F238E27FC236}">
                    <a16:creationId xmlns:a16="http://schemas.microsoft.com/office/drawing/2014/main" id="{CBA956AE-7631-4A75-BF6C-41CF05CF6B2A}"/>
                  </a:ext>
                </a:extLst>
              </p:cNvPr>
              <p:cNvGrpSpPr/>
              <p:nvPr/>
            </p:nvGrpSpPr>
            <p:grpSpPr>
              <a:xfrm rot="2267926">
                <a:off x="6480809" y="3325925"/>
                <a:ext cx="340137" cy="167559"/>
                <a:chOff x="793750" y="0"/>
                <a:chExt cx="7556501" cy="2116991"/>
              </a:xfrm>
            </p:grpSpPr>
            <p:sp>
              <p:nvSpPr>
                <p:cNvPr id="153" name="Freeform 7">
                  <a:extLst>
                    <a:ext uri="{FF2B5EF4-FFF2-40B4-BE49-F238E27FC236}">
                      <a16:creationId xmlns:a16="http://schemas.microsoft.com/office/drawing/2014/main" id="{4D68957B-53CB-4A6D-92B3-9D386A83A6B2}"/>
                    </a:ext>
                  </a:extLst>
                </p:cNvPr>
                <p:cNvSpPr>
                  <a:spLocks/>
                </p:cNvSpPr>
                <p:nvPr/>
              </p:nvSpPr>
              <p:spPr bwMode="auto">
                <a:xfrm>
                  <a:off x="793750" y="696178"/>
                  <a:ext cx="7413625" cy="1420813"/>
                </a:xfrm>
                <a:custGeom>
                  <a:avLst/>
                  <a:gdLst/>
                  <a:ahLst/>
                  <a:cxnLst>
                    <a:cxn ang="0">
                      <a:pos x="9339" y="0"/>
                    </a:cxn>
                    <a:cxn ang="0">
                      <a:pos x="8708" y="106"/>
                    </a:cxn>
                    <a:cxn ang="0">
                      <a:pos x="8060" y="203"/>
                    </a:cxn>
                    <a:cxn ang="0">
                      <a:pos x="7395" y="293"/>
                    </a:cxn>
                    <a:cxn ang="0">
                      <a:pos x="6713" y="375"/>
                    </a:cxn>
                    <a:cxn ang="0">
                      <a:pos x="6018" y="448"/>
                    </a:cxn>
                    <a:cxn ang="0">
                      <a:pos x="5307" y="514"/>
                    </a:cxn>
                    <a:cxn ang="0">
                      <a:pos x="4586" y="568"/>
                    </a:cxn>
                    <a:cxn ang="0">
                      <a:pos x="3853" y="615"/>
                    </a:cxn>
                    <a:cxn ang="0">
                      <a:pos x="1868" y="724"/>
                    </a:cxn>
                    <a:cxn ang="0">
                      <a:pos x="2" y="820"/>
                    </a:cxn>
                    <a:cxn ang="0">
                      <a:pos x="0" y="822"/>
                    </a:cxn>
                    <a:cxn ang="0">
                      <a:pos x="113" y="870"/>
                    </a:cxn>
                    <a:cxn ang="0">
                      <a:pos x="431" y="997"/>
                    </a:cxn>
                    <a:cxn ang="0">
                      <a:pos x="657" y="1081"/>
                    </a:cxn>
                    <a:cxn ang="0">
                      <a:pos x="921" y="1173"/>
                    </a:cxn>
                    <a:cxn ang="0">
                      <a:pos x="1223" y="1270"/>
                    </a:cxn>
                    <a:cxn ang="0">
                      <a:pos x="1559" y="1369"/>
                    </a:cxn>
                    <a:cxn ang="0">
                      <a:pos x="1922" y="1465"/>
                    </a:cxn>
                    <a:cxn ang="0">
                      <a:pos x="2310" y="1555"/>
                    </a:cxn>
                    <a:cxn ang="0">
                      <a:pos x="2718" y="1635"/>
                    </a:cxn>
                    <a:cxn ang="0">
                      <a:pos x="2930" y="1672"/>
                    </a:cxn>
                    <a:cxn ang="0">
                      <a:pos x="3146" y="1703"/>
                    </a:cxn>
                    <a:cxn ang="0">
                      <a:pos x="3363" y="1731"/>
                    </a:cxn>
                    <a:cxn ang="0">
                      <a:pos x="3585" y="1753"/>
                    </a:cxn>
                    <a:cxn ang="0">
                      <a:pos x="3809" y="1771"/>
                    </a:cxn>
                    <a:cxn ang="0">
                      <a:pos x="4035" y="1785"/>
                    </a:cxn>
                    <a:cxn ang="0">
                      <a:pos x="4263" y="1790"/>
                    </a:cxn>
                    <a:cxn ang="0">
                      <a:pos x="4491" y="1790"/>
                    </a:cxn>
                    <a:cxn ang="0">
                      <a:pos x="4720" y="1783"/>
                    </a:cxn>
                    <a:cxn ang="0">
                      <a:pos x="4949" y="1767"/>
                    </a:cxn>
                    <a:cxn ang="0">
                      <a:pos x="5057" y="1759"/>
                    </a:cxn>
                    <a:cxn ang="0">
                      <a:pos x="5267" y="1734"/>
                    </a:cxn>
                    <a:cxn ang="0">
                      <a:pos x="5469" y="1705"/>
                    </a:cxn>
                    <a:cxn ang="0">
                      <a:pos x="5665" y="1672"/>
                    </a:cxn>
                    <a:cxn ang="0">
                      <a:pos x="5853" y="1632"/>
                    </a:cxn>
                    <a:cxn ang="0">
                      <a:pos x="6037" y="1588"/>
                    </a:cxn>
                    <a:cxn ang="0">
                      <a:pos x="6213" y="1540"/>
                    </a:cxn>
                    <a:cxn ang="0">
                      <a:pos x="6383" y="1487"/>
                    </a:cxn>
                    <a:cxn ang="0">
                      <a:pos x="6548" y="1432"/>
                    </a:cxn>
                    <a:cxn ang="0">
                      <a:pos x="6708" y="1374"/>
                    </a:cxn>
                    <a:cxn ang="0">
                      <a:pos x="6863" y="1312"/>
                    </a:cxn>
                    <a:cxn ang="0">
                      <a:pos x="7085" y="1216"/>
                    </a:cxn>
                    <a:cxn ang="0">
                      <a:pos x="7367" y="1081"/>
                    </a:cxn>
                    <a:cxn ang="0">
                      <a:pos x="7629" y="942"/>
                    </a:cxn>
                    <a:cxn ang="0">
                      <a:pos x="7878" y="801"/>
                    </a:cxn>
                    <a:cxn ang="0">
                      <a:pos x="8112" y="660"/>
                    </a:cxn>
                    <a:cxn ang="0">
                      <a:pos x="8549" y="394"/>
                    </a:cxn>
                    <a:cxn ang="0">
                      <a:pos x="8755" y="274"/>
                    </a:cxn>
                    <a:cxn ang="0">
                      <a:pos x="8953" y="166"/>
                    </a:cxn>
                    <a:cxn ang="0">
                      <a:pos x="9148" y="74"/>
                    </a:cxn>
                    <a:cxn ang="0">
                      <a:pos x="9244" y="34"/>
                    </a:cxn>
                    <a:cxn ang="0">
                      <a:pos x="9339" y="0"/>
                    </a:cxn>
                  </a:cxnLst>
                  <a:rect l="0" t="0" r="r" b="b"/>
                  <a:pathLst>
                    <a:path w="9339" h="1790">
                      <a:moveTo>
                        <a:pt x="9339" y="0"/>
                      </a:moveTo>
                      <a:lnTo>
                        <a:pt x="9339" y="0"/>
                      </a:lnTo>
                      <a:lnTo>
                        <a:pt x="9026" y="53"/>
                      </a:lnTo>
                      <a:lnTo>
                        <a:pt x="8708" y="106"/>
                      </a:lnTo>
                      <a:lnTo>
                        <a:pt x="8387" y="156"/>
                      </a:lnTo>
                      <a:lnTo>
                        <a:pt x="8060" y="203"/>
                      </a:lnTo>
                      <a:lnTo>
                        <a:pt x="7730" y="250"/>
                      </a:lnTo>
                      <a:lnTo>
                        <a:pt x="7395" y="293"/>
                      </a:lnTo>
                      <a:lnTo>
                        <a:pt x="7056" y="335"/>
                      </a:lnTo>
                      <a:lnTo>
                        <a:pt x="6713" y="375"/>
                      </a:lnTo>
                      <a:lnTo>
                        <a:pt x="6368" y="413"/>
                      </a:lnTo>
                      <a:lnTo>
                        <a:pt x="6018" y="448"/>
                      </a:lnTo>
                      <a:lnTo>
                        <a:pt x="5664" y="483"/>
                      </a:lnTo>
                      <a:lnTo>
                        <a:pt x="5307" y="514"/>
                      </a:lnTo>
                      <a:lnTo>
                        <a:pt x="4949" y="542"/>
                      </a:lnTo>
                      <a:lnTo>
                        <a:pt x="4586" y="568"/>
                      </a:lnTo>
                      <a:lnTo>
                        <a:pt x="4221" y="592"/>
                      </a:lnTo>
                      <a:lnTo>
                        <a:pt x="3853" y="615"/>
                      </a:lnTo>
                      <a:lnTo>
                        <a:pt x="3853" y="615"/>
                      </a:lnTo>
                      <a:lnTo>
                        <a:pt x="1868" y="724"/>
                      </a:lnTo>
                      <a:lnTo>
                        <a:pt x="919" y="775"/>
                      </a:lnTo>
                      <a:lnTo>
                        <a:pt x="2" y="820"/>
                      </a:lnTo>
                      <a:lnTo>
                        <a:pt x="0" y="822"/>
                      </a:lnTo>
                      <a:lnTo>
                        <a:pt x="0" y="822"/>
                      </a:lnTo>
                      <a:lnTo>
                        <a:pt x="30" y="834"/>
                      </a:lnTo>
                      <a:lnTo>
                        <a:pt x="113" y="870"/>
                      </a:lnTo>
                      <a:lnTo>
                        <a:pt x="249" y="926"/>
                      </a:lnTo>
                      <a:lnTo>
                        <a:pt x="431" y="997"/>
                      </a:lnTo>
                      <a:lnTo>
                        <a:pt x="539" y="1037"/>
                      </a:lnTo>
                      <a:lnTo>
                        <a:pt x="657" y="1081"/>
                      </a:lnTo>
                      <a:lnTo>
                        <a:pt x="784" y="1126"/>
                      </a:lnTo>
                      <a:lnTo>
                        <a:pt x="921" y="1173"/>
                      </a:lnTo>
                      <a:lnTo>
                        <a:pt x="1069" y="1221"/>
                      </a:lnTo>
                      <a:lnTo>
                        <a:pt x="1223" y="1270"/>
                      </a:lnTo>
                      <a:lnTo>
                        <a:pt x="1387" y="1319"/>
                      </a:lnTo>
                      <a:lnTo>
                        <a:pt x="1559" y="1369"/>
                      </a:lnTo>
                      <a:lnTo>
                        <a:pt x="1736" y="1418"/>
                      </a:lnTo>
                      <a:lnTo>
                        <a:pt x="1922" y="1465"/>
                      </a:lnTo>
                      <a:lnTo>
                        <a:pt x="2113" y="1512"/>
                      </a:lnTo>
                      <a:lnTo>
                        <a:pt x="2310" y="1555"/>
                      </a:lnTo>
                      <a:lnTo>
                        <a:pt x="2511" y="1597"/>
                      </a:lnTo>
                      <a:lnTo>
                        <a:pt x="2718" y="1635"/>
                      </a:lnTo>
                      <a:lnTo>
                        <a:pt x="2824" y="1654"/>
                      </a:lnTo>
                      <a:lnTo>
                        <a:pt x="2930" y="1672"/>
                      </a:lnTo>
                      <a:lnTo>
                        <a:pt x="3036" y="1687"/>
                      </a:lnTo>
                      <a:lnTo>
                        <a:pt x="3146" y="1703"/>
                      </a:lnTo>
                      <a:lnTo>
                        <a:pt x="3253" y="1717"/>
                      </a:lnTo>
                      <a:lnTo>
                        <a:pt x="3363" y="1731"/>
                      </a:lnTo>
                      <a:lnTo>
                        <a:pt x="3474" y="1743"/>
                      </a:lnTo>
                      <a:lnTo>
                        <a:pt x="3585" y="1753"/>
                      </a:lnTo>
                      <a:lnTo>
                        <a:pt x="3696" y="1764"/>
                      </a:lnTo>
                      <a:lnTo>
                        <a:pt x="3809" y="1771"/>
                      </a:lnTo>
                      <a:lnTo>
                        <a:pt x="3922" y="1778"/>
                      </a:lnTo>
                      <a:lnTo>
                        <a:pt x="4035" y="1785"/>
                      </a:lnTo>
                      <a:lnTo>
                        <a:pt x="4148" y="1788"/>
                      </a:lnTo>
                      <a:lnTo>
                        <a:pt x="4263" y="1790"/>
                      </a:lnTo>
                      <a:lnTo>
                        <a:pt x="4378" y="1790"/>
                      </a:lnTo>
                      <a:lnTo>
                        <a:pt x="4491" y="1790"/>
                      </a:lnTo>
                      <a:lnTo>
                        <a:pt x="4605" y="1786"/>
                      </a:lnTo>
                      <a:lnTo>
                        <a:pt x="4720" y="1783"/>
                      </a:lnTo>
                      <a:lnTo>
                        <a:pt x="4835" y="1776"/>
                      </a:lnTo>
                      <a:lnTo>
                        <a:pt x="4949" y="1767"/>
                      </a:lnTo>
                      <a:lnTo>
                        <a:pt x="4949" y="1767"/>
                      </a:lnTo>
                      <a:lnTo>
                        <a:pt x="5057" y="1759"/>
                      </a:lnTo>
                      <a:lnTo>
                        <a:pt x="5163" y="1746"/>
                      </a:lnTo>
                      <a:lnTo>
                        <a:pt x="5267" y="1734"/>
                      </a:lnTo>
                      <a:lnTo>
                        <a:pt x="5368" y="1720"/>
                      </a:lnTo>
                      <a:lnTo>
                        <a:pt x="5469" y="1705"/>
                      </a:lnTo>
                      <a:lnTo>
                        <a:pt x="5568" y="1689"/>
                      </a:lnTo>
                      <a:lnTo>
                        <a:pt x="5665" y="1672"/>
                      </a:lnTo>
                      <a:lnTo>
                        <a:pt x="5759" y="1653"/>
                      </a:lnTo>
                      <a:lnTo>
                        <a:pt x="5853" y="1632"/>
                      </a:lnTo>
                      <a:lnTo>
                        <a:pt x="5945" y="1611"/>
                      </a:lnTo>
                      <a:lnTo>
                        <a:pt x="6037" y="1588"/>
                      </a:lnTo>
                      <a:lnTo>
                        <a:pt x="6126" y="1564"/>
                      </a:lnTo>
                      <a:lnTo>
                        <a:pt x="6213" y="1540"/>
                      </a:lnTo>
                      <a:lnTo>
                        <a:pt x="6300" y="1513"/>
                      </a:lnTo>
                      <a:lnTo>
                        <a:pt x="6383" y="1487"/>
                      </a:lnTo>
                      <a:lnTo>
                        <a:pt x="6467" y="1461"/>
                      </a:lnTo>
                      <a:lnTo>
                        <a:pt x="6548" y="1432"/>
                      </a:lnTo>
                      <a:lnTo>
                        <a:pt x="6630" y="1404"/>
                      </a:lnTo>
                      <a:lnTo>
                        <a:pt x="6708" y="1374"/>
                      </a:lnTo>
                      <a:lnTo>
                        <a:pt x="6786" y="1343"/>
                      </a:lnTo>
                      <a:lnTo>
                        <a:pt x="6863" y="1312"/>
                      </a:lnTo>
                      <a:lnTo>
                        <a:pt x="6939" y="1281"/>
                      </a:lnTo>
                      <a:lnTo>
                        <a:pt x="7085" y="1216"/>
                      </a:lnTo>
                      <a:lnTo>
                        <a:pt x="7228" y="1150"/>
                      </a:lnTo>
                      <a:lnTo>
                        <a:pt x="7367" y="1081"/>
                      </a:lnTo>
                      <a:lnTo>
                        <a:pt x="7499" y="1011"/>
                      </a:lnTo>
                      <a:lnTo>
                        <a:pt x="7629" y="942"/>
                      </a:lnTo>
                      <a:lnTo>
                        <a:pt x="7756" y="870"/>
                      </a:lnTo>
                      <a:lnTo>
                        <a:pt x="7878" y="801"/>
                      </a:lnTo>
                      <a:lnTo>
                        <a:pt x="7996" y="730"/>
                      </a:lnTo>
                      <a:lnTo>
                        <a:pt x="8112" y="660"/>
                      </a:lnTo>
                      <a:lnTo>
                        <a:pt x="8337" y="524"/>
                      </a:lnTo>
                      <a:lnTo>
                        <a:pt x="8549" y="394"/>
                      </a:lnTo>
                      <a:lnTo>
                        <a:pt x="8653" y="333"/>
                      </a:lnTo>
                      <a:lnTo>
                        <a:pt x="8755" y="274"/>
                      </a:lnTo>
                      <a:lnTo>
                        <a:pt x="8854" y="219"/>
                      </a:lnTo>
                      <a:lnTo>
                        <a:pt x="8953" y="166"/>
                      </a:lnTo>
                      <a:lnTo>
                        <a:pt x="9051" y="118"/>
                      </a:lnTo>
                      <a:lnTo>
                        <a:pt x="9148" y="74"/>
                      </a:lnTo>
                      <a:lnTo>
                        <a:pt x="9197" y="53"/>
                      </a:lnTo>
                      <a:lnTo>
                        <a:pt x="9244" y="34"/>
                      </a:lnTo>
                      <a:lnTo>
                        <a:pt x="9292" y="17"/>
                      </a:lnTo>
                      <a:lnTo>
                        <a:pt x="9339" y="0"/>
                      </a:lnTo>
                      <a:lnTo>
                        <a:pt x="9339" y="0"/>
                      </a:lnTo>
                      <a:close/>
                    </a:path>
                  </a:pathLst>
                </a:custGeom>
                <a:gradFill flip="none" rotWithShape="1">
                  <a:gsLst>
                    <a:gs pos="0">
                      <a:srgbClr val="5EBD63"/>
                    </a:gs>
                    <a:gs pos="100000">
                      <a:srgbClr val="447F31"/>
                    </a:gs>
                  </a:gsLst>
                  <a:path path="circle">
                    <a:fillToRect l="50000" t="50000" r="50000" b="50000"/>
                  </a:path>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4" name="Freeform 8">
                  <a:extLst>
                    <a:ext uri="{FF2B5EF4-FFF2-40B4-BE49-F238E27FC236}">
                      <a16:creationId xmlns:a16="http://schemas.microsoft.com/office/drawing/2014/main" id="{7B8BD6CD-28C4-44ED-8297-33209364573F}"/>
                    </a:ext>
                  </a:extLst>
                </p:cNvPr>
                <p:cNvSpPr>
                  <a:spLocks/>
                </p:cNvSpPr>
                <p:nvPr/>
              </p:nvSpPr>
              <p:spPr bwMode="auto">
                <a:xfrm>
                  <a:off x="795338" y="0"/>
                  <a:ext cx="7554913" cy="1363663"/>
                </a:xfrm>
                <a:custGeom>
                  <a:avLst/>
                  <a:gdLst/>
                  <a:ahLst/>
                  <a:cxnLst>
                    <a:cxn ang="0">
                      <a:pos x="9337" y="899"/>
                    </a:cxn>
                    <a:cxn ang="0">
                      <a:pos x="9428" y="874"/>
                    </a:cxn>
                    <a:cxn ang="0">
                      <a:pos x="9518" y="862"/>
                    </a:cxn>
                    <a:cxn ang="0">
                      <a:pos x="9466" y="860"/>
                    </a:cxn>
                    <a:cxn ang="0">
                      <a:pos x="9362" y="852"/>
                    </a:cxn>
                    <a:cxn ang="0">
                      <a:pos x="9200" y="827"/>
                    </a:cxn>
                    <a:cxn ang="0">
                      <a:pos x="8971" y="780"/>
                    </a:cxn>
                    <a:cxn ang="0">
                      <a:pos x="8727" y="720"/>
                    </a:cxn>
                    <a:cxn ang="0">
                      <a:pos x="8331" y="608"/>
                    </a:cxn>
                    <a:cxn ang="0">
                      <a:pos x="7891" y="481"/>
                    </a:cxn>
                    <a:cxn ang="0">
                      <a:pos x="7572" y="395"/>
                    </a:cxn>
                    <a:cxn ang="0">
                      <a:pos x="7229" y="308"/>
                    </a:cxn>
                    <a:cxn ang="0">
                      <a:pos x="6861" y="226"/>
                    </a:cxn>
                    <a:cxn ang="0">
                      <a:pos x="6466" y="153"/>
                    </a:cxn>
                    <a:cxn ang="0">
                      <a:pos x="6152" y="104"/>
                    </a:cxn>
                    <a:cxn ang="0">
                      <a:pos x="5933" y="76"/>
                    </a:cxn>
                    <a:cxn ang="0">
                      <a:pos x="5707" y="52"/>
                    </a:cxn>
                    <a:cxn ang="0">
                      <a:pos x="5474" y="31"/>
                    </a:cxn>
                    <a:cxn ang="0">
                      <a:pos x="5231" y="16"/>
                    </a:cxn>
                    <a:cxn ang="0">
                      <a:pos x="4982" y="5"/>
                    </a:cxn>
                    <a:cxn ang="0">
                      <a:pos x="4723" y="0"/>
                    </a:cxn>
                    <a:cxn ang="0">
                      <a:pos x="4456" y="0"/>
                    </a:cxn>
                    <a:cxn ang="0">
                      <a:pos x="4181" y="7"/>
                    </a:cxn>
                    <a:cxn ang="0">
                      <a:pos x="3896" y="19"/>
                    </a:cxn>
                    <a:cxn ang="0">
                      <a:pos x="3750" y="28"/>
                    </a:cxn>
                    <a:cxn ang="0">
                      <a:pos x="3463" y="52"/>
                    </a:cxn>
                    <a:cxn ang="0">
                      <a:pos x="3192" y="82"/>
                    </a:cxn>
                    <a:cxn ang="0">
                      <a:pos x="2935" y="118"/>
                    </a:cxn>
                    <a:cxn ang="0">
                      <a:pos x="2692" y="160"/>
                    </a:cxn>
                    <a:cxn ang="0">
                      <a:pos x="2461" y="209"/>
                    </a:cxn>
                    <a:cxn ang="0">
                      <a:pos x="2243" y="261"/>
                    </a:cxn>
                    <a:cxn ang="0">
                      <a:pos x="2038" y="316"/>
                    </a:cxn>
                    <a:cxn ang="0">
                      <a:pos x="1847" y="377"/>
                    </a:cxn>
                    <a:cxn ang="0">
                      <a:pos x="1666" y="441"/>
                    </a:cxn>
                    <a:cxn ang="0">
                      <a:pos x="1496" y="509"/>
                    </a:cxn>
                    <a:cxn ang="0">
                      <a:pos x="1338" y="579"/>
                    </a:cxn>
                    <a:cxn ang="0">
                      <a:pos x="1192" y="650"/>
                    </a:cxn>
                    <a:cxn ang="0">
                      <a:pos x="1055" y="721"/>
                    </a:cxn>
                    <a:cxn ang="0">
                      <a:pos x="928" y="796"/>
                    </a:cxn>
                    <a:cxn ang="0">
                      <a:pos x="811" y="869"/>
                    </a:cxn>
                    <a:cxn ang="0">
                      <a:pos x="705" y="944"/>
                    </a:cxn>
                    <a:cxn ang="0">
                      <a:pos x="606" y="1017"/>
                    </a:cxn>
                    <a:cxn ang="0">
                      <a:pos x="518" y="1090"/>
                    </a:cxn>
                    <a:cxn ang="0">
                      <a:pos x="436" y="1161"/>
                    </a:cxn>
                    <a:cxn ang="0">
                      <a:pos x="299" y="1295"/>
                    </a:cxn>
                    <a:cxn ang="0">
                      <a:pos x="191" y="1418"/>
                    </a:cxn>
                    <a:cxn ang="0">
                      <a:pos x="111" y="1526"/>
                    </a:cxn>
                    <a:cxn ang="0">
                      <a:pos x="54" y="1613"/>
                    </a:cxn>
                    <a:cxn ang="0">
                      <a:pos x="19" y="1677"/>
                    </a:cxn>
                    <a:cxn ang="0">
                      <a:pos x="0" y="1719"/>
                    </a:cxn>
                    <a:cxn ang="0">
                      <a:pos x="917" y="1674"/>
                    </a:cxn>
                    <a:cxn ang="0">
                      <a:pos x="3851" y="1514"/>
                    </a:cxn>
                    <a:cxn ang="0">
                      <a:pos x="4219" y="1491"/>
                    </a:cxn>
                    <a:cxn ang="0">
                      <a:pos x="4947" y="1441"/>
                    </a:cxn>
                    <a:cxn ang="0">
                      <a:pos x="5662" y="1382"/>
                    </a:cxn>
                    <a:cxn ang="0">
                      <a:pos x="6366" y="1312"/>
                    </a:cxn>
                    <a:cxn ang="0">
                      <a:pos x="7054" y="1234"/>
                    </a:cxn>
                    <a:cxn ang="0">
                      <a:pos x="7728" y="1149"/>
                    </a:cxn>
                    <a:cxn ang="0">
                      <a:pos x="8385" y="1055"/>
                    </a:cxn>
                    <a:cxn ang="0">
                      <a:pos x="9024" y="952"/>
                    </a:cxn>
                    <a:cxn ang="0">
                      <a:pos x="9337" y="899"/>
                    </a:cxn>
                  </a:cxnLst>
                  <a:rect l="0" t="0" r="r" b="b"/>
                  <a:pathLst>
                    <a:path w="9518" h="1719">
                      <a:moveTo>
                        <a:pt x="9337" y="899"/>
                      </a:moveTo>
                      <a:lnTo>
                        <a:pt x="9337" y="899"/>
                      </a:lnTo>
                      <a:lnTo>
                        <a:pt x="9382" y="885"/>
                      </a:lnTo>
                      <a:lnTo>
                        <a:pt x="9428" y="874"/>
                      </a:lnTo>
                      <a:lnTo>
                        <a:pt x="9473" y="867"/>
                      </a:lnTo>
                      <a:lnTo>
                        <a:pt x="9518" y="862"/>
                      </a:lnTo>
                      <a:lnTo>
                        <a:pt x="9518" y="862"/>
                      </a:lnTo>
                      <a:lnTo>
                        <a:pt x="9466" y="860"/>
                      </a:lnTo>
                      <a:lnTo>
                        <a:pt x="9414" y="857"/>
                      </a:lnTo>
                      <a:lnTo>
                        <a:pt x="9362" y="852"/>
                      </a:lnTo>
                      <a:lnTo>
                        <a:pt x="9308" y="845"/>
                      </a:lnTo>
                      <a:lnTo>
                        <a:pt x="9200" y="827"/>
                      </a:lnTo>
                      <a:lnTo>
                        <a:pt x="9087" y="806"/>
                      </a:lnTo>
                      <a:lnTo>
                        <a:pt x="8971" y="780"/>
                      </a:lnTo>
                      <a:lnTo>
                        <a:pt x="8851" y="753"/>
                      </a:lnTo>
                      <a:lnTo>
                        <a:pt x="8727" y="720"/>
                      </a:lnTo>
                      <a:lnTo>
                        <a:pt x="8600" y="685"/>
                      </a:lnTo>
                      <a:lnTo>
                        <a:pt x="8331" y="608"/>
                      </a:lnTo>
                      <a:lnTo>
                        <a:pt x="8043" y="525"/>
                      </a:lnTo>
                      <a:lnTo>
                        <a:pt x="7891" y="481"/>
                      </a:lnTo>
                      <a:lnTo>
                        <a:pt x="7735" y="438"/>
                      </a:lnTo>
                      <a:lnTo>
                        <a:pt x="7572" y="395"/>
                      </a:lnTo>
                      <a:lnTo>
                        <a:pt x="7403" y="351"/>
                      </a:lnTo>
                      <a:lnTo>
                        <a:pt x="7229" y="308"/>
                      </a:lnTo>
                      <a:lnTo>
                        <a:pt x="7049" y="266"/>
                      </a:lnTo>
                      <a:lnTo>
                        <a:pt x="6861" y="226"/>
                      </a:lnTo>
                      <a:lnTo>
                        <a:pt x="6666" y="189"/>
                      </a:lnTo>
                      <a:lnTo>
                        <a:pt x="6466" y="153"/>
                      </a:lnTo>
                      <a:lnTo>
                        <a:pt x="6258" y="120"/>
                      </a:lnTo>
                      <a:lnTo>
                        <a:pt x="6152" y="104"/>
                      </a:lnTo>
                      <a:lnTo>
                        <a:pt x="6044" y="90"/>
                      </a:lnTo>
                      <a:lnTo>
                        <a:pt x="5933" y="76"/>
                      </a:lnTo>
                      <a:lnTo>
                        <a:pt x="5822" y="64"/>
                      </a:lnTo>
                      <a:lnTo>
                        <a:pt x="5707" y="52"/>
                      </a:lnTo>
                      <a:lnTo>
                        <a:pt x="5592" y="42"/>
                      </a:lnTo>
                      <a:lnTo>
                        <a:pt x="5474" y="31"/>
                      </a:lnTo>
                      <a:lnTo>
                        <a:pt x="5354" y="23"/>
                      </a:lnTo>
                      <a:lnTo>
                        <a:pt x="5231" y="16"/>
                      </a:lnTo>
                      <a:lnTo>
                        <a:pt x="5107" y="10"/>
                      </a:lnTo>
                      <a:lnTo>
                        <a:pt x="4982" y="5"/>
                      </a:lnTo>
                      <a:lnTo>
                        <a:pt x="4854" y="2"/>
                      </a:lnTo>
                      <a:lnTo>
                        <a:pt x="4723" y="0"/>
                      </a:lnTo>
                      <a:lnTo>
                        <a:pt x="4591" y="0"/>
                      </a:lnTo>
                      <a:lnTo>
                        <a:pt x="4456" y="0"/>
                      </a:lnTo>
                      <a:lnTo>
                        <a:pt x="4318" y="2"/>
                      </a:lnTo>
                      <a:lnTo>
                        <a:pt x="4181" y="7"/>
                      </a:lnTo>
                      <a:lnTo>
                        <a:pt x="4039" y="12"/>
                      </a:lnTo>
                      <a:lnTo>
                        <a:pt x="3896" y="19"/>
                      </a:lnTo>
                      <a:lnTo>
                        <a:pt x="3750" y="28"/>
                      </a:lnTo>
                      <a:lnTo>
                        <a:pt x="3750" y="28"/>
                      </a:lnTo>
                      <a:lnTo>
                        <a:pt x="3606" y="38"/>
                      </a:lnTo>
                      <a:lnTo>
                        <a:pt x="3463" y="52"/>
                      </a:lnTo>
                      <a:lnTo>
                        <a:pt x="3326" y="66"/>
                      </a:lnTo>
                      <a:lnTo>
                        <a:pt x="3192" y="82"/>
                      </a:lnTo>
                      <a:lnTo>
                        <a:pt x="3062" y="99"/>
                      </a:lnTo>
                      <a:lnTo>
                        <a:pt x="2935" y="118"/>
                      </a:lnTo>
                      <a:lnTo>
                        <a:pt x="2812" y="139"/>
                      </a:lnTo>
                      <a:lnTo>
                        <a:pt x="2692" y="160"/>
                      </a:lnTo>
                      <a:lnTo>
                        <a:pt x="2575" y="184"/>
                      </a:lnTo>
                      <a:lnTo>
                        <a:pt x="2461" y="209"/>
                      </a:lnTo>
                      <a:lnTo>
                        <a:pt x="2351" y="233"/>
                      </a:lnTo>
                      <a:lnTo>
                        <a:pt x="2243" y="261"/>
                      </a:lnTo>
                      <a:lnTo>
                        <a:pt x="2139" y="289"/>
                      </a:lnTo>
                      <a:lnTo>
                        <a:pt x="2038" y="316"/>
                      </a:lnTo>
                      <a:lnTo>
                        <a:pt x="1941" y="348"/>
                      </a:lnTo>
                      <a:lnTo>
                        <a:pt x="1847" y="377"/>
                      </a:lnTo>
                      <a:lnTo>
                        <a:pt x="1755" y="410"/>
                      </a:lnTo>
                      <a:lnTo>
                        <a:pt x="1666" y="441"/>
                      </a:lnTo>
                      <a:lnTo>
                        <a:pt x="1579" y="474"/>
                      </a:lnTo>
                      <a:lnTo>
                        <a:pt x="1496" y="509"/>
                      </a:lnTo>
                      <a:lnTo>
                        <a:pt x="1416" y="544"/>
                      </a:lnTo>
                      <a:lnTo>
                        <a:pt x="1338" y="579"/>
                      </a:lnTo>
                      <a:lnTo>
                        <a:pt x="1263" y="614"/>
                      </a:lnTo>
                      <a:lnTo>
                        <a:pt x="1192" y="650"/>
                      </a:lnTo>
                      <a:lnTo>
                        <a:pt x="1122" y="685"/>
                      </a:lnTo>
                      <a:lnTo>
                        <a:pt x="1055" y="721"/>
                      </a:lnTo>
                      <a:lnTo>
                        <a:pt x="990" y="760"/>
                      </a:lnTo>
                      <a:lnTo>
                        <a:pt x="928" y="796"/>
                      </a:lnTo>
                      <a:lnTo>
                        <a:pt x="869" y="833"/>
                      </a:lnTo>
                      <a:lnTo>
                        <a:pt x="811" y="869"/>
                      </a:lnTo>
                      <a:lnTo>
                        <a:pt x="757" y="907"/>
                      </a:lnTo>
                      <a:lnTo>
                        <a:pt x="705" y="944"/>
                      </a:lnTo>
                      <a:lnTo>
                        <a:pt x="655" y="980"/>
                      </a:lnTo>
                      <a:lnTo>
                        <a:pt x="606" y="1017"/>
                      </a:lnTo>
                      <a:lnTo>
                        <a:pt x="561" y="1053"/>
                      </a:lnTo>
                      <a:lnTo>
                        <a:pt x="518" y="1090"/>
                      </a:lnTo>
                      <a:lnTo>
                        <a:pt x="476" y="1125"/>
                      </a:lnTo>
                      <a:lnTo>
                        <a:pt x="436" y="1161"/>
                      </a:lnTo>
                      <a:lnTo>
                        <a:pt x="365" y="1229"/>
                      </a:lnTo>
                      <a:lnTo>
                        <a:pt x="299" y="1295"/>
                      </a:lnTo>
                      <a:lnTo>
                        <a:pt x="241" y="1359"/>
                      </a:lnTo>
                      <a:lnTo>
                        <a:pt x="191" y="1418"/>
                      </a:lnTo>
                      <a:lnTo>
                        <a:pt x="147" y="1474"/>
                      </a:lnTo>
                      <a:lnTo>
                        <a:pt x="111" y="1526"/>
                      </a:lnTo>
                      <a:lnTo>
                        <a:pt x="80" y="1573"/>
                      </a:lnTo>
                      <a:lnTo>
                        <a:pt x="54" y="1613"/>
                      </a:lnTo>
                      <a:lnTo>
                        <a:pt x="33" y="1648"/>
                      </a:lnTo>
                      <a:lnTo>
                        <a:pt x="19" y="1677"/>
                      </a:lnTo>
                      <a:lnTo>
                        <a:pt x="8" y="1698"/>
                      </a:lnTo>
                      <a:lnTo>
                        <a:pt x="0" y="1719"/>
                      </a:lnTo>
                      <a:lnTo>
                        <a:pt x="0" y="1719"/>
                      </a:lnTo>
                      <a:lnTo>
                        <a:pt x="917" y="1674"/>
                      </a:lnTo>
                      <a:lnTo>
                        <a:pt x="1866" y="1623"/>
                      </a:lnTo>
                      <a:lnTo>
                        <a:pt x="3851" y="1514"/>
                      </a:lnTo>
                      <a:lnTo>
                        <a:pt x="3851" y="1514"/>
                      </a:lnTo>
                      <a:lnTo>
                        <a:pt x="4219" y="1491"/>
                      </a:lnTo>
                      <a:lnTo>
                        <a:pt x="4584" y="1467"/>
                      </a:lnTo>
                      <a:lnTo>
                        <a:pt x="4947" y="1441"/>
                      </a:lnTo>
                      <a:lnTo>
                        <a:pt x="5305" y="1413"/>
                      </a:lnTo>
                      <a:lnTo>
                        <a:pt x="5662" y="1382"/>
                      </a:lnTo>
                      <a:lnTo>
                        <a:pt x="6016" y="1347"/>
                      </a:lnTo>
                      <a:lnTo>
                        <a:pt x="6366" y="1312"/>
                      </a:lnTo>
                      <a:lnTo>
                        <a:pt x="6711" y="1274"/>
                      </a:lnTo>
                      <a:lnTo>
                        <a:pt x="7054" y="1234"/>
                      </a:lnTo>
                      <a:lnTo>
                        <a:pt x="7393" y="1192"/>
                      </a:lnTo>
                      <a:lnTo>
                        <a:pt x="7728" y="1149"/>
                      </a:lnTo>
                      <a:lnTo>
                        <a:pt x="8058" y="1102"/>
                      </a:lnTo>
                      <a:lnTo>
                        <a:pt x="8385" y="1055"/>
                      </a:lnTo>
                      <a:lnTo>
                        <a:pt x="8706" y="1005"/>
                      </a:lnTo>
                      <a:lnTo>
                        <a:pt x="9024" y="952"/>
                      </a:lnTo>
                      <a:lnTo>
                        <a:pt x="9337" y="899"/>
                      </a:lnTo>
                      <a:lnTo>
                        <a:pt x="9337" y="899"/>
                      </a:lnTo>
                      <a:close/>
                    </a:path>
                  </a:pathLst>
                </a:custGeom>
                <a:gradFill flip="none" rotWithShape="1">
                  <a:gsLst>
                    <a:gs pos="0">
                      <a:srgbClr val="84BC76"/>
                    </a:gs>
                    <a:gs pos="100000">
                      <a:srgbClr val="2F6C1C"/>
                    </a:gs>
                  </a:gsLst>
                  <a:lin ang="5160000" scaled="0"/>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17" name="Group 168">
                <a:extLst>
                  <a:ext uri="{FF2B5EF4-FFF2-40B4-BE49-F238E27FC236}">
                    <a16:creationId xmlns:a16="http://schemas.microsoft.com/office/drawing/2014/main" id="{F516607A-18E4-48C9-8A0C-B5E79C0C2D10}"/>
                  </a:ext>
                </a:extLst>
              </p:cNvPr>
              <p:cNvGrpSpPr/>
              <p:nvPr/>
            </p:nvGrpSpPr>
            <p:grpSpPr>
              <a:xfrm rot="17838455">
                <a:off x="6106266" y="3140680"/>
                <a:ext cx="340137" cy="167559"/>
                <a:chOff x="793750" y="0"/>
                <a:chExt cx="7556501" cy="2116991"/>
              </a:xfrm>
            </p:grpSpPr>
            <p:sp>
              <p:nvSpPr>
                <p:cNvPr id="151" name="Freeform 7">
                  <a:extLst>
                    <a:ext uri="{FF2B5EF4-FFF2-40B4-BE49-F238E27FC236}">
                      <a16:creationId xmlns:a16="http://schemas.microsoft.com/office/drawing/2014/main" id="{EC0F268E-197D-425B-8E97-B940DF883095}"/>
                    </a:ext>
                  </a:extLst>
                </p:cNvPr>
                <p:cNvSpPr>
                  <a:spLocks/>
                </p:cNvSpPr>
                <p:nvPr/>
              </p:nvSpPr>
              <p:spPr bwMode="auto">
                <a:xfrm>
                  <a:off x="793750" y="696178"/>
                  <a:ext cx="7413625" cy="1420813"/>
                </a:xfrm>
                <a:custGeom>
                  <a:avLst/>
                  <a:gdLst/>
                  <a:ahLst/>
                  <a:cxnLst>
                    <a:cxn ang="0">
                      <a:pos x="9339" y="0"/>
                    </a:cxn>
                    <a:cxn ang="0">
                      <a:pos x="8708" y="106"/>
                    </a:cxn>
                    <a:cxn ang="0">
                      <a:pos x="8060" y="203"/>
                    </a:cxn>
                    <a:cxn ang="0">
                      <a:pos x="7395" y="293"/>
                    </a:cxn>
                    <a:cxn ang="0">
                      <a:pos x="6713" y="375"/>
                    </a:cxn>
                    <a:cxn ang="0">
                      <a:pos x="6018" y="448"/>
                    </a:cxn>
                    <a:cxn ang="0">
                      <a:pos x="5307" y="514"/>
                    </a:cxn>
                    <a:cxn ang="0">
                      <a:pos x="4586" y="568"/>
                    </a:cxn>
                    <a:cxn ang="0">
                      <a:pos x="3853" y="615"/>
                    </a:cxn>
                    <a:cxn ang="0">
                      <a:pos x="1868" y="724"/>
                    </a:cxn>
                    <a:cxn ang="0">
                      <a:pos x="2" y="820"/>
                    </a:cxn>
                    <a:cxn ang="0">
                      <a:pos x="0" y="822"/>
                    </a:cxn>
                    <a:cxn ang="0">
                      <a:pos x="113" y="870"/>
                    </a:cxn>
                    <a:cxn ang="0">
                      <a:pos x="431" y="997"/>
                    </a:cxn>
                    <a:cxn ang="0">
                      <a:pos x="657" y="1081"/>
                    </a:cxn>
                    <a:cxn ang="0">
                      <a:pos x="921" y="1173"/>
                    </a:cxn>
                    <a:cxn ang="0">
                      <a:pos x="1223" y="1270"/>
                    </a:cxn>
                    <a:cxn ang="0">
                      <a:pos x="1559" y="1369"/>
                    </a:cxn>
                    <a:cxn ang="0">
                      <a:pos x="1922" y="1465"/>
                    </a:cxn>
                    <a:cxn ang="0">
                      <a:pos x="2310" y="1555"/>
                    </a:cxn>
                    <a:cxn ang="0">
                      <a:pos x="2718" y="1635"/>
                    </a:cxn>
                    <a:cxn ang="0">
                      <a:pos x="2930" y="1672"/>
                    </a:cxn>
                    <a:cxn ang="0">
                      <a:pos x="3146" y="1703"/>
                    </a:cxn>
                    <a:cxn ang="0">
                      <a:pos x="3363" y="1731"/>
                    </a:cxn>
                    <a:cxn ang="0">
                      <a:pos x="3585" y="1753"/>
                    </a:cxn>
                    <a:cxn ang="0">
                      <a:pos x="3809" y="1771"/>
                    </a:cxn>
                    <a:cxn ang="0">
                      <a:pos x="4035" y="1785"/>
                    </a:cxn>
                    <a:cxn ang="0">
                      <a:pos x="4263" y="1790"/>
                    </a:cxn>
                    <a:cxn ang="0">
                      <a:pos x="4491" y="1790"/>
                    </a:cxn>
                    <a:cxn ang="0">
                      <a:pos x="4720" y="1783"/>
                    </a:cxn>
                    <a:cxn ang="0">
                      <a:pos x="4949" y="1767"/>
                    </a:cxn>
                    <a:cxn ang="0">
                      <a:pos x="5057" y="1759"/>
                    </a:cxn>
                    <a:cxn ang="0">
                      <a:pos x="5267" y="1734"/>
                    </a:cxn>
                    <a:cxn ang="0">
                      <a:pos x="5469" y="1705"/>
                    </a:cxn>
                    <a:cxn ang="0">
                      <a:pos x="5665" y="1672"/>
                    </a:cxn>
                    <a:cxn ang="0">
                      <a:pos x="5853" y="1632"/>
                    </a:cxn>
                    <a:cxn ang="0">
                      <a:pos x="6037" y="1588"/>
                    </a:cxn>
                    <a:cxn ang="0">
                      <a:pos x="6213" y="1540"/>
                    </a:cxn>
                    <a:cxn ang="0">
                      <a:pos x="6383" y="1487"/>
                    </a:cxn>
                    <a:cxn ang="0">
                      <a:pos x="6548" y="1432"/>
                    </a:cxn>
                    <a:cxn ang="0">
                      <a:pos x="6708" y="1374"/>
                    </a:cxn>
                    <a:cxn ang="0">
                      <a:pos x="6863" y="1312"/>
                    </a:cxn>
                    <a:cxn ang="0">
                      <a:pos x="7085" y="1216"/>
                    </a:cxn>
                    <a:cxn ang="0">
                      <a:pos x="7367" y="1081"/>
                    </a:cxn>
                    <a:cxn ang="0">
                      <a:pos x="7629" y="942"/>
                    </a:cxn>
                    <a:cxn ang="0">
                      <a:pos x="7878" y="801"/>
                    </a:cxn>
                    <a:cxn ang="0">
                      <a:pos x="8112" y="660"/>
                    </a:cxn>
                    <a:cxn ang="0">
                      <a:pos x="8549" y="394"/>
                    </a:cxn>
                    <a:cxn ang="0">
                      <a:pos x="8755" y="274"/>
                    </a:cxn>
                    <a:cxn ang="0">
                      <a:pos x="8953" y="166"/>
                    </a:cxn>
                    <a:cxn ang="0">
                      <a:pos x="9148" y="74"/>
                    </a:cxn>
                    <a:cxn ang="0">
                      <a:pos x="9244" y="34"/>
                    </a:cxn>
                    <a:cxn ang="0">
                      <a:pos x="9339" y="0"/>
                    </a:cxn>
                  </a:cxnLst>
                  <a:rect l="0" t="0" r="r" b="b"/>
                  <a:pathLst>
                    <a:path w="9339" h="1790">
                      <a:moveTo>
                        <a:pt x="9339" y="0"/>
                      </a:moveTo>
                      <a:lnTo>
                        <a:pt x="9339" y="0"/>
                      </a:lnTo>
                      <a:lnTo>
                        <a:pt x="9026" y="53"/>
                      </a:lnTo>
                      <a:lnTo>
                        <a:pt x="8708" y="106"/>
                      </a:lnTo>
                      <a:lnTo>
                        <a:pt x="8387" y="156"/>
                      </a:lnTo>
                      <a:lnTo>
                        <a:pt x="8060" y="203"/>
                      </a:lnTo>
                      <a:lnTo>
                        <a:pt x="7730" y="250"/>
                      </a:lnTo>
                      <a:lnTo>
                        <a:pt x="7395" y="293"/>
                      </a:lnTo>
                      <a:lnTo>
                        <a:pt x="7056" y="335"/>
                      </a:lnTo>
                      <a:lnTo>
                        <a:pt x="6713" y="375"/>
                      </a:lnTo>
                      <a:lnTo>
                        <a:pt x="6368" y="413"/>
                      </a:lnTo>
                      <a:lnTo>
                        <a:pt x="6018" y="448"/>
                      </a:lnTo>
                      <a:lnTo>
                        <a:pt x="5664" y="483"/>
                      </a:lnTo>
                      <a:lnTo>
                        <a:pt x="5307" y="514"/>
                      </a:lnTo>
                      <a:lnTo>
                        <a:pt x="4949" y="542"/>
                      </a:lnTo>
                      <a:lnTo>
                        <a:pt x="4586" y="568"/>
                      </a:lnTo>
                      <a:lnTo>
                        <a:pt x="4221" y="592"/>
                      </a:lnTo>
                      <a:lnTo>
                        <a:pt x="3853" y="615"/>
                      </a:lnTo>
                      <a:lnTo>
                        <a:pt x="3853" y="615"/>
                      </a:lnTo>
                      <a:lnTo>
                        <a:pt x="1868" y="724"/>
                      </a:lnTo>
                      <a:lnTo>
                        <a:pt x="919" y="775"/>
                      </a:lnTo>
                      <a:lnTo>
                        <a:pt x="2" y="820"/>
                      </a:lnTo>
                      <a:lnTo>
                        <a:pt x="0" y="822"/>
                      </a:lnTo>
                      <a:lnTo>
                        <a:pt x="0" y="822"/>
                      </a:lnTo>
                      <a:lnTo>
                        <a:pt x="30" y="834"/>
                      </a:lnTo>
                      <a:lnTo>
                        <a:pt x="113" y="870"/>
                      </a:lnTo>
                      <a:lnTo>
                        <a:pt x="249" y="926"/>
                      </a:lnTo>
                      <a:lnTo>
                        <a:pt x="431" y="997"/>
                      </a:lnTo>
                      <a:lnTo>
                        <a:pt x="539" y="1037"/>
                      </a:lnTo>
                      <a:lnTo>
                        <a:pt x="657" y="1081"/>
                      </a:lnTo>
                      <a:lnTo>
                        <a:pt x="784" y="1126"/>
                      </a:lnTo>
                      <a:lnTo>
                        <a:pt x="921" y="1173"/>
                      </a:lnTo>
                      <a:lnTo>
                        <a:pt x="1069" y="1221"/>
                      </a:lnTo>
                      <a:lnTo>
                        <a:pt x="1223" y="1270"/>
                      </a:lnTo>
                      <a:lnTo>
                        <a:pt x="1387" y="1319"/>
                      </a:lnTo>
                      <a:lnTo>
                        <a:pt x="1559" y="1369"/>
                      </a:lnTo>
                      <a:lnTo>
                        <a:pt x="1736" y="1418"/>
                      </a:lnTo>
                      <a:lnTo>
                        <a:pt x="1922" y="1465"/>
                      </a:lnTo>
                      <a:lnTo>
                        <a:pt x="2113" y="1512"/>
                      </a:lnTo>
                      <a:lnTo>
                        <a:pt x="2310" y="1555"/>
                      </a:lnTo>
                      <a:lnTo>
                        <a:pt x="2511" y="1597"/>
                      </a:lnTo>
                      <a:lnTo>
                        <a:pt x="2718" y="1635"/>
                      </a:lnTo>
                      <a:lnTo>
                        <a:pt x="2824" y="1654"/>
                      </a:lnTo>
                      <a:lnTo>
                        <a:pt x="2930" y="1672"/>
                      </a:lnTo>
                      <a:lnTo>
                        <a:pt x="3036" y="1687"/>
                      </a:lnTo>
                      <a:lnTo>
                        <a:pt x="3146" y="1703"/>
                      </a:lnTo>
                      <a:lnTo>
                        <a:pt x="3253" y="1717"/>
                      </a:lnTo>
                      <a:lnTo>
                        <a:pt x="3363" y="1731"/>
                      </a:lnTo>
                      <a:lnTo>
                        <a:pt x="3474" y="1743"/>
                      </a:lnTo>
                      <a:lnTo>
                        <a:pt x="3585" y="1753"/>
                      </a:lnTo>
                      <a:lnTo>
                        <a:pt x="3696" y="1764"/>
                      </a:lnTo>
                      <a:lnTo>
                        <a:pt x="3809" y="1771"/>
                      </a:lnTo>
                      <a:lnTo>
                        <a:pt x="3922" y="1778"/>
                      </a:lnTo>
                      <a:lnTo>
                        <a:pt x="4035" y="1785"/>
                      </a:lnTo>
                      <a:lnTo>
                        <a:pt x="4148" y="1788"/>
                      </a:lnTo>
                      <a:lnTo>
                        <a:pt x="4263" y="1790"/>
                      </a:lnTo>
                      <a:lnTo>
                        <a:pt x="4378" y="1790"/>
                      </a:lnTo>
                      <a:lnTo>
                        <a:pt x="4491" y="1790"/>
                      </a:lnTo>
                      <a:lnTo>
                        <a:pt x="4605" y="1786"/>
                      </a:lnTo>
                      <a:lnTo>
                        <a:pt x="4720" y="1783"/>
                      </a:lnTo>
                      <a:lnTo>
                        <a:pt x="4835" y="1776"/>
                      </a:lnTo>
                      <a:lnTo>
                        <a:pt x="4949" y="1767"/>
                      </a:lnTo>
                      <a:lnTo>
                        <a:pt x="4949" y="1767"/>
                      </a:lnTo>
                      <a:lnTo>
                        <a:pt x="5057" y="1759"/>
                      </a:lnTo>
                      <a:lnTo>
                        <a:pt x="5163" y="1746"/>
                      </a:lnTo>
                      <a:lnTo>
                        <a:pt x="5267" y="1734"/>
                      </a:lnTo>
                      <a:lnTo>
                        <a:pt x="5368" y="1720"/>
                      </a:lnTo>
                      <a:lnTo>
                        <a:pt x="5469" y="1705"/>
                      </a:lnTo>
                      <a:lnTo>
                        <a:pt x="5568" y="1689"/>
                      </a:lnTo>
                      <a:lnTo>
                        <a:pt x="5665" y="1672"/>
                      </a:lnTo>
                      <a:lnTo>
                        <a:pt x="5759" y="1653"/>
                      </a:lnTo>
                      <a:lnTo>
                        <a:pt x="5853" y="1632"/>
                      </a:lnTo>
                      <a:lnTo>
                        <a:pt x="5945" y="1611"/>
                      </a:lnTo>
                      <a:lnTo>
                        <a:pt x="6037" y="1588"/>
                      </a:lnTo>
                      <a:lnTo>
                        <a:pt x="6126" y="1564"/>
                      </a:lnTo>
                      <a:lnTo>
                        <a:pt x="6213" y="1540"/>
                      </a:lnTo>
                      <a:lnTo>
                        <a:pt x="6300" y="1513"/>
                      </a:lnTo>
                      <a:lnTo>
                        <a:pt x="6383" y="1487"/>
                      </a:lnTo>
                      <a:lnTo>
                        <a:pt x="6467" y="1461"/>
                      </a:lnTo>
                      <a:lnTo>
                        <a:pt x="6548" y="1432"/>
                      </a:lnTo>
                      <a:lnTo>
                        <a:pt x="6630" y="1404"/>
                      </a:lnTo>
                      <a:lnTo>
                        <a:pt x="6708" y="1374"/>
                      </a:lnTo>
                      <a:lnTo>
                        <a:pt x="6786" y="1343"/>
                      </a:lnTo>
                      <a:lnTo>
                        <a:pt x="6863" y="1312"/>
                      </a:lnTo>
                      <a:lnTo>
                        <a:pt x="6939" y="1281"/>
                      </a:lnTo>
                      <a:lnTo>
                        <a:pt x="7085" y="1216"/>
                      </a:lnTo>
                      <a:lnTo>
                        <a:pt x="7228" y="1150"/>
                      </a:lnTo>
                      <a:lnTo>
                        <a:pt x="7367" y="1081"/>
                      </a:lnTo>
                      <a:lnTo>
                        <a:pt x="7499" y="1011"/>
                      </a:lnTo>
                      <a:lnTo>
                        <a:pt x="7629" y="942"/>
                      </a:lnTo>
                      <a:lnTo>
                        <a:pt x="7756" y="870"/>
                      </a:lnTo>
                      <a:lnTo>
                        <a:pt x="7878" y="801"/>
                      </a:lnTo>
                      <a:lnTo>
                        <a:pt x="7996" y="730"/>
                      </a:lnTo>
                      <a:lnTo>
                        <a:pt x="8112" y="660"/>
                      </a:lnTo>
                      <a:lnTo>
                        <a:pt x="8337" y="524"/>
                      </a:lnTo>
                      <a:lnTo>
                        <a:pt x="8549" y="394"/>
                      </a:lnTo>
                      <a:lnTo>
                        <a:pt x="8653" y="333"/>
                      </a:lnTo>
                      <a:lnTo>
                        <a:pt x="8755" y="274"/>
                      </a:lnTo>
                      <a:lnTo>
                        <a:pt x="8854" y="219"/>
                      </a:lnTo>
                      <a:lnTo>
                        <a:pt x="8953" y="166"/>
                      </a:lnTo>
                      <a:lnTo>
                        <a:pt x="9051" y="118"/>
                      </a:lnTo>
                      <a:lnTo>
                        <a:pt x="9148" y="74"/>
                      </a:lnTo>
                      <a:lnTo>
                        <a:pt x="9197" y="53"/>
                      </a:lnTo>
                      <a:lnTo>
                        <a:pt x="9244" y="34"/>
                      </a:lnTo>
                      <a:lnTo>
                        <a:pt x="9292" y="17"/>
                      </a:lnTo>
                      <a:lnTo>
                        <a:pt x="9339" y="0"/>
                      </a:lnTo>
                      <a:lnTo>
                        <a:pt x="9339" y="0"/>
                      </a:lnTo>
                      <a:close/>
                    </a:path>
                  </a:pathLst>
                </a:custGeom>
                <a:gradFill flip="none" rotWithShape="1">
                  <a:gsLst>
                    <a:gs pos="0">
                      <a:srgbClr val="5EBD63"/>
                    </a:gs>
                    <a:gs pos="100000">
                      <a:srgbClr val="447F31"/>
                    </a:gs>
                  </a:gsLst>
                  <a:path path="circle">
                    <a:fillToRect l="50000" t="50000" r="50000" b="50000"/>
                  </a:path>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2" name="Freeform 8">
                  <a:extLst>
                    <a:ext uri="{FF2B5EF4-FFF2-40B4-BE49-F238E27FC236}">
                      <a16:creationId xmlns:a16="http://schemas.microsoft.com/office/drawing/2014/main" id="{93FFD4EB-359B-430D-9AFC-7EFB33C038CD}"/>
                    </a:ext>
                  </a:extLst>
                </p:cNvPr>
                <p:cNvSpPr>
                  <a:spLocks/>
                </p:cNvSpPr>
                <p:nvPr/>
              </p:nvSpPr>
              <p:spPr bwMode="auto">
                <a:xfrm>
                  <a:off x="795338" y="0"/>
                  <a:ext cx="7554913" cy="1363663"/>
                </a:xfrm>
                <a:custGeom>
                  <a:avLst/>
                  <a:gdLst/>
                  <a:ahLst/>
                  <a:cxnLst>
                    <a:cxn ang="0">
                      <a:pos x="9337" y="899"/>
                    </a:cxn>
                    <a:cxn ang="0">
                      <a:pos x="9428" y="874"/>
                    </a:cxn>
                    <a:cxn ang="0">
                      <a:pos x="9518" y="862"/>
                    </a:cxn>
                    <a:cxn ang="0">
                      <a:pos x="9466" y="860"/>
                    </a:cxn>
                    <a:cxn ang="0">
                      <a:pos x="9362" y="852"/>
                    </a:cxn>
                    <a:cxn ang="0">
                      <a:pos x="9200" y="827"/>
                    </a:cxn>
                    <a:cxn ang="0">
                      <a:pos x="8971" y="780"/>
                    </a:cxn>
                    <a:cxn ang="0">
                      <a:pos x="8727" y="720"/>
                    </a:cxn>
                    <a:cxn ang="0">
                      <a:pos x="8331" y="608"/>
                    </a:cxn>
                    <a:cxn ang="0">
                      <a:pos x="7891" y="481"/>
                    </a:cxn>
                    <a:cxn ang="0">
                      <a:pos x="7572" y="395"/>
                    </a:cxn>
                    <a:cxn ang="0">
                      <a:pos x="7229" y="308"/>
                    </a:cxn>
                    <a:cxn ang="0">
                      <a:pos x="6861" y="226"/>
                    </a:cxn>
                    <a:cxn ang="0">
                      <a:pos x="6466" y="153"/>
                    </a:cxn>
                    <a:cxn ang="0">
                      <a:pos x="6152" y="104"/>
                    </a:cxn>
                    <a:cxn ang="0">
                      <a:pos x="5933" y="76"/>
                    </a:cxn>
                    <a:cxn ang="0">
                      <a:pos x="5707" y="52"/>
                    </a:cxn>
                    <a:cxn ang="0">
                      <a:pos x="5474" y="31"/>
                    </a:cxn>
                    <a:cxn ang="0">
                      <a:pos x="5231" y="16"/>
                    </a:cxn>
                    <a:cxn ang="0">
                      <a:pos x="4982" y="5"/>
                    </a:cxn>
                    <a:cxn ang="0">
                      <a:pos x="4723" y="0"/>
                    </a:cxn>
                    <a:cxn ang="0">
                      <a:pos x="4456" y="0"/>
                    </a:cxn>
                    <a:cxn ang="0">
                      <a:pos x="4181" y="7"/>
                    </a:cxn>
                    <a:cxn ang="0">
                      <a:pos x="3896" y="19"/>
                    </a:cxn>
                    <a:cxn ang="0">
                      <a:pos x="3750" y="28"/>
                    </a:cxn>
                    <a:cxn ang="0">
                      <a:pos x="3463" y="52"/>
                    </a:cxn>
                    <a:cxn ang="0">
                      <a:pos x="3192" y="82"/>
                    </a:cxn>
                    <a:cxn ang="0">
                      <a:pos x="2935" y="118"/>
                    </a:cxn>
                    <a:cxn ang="0">
                      <a:pos x="2692" y="160"/>
                    </a:cxn>
                    <a:cxn ang="0">
                      <a:pos x="2461" y="209"/>
                    </a:cxn>
                    <a:cxn ang="0">
                      <a:pos x="2243" y="261"/>
                    </a:cxn>
                    <a:cxn ang="0">
                      <a:pos x="2038" y="316"/>
                    </a:cxn>
                    <a:cxn ang="0">
                      <a:pos x="1847" y="377"/>
                    </a:cxn>
                    <a:cxn ang="0">
                      <a:pos x="1666" y="441"/>
                    </a:cxn>
                    <a:cxn ang="0">
                      <a:pos x="1496" y="509"/>
                    </a:cxn>
                    <a:cxn ang="0">
                      <a:pos x="1338" y="579"/>
                    </a:cxn>
                    <a:cxn ang="0">
                      <a:pos x="1192" y="650"/>
                    </a:cxn>
                    <a:cxn ang="0">
                      <a:pos x="1055" y="721"/>
                    </a:cxn>
                    <a:cxn ang="0">
                      <a:pos x="928" y="796"/>
                    </a:cxn>
                    <a:cxn ang="0">
                      <a:pos x="811" y="869"/>
                    </a:cxn>
                    <a:cxn ang="0">
                      <a:pos x="705" y="944"/>
                    </a:cxn>
                    <a:cxn ang="0">
                      <a:pos x="606" y="1017"/>
                    </a:cxn>
                    <a:cxn ang="0">
                      <a:pos x="518" y="1090"/>
                    </a:cxn>
                    <a:cxn ang="0">
                      <a:pos x="436" y="1161"/>
                    </a:cxn>
                    <a:cxn ang="0">
                      <a:pos x="299" y="1295"/>
                    </a:cxn>
                    <a:cxn ang="0">
                      <a:pos x="191" y="1418"/>
                    </a:cxn>
                    <a:cxn ang="0">
                      <a:pos x="111" y="1526"/>
                    </a:cxn>
                    <a:cxn ang="0">
                      <a:pos x="54" y="1613"/>
                    </a:cxn>
                    <a:cxn ang="0">
                      <a:pos x="19" y="1677"/>
                    </a:cxn>
                    <a:cxn ang="0">
                      <a:pos x="0" y="1719"/>
                    </a:cxn>
                    <a:cxn ang="0">
                      <a:pos x="917" y="1674"/>
                    </a:cxn>
                    <a:cxn ang="0">
                      <a:pos x="3851" y="1514"/>
                    </a:cxn>
                    <a:cxn ang="0">
                      <a:pos x="4219" y="1491"/>
                    </a:cxn>
                    <a:cxn ang="0">
                      <a:pos x="4947" y="1441"/>
                    </a:cxn>
                    <a:cxn ang="0">
                      <a:pos x="5662" y="1382"/>
                    </a:cxn>
                    <a:cxn ang="0">
                      <a:pos x="6366" y="1312"/>
                    </a:cxn>
                    <a:cxn ang="0">
                      <a:pos x="7054" y="1234"/>
                    </a:cxn>
                    <a:cxn ang="0">
                      <a:pos x="7728" y="1149"/>
                    </a:cxn>
                    <a:cxn ang="0">
                      <a:pos x="8385" y="1055"/>
                    </a:cxn>
                    <a:cxn ang="0">
                      <a:pos x="9024" y="952"/>
                    </a:cxn>
                    <a:cxn ang="0">
                      <a:pos x="9337" y="899"/>
                    </a:cxn>
                  </a:cxnLst>
                  <a:rect l="0" t="0" r="r" b="b"/>
                  <a:pathLst>
                    <a:path w="9518" h="1719">
                      <a:moveTo>
                        <a:pt x="9337" y="899"/>
                      </a:moveTo>
                      <a:lnTo>
                        <a:pt x="9337" y="899"/>
                      </a:lnTo>
                      <a:lnTo>
                        <a:pt x="9382" y="885"/>
                      </a:lnTo>
                      <a:lnTo>
                        <a:pt x="9428" y="874"/>
                      </a:lnTo>
                      <a:lnTo>
                        <a:pt x="9473" y="867"/>
                      </a:lnTo>
                      <a:lnTo>
                        <a:pt x="9518" y="862"/>
                      </a:lnTo>
                      <a:lnTo>
                        <a:pt x="9518" y="862"/>
                      </a:lnTo>
                      <a:lnTo>
                        <a:pt x="9466" y="860"/>
                      </a:lnTo>
                      <a:lnTo>
                        <a:pt x="9414" y="857"/>
                      </a:lnTo>
                      <a:lnTo>
                        <a:pt x="9362" y="852"/>
                      </a:lnTo>
                      <a:lnTo>
                        <a:pt x="9308" y="845"/>
                      </a:lnTo>
                      <a:lnTo>
                        <a:pt x="9200" y="827"/>
                      </a:lnTo>
                      <a:lnTo>
                        <a:pt x="9087" y="806"/>
                      </a:lnTo>
                      <a:lnTo>
                        <a:pt x="8971" y="780"/>
                      </a:lnTo>
                      <a:lnTo>
                        <a:pt x="8851" y="753"/>
                      </a:lnTo>
                      <a:lnTo>
                        <a:pt x="8727" y="720"/>
                      </a:lnTo>
                      <a:lnTo>
                        <a:pt x="8600" y="685"/>
                      </a:lnTo>
                      <a:lnTo>
                        <a:pt x="8331" y="608"/>
                      </a:lnTo>
                      <a:lnTo>
                        <a:pt x="8043" y="525"/>
                      </a:lnTo>
                      <a:lnTo>
                        <a:pt x="7891" y="481"/>
                      </a:lnTo>
                      <a:lnTo>
                        <a:pt x="7735" y="438"/>
                      </a:lnTo>
                      <a:lnTo>
                        <a:pt x="7572" y="395"/>
                      </a:lnTo>
                      <a:lnTo>
                        <a:pt x="7403" y="351"/>
                      </a:lnTo>
                      <a:lnTo>
                        <a:pt x="7229" y="308"/>
                      </a:lnTo>
                      <a:lnTo>
                        <a:pt x="7049" y="266"/>
                      </a:lnTo>
                      <a:lnTo>
                        <a:pt x="6861" y="226"/>
                      </a:lnTo>
                      <a:lnTo>
                        <a:pt x="6666" y="189"/>
                      </a:lnTo>
                      <a:lnTo>
                        <a:pt x="6466" y="153"/>
                      </a:lnTo>
                      <a:lnTo>
                        <a:pt x="6258" y="120"/>
                      </a:lnTo>
                      <a:lnTo>
                        <a:pt x="6152" y="104"/>
                      </a:lnTo>
                      <a:lnTo>
                        <a:pt x="6044" y="90"/>
                      </a:lnTo>
                      <a:lnTo>
                        <a:pt x="5933" y="76"/>
                      </a:lnTo>
                      <a:lnTo>
                        <a:pt x="5822" y="64"/>
                      </a:lnTo>
                      <a:lnTo>
                        <a:pt x="5707" y="52"/>
                      </a:lnTo>
                      <a:lnTo>
                        <a:pt x="5592" y="42"/>
                      </a:lnTo>
                      <a:lnTo>
                        <a:pt x="5474" y="31"/>
                      </a:lnTo>
                      <a:lnTo>
                        <a:pt x="5354" y="23"/>
                      </a:lnTo>
                      <a:lnTo>
                        <a:pt x="5231" y="16"/>
                      </a:lnTo>
                      <a:lnTo>
                        <a:pt x="5107" y="10"/>
                      </a:lnTo>
                      <a:lnTo>
                        <a:pt x="4982" y="5"/>
                      </a:lnTo>
                      <a:lnTo>
                        <a:pt x="4854" y="2"/>
                      </a:lnTo>
                      <a:lnTo>
                        <a:pt x="4723" y="0"/>
                      </a:lnTo>
                      <a:lnTo>
                        <a:pt x="4591" y="0"/>
                      </a:lnTo>
                      <a:lnTo>
                        <a:pt x="4456" y="0"/>
                      </a:lnTo>
                      <a:lnTo>
                        <a:pt x="4318" y="2"/>
                      </a:lnTo>
                      <a:lnTo>
                        <a:pt x="4181" y="7"/>
                      </a:lnTo>
                      <a:lnTo>
                        <a:pt x="4039" y="12"/>
                      </a:lnTo>
                      <a:lnTo>
                        <a:pt x="3896" y="19"/>
                      </a:lnTo>
                      <a:lnTo>
                        <a:pt x="3750" y="28"/>
                      </a:lnTo>
                      <a:lnTo>
                        <a:pt x="3750" y="28"/>
                      </a:lnTo>
                      <a:lnTo>
                        <a:pt x="3606" y="38"/>
                      </a:lnTo>
                      <a:lnTo>
                        <a:pt x="3463" y="52"/>
                      </a:lnTo>
                      <a:lnTo>
                        <a:pt x="3326" y="66"/>
                      </a:lnTo>
                      <a:lnTo>
                        <a:pt x="3192" y="82"/>
                      </a:lnTo>
                      <a:lnTo>
                        <a:pt x="3062" y="99"/>
                      </a:lnTo>
                      <a:lnTo>
                        <a:pt x="2935" y="118"/>
                      </a:lnTo>
                      <a:lnTo>
                        <a:pt x="2812" y="139"/>
                      </a:lnTo>
                      <a:lnTo>
                        <a:pt x="2692" y="160"/>
                      </a:lnTo>
                      <a:lnTo>
                        <a:pt x="2575" y="184"/>
                      </a:lnTo>
                      <a:lnTo>
                        <a:pt x="2461" y="209"/>
                      </a:lnTo>
                      <a:lnTo>
                        <a:pt x="2351" y="233"/>
                      </a:lnTo>
                      <a:lnTo>
                        <a:pt x="2243" y="261"/>
                      </a:lnTo>
                      <a:lnTo>
                        <a:pt x="2139" y="289"/>
                      </a:lnTo>
                      <a:lnTo>
                        <a:pt x="2038" y="316"/>
                      </a:lnTo>
                      <a:lnTo>
                        <a:pt x="1941" y="348"/>
                      </a:lnTo>
                      <a:lnTo>
                        <a:pt x="1847" y="377"/>
                      </a:lnTo>
                      <a:lnTo>
                        <a:pt x="1755" y="410"/>
                      </a:lnTo>
                      <a:lnTo>
                        <a:pt x="1666" y="441"/>
                      </a:lnTo>
                      <a:lnTo>
                        <a:pt x="1579" y="474"/>
                      </a:lnTo>
                      <a:lnTo>
                        <a:pt x="1496" y="509"/>
                      </a:lnTo>
                      <a:lnTo>
                        <a:pt x="1416" y="544"/>
                      </a:lnTo>
                      <a:lnTo>
                        <a:pt x="1338" y="579"/>
                      </a:lnTo>
                      <a:lnTo>
                        <a:pt x="1263" y="614"/>
                      </a:lnTo>
                      <a:lnTo>
                        <a:pt x="1192" y="650"/>
                      </a:lnTo>
                      <a:lnTo>
                        <a:pt x="1122" y="685"/>
                      </a:lnTo>
                      <a:lnTo>
                        <a:pt x="1055" y="721"/>
                      </a:lnTo>
                      <a:lnTo>
                        <a:pt x="990" y="760"/>
                      </a:lnTo>
                      <a:lnTo>
                        <a:pt x="928" y="796"/>
                      </a:lnTo>
                      <a:lnTo>
                        <a:pt x="869" y="833"/>
                      </a:lnTo>
                      <a:lnTo>
                        <a:pt x="811" y="869"/>
                      </a:lnTo>
                      <a:lnTo>
                        <a:pt x="757" y="907"/>
                      </a:lnTo>
                      <a:lnTo>
                        <a:pt x="705" y="944"/>
                      </a:lnTo>
                      <a:lnTo>
                        <a:pt x="655" y="980"/>
                      </a:lnTo>
                      <a:lnTo>
                        <a:pt x="606" y="1017"/>
                      </a:lnTo>
                      <a:lnTo>
                        <a:pt x="561" y="1053"/>
                      </a:lnTo>
                      <a:lnTo>
                        <a:pt x="518" y="1090"/>
                      </a:lnTo>
                      <a:lnTo>
                        <a:pt x="476" y="1125"/>
                      </a:lnTo>
                      <a:lnTo>
                        <a:pt x="436" y="1161"/>
                      </a:lnTo>
                      <a:lnTo>
                        <a:pt x="365" y="1229"/>
                      </a:lnTo>
                      <a:lnTo>
                        <a:pt x="299" y="1295"/>
                      </a:lnTo>
                      <a:lnTo>
                        <a:pt x="241" y="1359"/>
                      </a:lnTo>
                      <a:lnTo>
                        <a:pt x="191" y="1418"/>
                      </a:lnTo>
                      <a:lnTo>
                        <a:pt x="147" y="1474"/>
                      </a:lnTo>
                      <a:lnTo>
                        <a:pt x="111" y="1526"/>
                      </a:lnTo>
                      <a:lnTo>
                        <a:pt x="80" y="1573"/>
                      </a:lnTo>
                      <a:lnTo>
                        <a:pt x="54" y="1613"/>
                      </a:lnTo>
                      <a:lnTo>
                        <a:pt x="33" y="1648"/>
                      </a:lnTo>
                      <a:lnTo>
                        <a:pt x="19" y="1677"/>
                      </a:lnTo>
                      <a:lnTo>
                        <a:pt x="8" y="1698"/>
                      </a:lnTo>
                      <a:lnTo>
                        <a:pt x="0" y="1719"/>
                      </a:lnTo>
                      <a:lnTo>
                        <a:pt x="0" y="1719"/>
                      </a:lnTo>
                      <a:lnTo>
                        <a:pt x="917" y="1674"/>
                      </a:lnTo>
                      <a:lnTo>
                        <a:pt x="1866" y="1623"/>
                      </a:lnTo>
                      <a:lnTo>
                        <a:pt x="3851" y="1514"/>
                      </a:lnTo>
                      <a:lnTo>
                        <a:pt x="3851" y="1514"/>
                      </a:lnTo>
                      <a:lnTo>
                        <a:pt x="4219" y="1491"/>
                      </a:lnTo>
                      <a:lnTo>
                        <a:pt x="4584" y="1467"/>
                      </a:lnTo>
                      <a:lnTo>
                        <a:pt x="4947" y="1441"/>
                      </a:lnTo>
                      <a:lnTo>
                        <a:pt x="5305" y="1413"/>
                      </a:lnTo>
                      <a:lnTo>
                        <a:pt x="5662" y="1382"/>
                      </a:lnTo>
                      <a:lnTo>
                        <a:pt x="6016" y="1347"/>
                      </a:lnTo>
                      <a:lnTo>
                        <a:pt x="6366" y="1312"/>
                      </a:lnTo>
                      <a:lnTo>
                        <a:pt x="6711" y="1274"/>
                      </a:lnTo>
                      <a:lnTo>
                        <a:pt x="7054" y="1234"/>
                      </a:lnTo>
                      <a:lnTo>
                        <a:pt x="7393" y="1192"/>
                      </a:lnTo>
                      <a:lnTo>
                        <a:pt x="7728" y="1149"/>
                      </a:lnTo>
                      <a:lnTo>
                        <a:pt x="8058" y="1102"/>
                      </a:lnTo>
                      <a:lnTo>
                        <a:pt x="8385" y="1055"/>
                      </a:lnTo>
                      <a:lnTo>
                        <a:pt x="8706" y="1005"/>
                      </a:lnTo>
                      <a:lnTo>
                        <a:pt x="9024" y="952"/>
                      </a:lnTo>
                      <a:lnTo>
                        <a:pt x="9337" y="899"/>
                      </a:lnTo>
                      <a:lnTo>
                        <a:pt x="9337" y="899"/>
                      </a:lnTo>
                      <a:close/>
                    </a:path>
                  </a:pathLst>
                </a:custGeom>
                <a:gradFill flip="none" rotWithShape="1">
                  <a:gsLst>
                    <a:gs pos="0">
                      <a:srgbClr val="84BC76"/>
                    </a:gs>
                    <a:gs pos="100000">
                      <a:srgbClr val="2F6C1C"/>
                    </a:gs>
                  </a:gsLst>
                  <a:lin ang="5160000" scaled="0"/>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18" name="Group 168">
                <a:extLst>
                  <a:ext uri="{FF2B5EF4-FFF2-40B4-BE49-F238E27FC236}">
                    <a16:creationId xmlns:a16="http://schemas.microsoft.com/office/drawing/2014/main" id="{827B71E6-D17A-463E-9E1B-FC72950BCB25}"/>
                  </a:ext>
                </a:extLst>
              </p:cNvPr>
              <p:cNvGrpSpPr/>
              <p:nvPr/>
            </p:nvGrpSpPr>
            <p:grpSpPr>
              <a:xfrm rot="2163541">
                <a:off x="4954243" y="4022464"/>
                <a:ext cx="288583" cy="80848"/>
                <a:chOff x="793750" y="0"/>
                <a:chExt cx="7556501" cy="2116991"/>
              </a:xfrm>
            </p:grpSpPr>
            <p:sp>
              <p:nvSpPr>
                <p:cNvPr id="149" name="Freeform 7">
                  <a:extLst>
                    <a:ext uri="{FF2B5EF4-FFF2-40B4-BE49-F238E27FC236}">
                      <a16:creationId xmlns:a16="http://schemas.microsoft.com/office/drawing/2014/main" id="{50CD887E-9D68-4DCF-B5F1-5BB4D65FDD02}"/>
                    </a:ext>
                  </a:extLst>
                </p:cNvPr>
                <p:cNvSpPr>
                  <a:spLocks/>
                </p:cNvSpPr>
                <p:nvPr/>
              </p:nvSpPr>
              <p:spPr bwMode="auto">
                <a:xfrm>
                  <a:off x="793750" y="696178"/>
                  <a:ext cx="7413625" cy="1420813"/>
                </a:xfrm>
                <a:custGeom>
                  <a:avLst/>
                  <a:gdLst/>
                  <a:ahLst/>
                  <a:cxnLst>
                    <a:cxn ang="0">
                      <a:pos x="9339" y="0"/>
                    </a:cxn>
                    <a:cxn ang="0">
                      <a:pos x="8708" y="106"/>
                    </a:cxn>
                    <a:cxn ang="0">
                      <a:pos x="8060" y="203"/>
                    </a:cxn>
                    <a:cxn ang="0">
                      <a:pos x="7395" y="293"/>
                    </a:cxn>
                    <a:cxn ang="0">
                      <a:pos x="6713" y="375"/>
                    </a:cxn>
                    <a:cxn ang="0">
                      <a:pos x="6018" y="448"/>
                    </a:cxn>
                    <a:cxn ang="0">
                      <a:pos x="5307" y="514"/>
                    </a:cxn>
                    <a:cxn ang="0">
                      <a:pos x="4586" y="568"/>
                    </a:cxn>
                    <a:cxn ang="0">
                      <a:pos x="3853" y="615"/>
                    </a:cxn>
                    <a:cxn ang="0">
                      <a:pos x="1868" y="724"/>
                    </a:cxn>
                    <a:cxn ang="0">
                      <a:pos x="2" y="820"/>
                    </a:cxn>
                    <a:cxn ang="0">
                      <a:pos x="0" y="822"/>
                    </a:cxn>
                    <a:cxn ang="0">
                      <a:pos x="113" y="870"/>
                    </a:cxn>
                    <a:cxn ang="0">
                      <a:pos x="431" y="997"/>
                    </a:cxn>
                    <a:cxn ang="0">
                      <a:pos x="657" y="1081"/>
                    </a:cxn>
                    <a:cxn ang="0">
                      <a:pos x="921" y="1173"/>
                    </a:cxn>
                    <a:cxn ang="0">
                      <a:pos x="1223" y="1270"/>
                    </a:cxn>
                    <a:cxn ang="0">
                      <a:pos x="1559" y="1369"/>
                    </a:cxn>
                    <a:cxn ang="0">
                      <a:pos x="1922" y="1465"/>
                    </a:cxn>
                    <a:cxn ang="0">
                      <a:pos x="2310" y="1555"/>
                    </a:cxn>
                    <a:cxn ang="0">
                      <a:pos x="2718" y="1635"/>
                    </a:cxn>
                    <a:cxn ang="0">
                      <a:pos x="2930" y="1672"/>
                    </a:cxn>
                    <a:cxn ang="0">
                      <a:pos x="3146" y="1703"/>
                    </a:cxn>
                    <a:cxn ang="0">
                      <a:pos x="3363" y="1731"/>
                    </a:cxn>
                    <a:cxn ang="0">
                      <a:pos x="3585" y="1753"/>
                    </a:cxn>
                    <a:cxn ang="0">
                      <a:pos x="3809" y="1771"/>
                    </a:cxn>
                    <a:cxn ang="0">
                      <a:pos x="4035" y="1785"/>
                    </a:cxn>
                    <a:cxn ang="0">
                      <a:pos x="4263" y="1790"/>
                    </a:cxn>
                    <a:cxn ang="0">
                      <a:pos x="4491" y="1790"/>
                    </a:cxn>
                    <a:cxn ang="0">
                      <a:pos x="4720" y="1783"/>
                    </a:cxn>
                    <a:cxn ang="0">
                      <a:pos x="4949" y="1767"/>
                    </a:cxn>
                    <a:cxn ang="0">
                      <a:pos x="5057" y="1759"/>
                    </a:cxn>
                    <a:cxn ang="0">
                      <a:pos x="5267" y="1734"/>
                    </a:cxn>
                    <a:cxn ang="0">
                      <a:pos x="5469" y="1705"/>
                    </a:cxn>
                    <a:cxn ang="0">
                      <a:pos x="5665" y="1672"/>
                    </a:cxn>
                    <a:cxn ang="0">
                      <a:pos x="5853" y="1632"/>
                    </a:cxn>
                    <a:cxn ang="0">
                      <a:pos x="6037" y="1588"/>
                    </a:cxn>
                    <a:cxn ang="0">
                      <a:pos x="6213" y="1540"/>
                    </a:cxn>
                    <a:cxn ang="0">
                      <a:pos x="6383" y="1487"/>
                    </a:cxn>
                    <a:cxn ang="0">
                      <a:pos x="6548" y="1432"/>
                    </a:cxn>
                    <a:cxn ang="0">
                      <a:pos x="6708" y="1374"/>
                    </a:cxn>
                    <a:cxn ang="0">
                      <a:pos x="6863" y="1312"/>
                    </a:cxn>
                    <a:cxn ang="0">
                      <a:pos x="7085" y="1216"/>
                    </a:cxn>
                    <a:cxn ang="0">
                      <a:pos x="7367" y="1081"/>
                    </a:cxn>
                    <a:cxn ang="0">
                      <a:pos x="7629" y="942"/>
                    </a:cxn>
                    <a:cxn ang="0">
                      <a:pos x="7878" y="801"/>
                    </a:cxn>
                    <a:cxn ang="0">
                      <a:pos x="8112" y="660"/>
                    </a:cxn>
                    <a:cxn ang="0">
                      <a:pos x="8549" y="394"/>
                    </a:cxn>
                    <a:cxn ang="0">
                      <a:pos x="8755" y="274"/>
                    </a:cxn>
                    <a:cxn ang="0">
                      <a:pos x="8953" y="166"/>
                    </a:cxn>
                    <a:cxn ang="0">
                      <a:pos x="9148" y="74"/>
                    </a:cxn>
                    <a:cxn ang="0">
                      <a:pos x="9244" y="34"/>
                    </a:cxn>
                    <a:cxn ang="0">
                      <a:pos x="9339" y="0"/>
                    </a:cxn>
                  </a:cxnLst>
                  <a:rect l="0" t="0" r="r" b="b"/>
                  <a:pathLst>
                    <a:path w="9339" h="1790">
                      <a:moveTo>
                        <a:pt x="9339" y="0"/>
                      </a:moveTo>
                      <a:lnTo>
                        <a:pt x="9339" y="0"/>
                      </a:lnTo>
                      <a:lnTo>
                        <a:pt x="9026" y="53"/>
                      </a:lnTo>
                      <a:lnTo>
                        <a:pt x="8708" y="106"/>
                      </a:lnTo>
                      <a:lnTo>
                        <a:pt x="8387" y="156"/>
                      </a:lnTo>
                      <a:lnTo>
                        <a:pt x="8060" y="203"/>
                      </a:lnTo>
                      <a:lnTo>
                        <a:pt x="7730" y="250"/>
                      </a:lnTo>
                      <a:lnTo>
                        <a:pt x="7395" y="293"/>
                      </a:lnTo>
                      <a:lnTo>
                        <a:pt x="7056" y="335"/>
                      </a:lnTo>
                      <a:lnTo>
                        <a:pt x="6713" y="375"/>
                      </a:lnTo>
                      <a:lnTo>
                        <a:pt x="6368" y="413"/>
                      </a:lnTo>
                      <a:lnTo>
                        <a:pt x="6018" y="448"/>
                      </a:lnTo>
                      <a:lnTo>
                        <a:pt x="5664" y="483"/>
                      </a:lnTo>
                      <a:lnTo>
                        <a:pt x="5307" y="514"/>
                      </a:lnTo>
                      <a:lnTo>
                        <a:pt x="4949" y="542"/>
                      </a:lnTo>
                      <a:lnTo>
                        <a:pt x="4586" y="568"/>
                      </a:lnTo>
                      <a:lnTo>
                        <a:pt x="4221" y="592"/>
                      </a:lnTo>
                      <a:lnTo>
                        <a:pt x="3853" y="615"/>
                      </a:lnTo>
                      <a:lnTo>
                        <a:pt x="3853" y="615"/>
                      </a:lnTo>
                      <a:lnTo>
                        <a:pt x="1868" y="724"/>
                      </a:lnTo>
                      <a:lnTo>
                        <a:pt x="919" y="775"/>
                      </a:lnTo>
                      <a:lnTo>
                        <a:pt x="2" y="820"/>
                      </a:lnTo>
                      <a:lnTo>
                        <a:pt x="0" y="822"/>
                      </a:lnTo>
                      <a:lnTo>
                        <a:pt x="0" y="822"/>
                      </a:lnTo>
                      <a:lnTo>
                        <a:pt x="30" y="834"/>
                      </a:lnTo>
                      <a:lnTo>
                        <a:pt x="113" y="870"/>
                      </a:lnTo>
                      <a:lnTo>
                        <a:pt x="249" y="926"/>
                      </a:lnTo>
                      <a:lnTo>
                        <a:pt x="431" y="997"/>
                      </a:lnTo>
                      <a:lnTo>
                        <a:pt x="539" y="1037"/>
                      </a:lnTo>
                      <a:lnTo>
                        <a:pt x="657" y="1081"/>
                      </a:lnTo>
                      <a:lnTo>
                        <a:pt x="784" y="1126"/>
                      </a:lnTo>
                      <a:lnTo>
                        <a:pt x="921" y="1173"/>
                      </a:lnTo>
                      <a:lnTo>
                        <a:pt x="1069" y="1221"/>
                      </a:lnTo>
                      <a:lnTo>
                        <a:pt x="1223" y="1270"/>
                      </a:lnTo>
                      <a:lnTo>
                        <a:pt x="1387" y="1319"/>
                      </a:lnTo>
                      <a:lnTo>
                        <a:pt x="1559" y="1369"/>
                      </a:lnTo>
                      <a:lnTo>
                        <a:pt x="1736" y="1418"/>
                      </a:lnTo>
                      <a:lnTo>
                        <a:pt x="1922" y="1465"/>
                      </a:lnTo>
                      <a:lnTo>
                        <a:pt x="2113" y="1512"/>
                      </a:lnTo>
                      <a:lnTo>
                        <a:pt x="2310" y="1555"/>
                      </a:lnTo>
                      <a:lnTo>
                        <a:pt x="2511" y="1597"/>
                      </a:lnTo>
                      <a:lnTo>
                        <a:pt x="2718" y="1635"/>
                      </a:lnTo>
                      <a:lnTo>
                        <a:pt x="2824" y="1654"/>
                      </a:lnTo>
                      <a:lnTo>
                        <a:pt x="2930" y="1672"/>
                      </a:lnTo>
                      <a:lnTo>
                        <a:pt x="3036" y="1687"/>
                      </a:lnTo>
                      <a:lnTo>
                        <a:pt x="3146" y="1703"/>
                      </a:lnTo>
                      <a:lnTo>
                        <a:pt x="3253" y="1717"/>
                      </a:lnTo>
                      <a:lnTo>
                        <a:pt x="3363" y="1731"/>
                      </a:lnTo>
                      <a:lnTo>
                        <a:pt x="3474" y="1743"/>
                      </a:lnTo>
                      <a:lnTo>
                        <a:pt x="3585" y="1753"/>
                      </a:lnTo>
                      <a:lnTo>
                        <a:pt x="3696" y="1764"/>
                      </a:lnTo>
                      <a:lnTo>
                        <a:pt x="3809" y="1771"/>
                      </a:lnTo>
                      <a:lnTo>
                        <a:pt x="3922" y="1778"/>
                      </a:lnTo>
                      <a:lnTo>
                        <a:pt x="4035" y="1785"/>
                      </a:lnTo>
                      <a:lnTo>
                        <a:pt x="4148" y="1788"/>
                      </a:lnTo>
                      <a:lnTo>
                        <a:pt x="4263" y="1790"/>
                      </a:lnTo>
                      <a:lnTo>
                        <a:pt x="4378" y="1790"/>
                      </a:lnTo>
                      <a:lnTo>
                        <a:pt x="4491" y="1790"/>
                      </a:lnTo>
                      <a:lnTo>
                        <a:pt x="4605" y="1786"/>
                      </a:lnTo>
                      <a:lnTo>
                        <a:pt x="4720" y="1783"/>
                      </a:lnTo>
                      <a:lnTo>
                        <a:pt x="4835" y="1776"/>
                      </a:lnTo>
                      <a:lnTo>
                        <a:pt x="4949" y="1767"/>
                      </a:lnTo>
                      <a:lnTo>
                        <a:pt x="4949" y="1767"/>
                      </a:lnTo>
                      <a:lnTo>
                        <a:pt x="5057" y="1759"/>
                      </a:lnTo>
                      <a:lnTo>
                        <a:pt x="5163" y="1746"/>
                      </a:lnTo>
                      <a:lnTo>
                        <a:pt x="5267" y="1734"/>
                      </a:lnTo>
                      <a:lnTo>
                        <a:pt x="5368" y="1720"/>
                      </a:lnTo>
                      <a:lnTo>
                        <a:pt x="5469" y="1705"/>
                      </a:lnTo>
                      <a:lnTo>
                        <a:pt x="5568" y="1689"/>
                      </a:lnTo>
                      <a:lnTo>
                        <a:pt x="5665" y="1672"/>
                      </a:lnTo>
                      <a:lnTo>
                        <a:pt x="5759" y="1653"/>
                      </a:lnTo>
                      <a:lnTo>
                        <a:pt x="5853" y="1632"/>
                      </a:lnTo>
                      <a:lnTo>
                        <a:pt x="5945" y="1611"/>
                      </a:lnTo>
                      <a:lnTo>
                        <a:pt x="6037" y="1588"/>
                      </a:lnTo>
                      <a:lnTo>
                        <a:pt x="6126" y="1564"/>
                      </a:lnTo>
                      <a:lnTo>
                        <a:pt x="6213" y="1540"/>
                      </a:lnTo>
                      <a:lnTo>
                        <a:pt x="6300" y="1513"/>
                      </a:lnTo>
                      <a:lnTo>
                        <a:pt x="6383" y="1487"/>
                      </a:lnTo>
                      <a:lnTo>
                        <a:pt x="6467" y="1461"/>
                      </a:lnTo>
                      <a:lnTo>
                        <a:pt x="6548" y="1432"/>
                      </a:lnTo>
                      <a:lnTo>
                        <a:pt x="6630" y="1404"/>
                      </a:lnTo>
                      <a:lnTo>
                        <a:pt x="6708" y="1374"/>
                      </a:lnTo>
                      <a:lnTo>
                        <a:pt x="6786" y="1343"/>
                      </a:lnTo>
                      <a:lnTo>
                        <a:pt x="6863" y="1312"/>
                      </a:lnTo>
                      <a:lnTo>
                        <a:pt x="6939" y="1281"/>
                      </a:lnTo>
                      <a:lnTo>
                        <a:pt x="7085" y="1216"/>
                      </a:lnTo>
                      <a:lnTo>
                        <a:pt x="7228" y="1150"/>
                      </a:lnTo>
                      <a:lnTo>
                        <a:pt x="7367" y="1081"/>
                      </a:lnTo>
                      <a:lnTo>
                        <a:pt x="7499" y="1011"/>
                      </a:lnTo>
                      <a:lnTo>
                        <a:pt x="7629" y="942"/>
                      </a:lnTo>
                      <a:lnTo>
                        <a:pt x="7756" y="870"/>
                      </a:lnTo>
                      <a:lnTo>
                        <a:pt x="7878" y="801"/>
                      </a:lnTo>
                      <a:lnTo>
                        <a:pt x="7996" y="730"/>
                      </a:lnTo>
                      <a:lnTo>
                        <a:pt x="8112" y="660"/>
                      </a:lnTo>
                      <a:lnTo>
                        <a:pt x="8337" y="524"/>
                      </a:lnTo>
                      <a:lnTo>
                        <a:pt x="8549" y="394"/>
                      </a:lnTo>
                      <a:lnTo>
                        <a:pt x="8653" y="333"/>
                      </a:lnTo>
                      <a:lnTo>
                        <a:pt x="8755" y="274"/>
                      </a:lnTo>
                      <a:lnTo>
                        <a:pt x="8854" y="219"/>
                      </a:lnTo>
                      <a:lnTo>
                        <a:pt x="8953" y="166"/>
                      </a:lnTo>
                      <a:lnTo>
                        <a:pt x="9051" y="118"/>
                      </a:lnTo>
                      <a:lnTo>
                        <a:pt x="9148" y="74"/>
                      </a:lnTo>
                      <a:lnTo>
                        <a:pt x="9197" y="53"/>
                      </a:lnTo>
                      <a:lnTo>
                        <a:pt x="9244" y="34"/>
                      </a:lnTo>
                      <a:lnTo>
                        <a:pt x="9292" y="17"/>
                      </a:lnTo>
                      <a:lnTo>
                        <a:pt x="9339" y="0"/>
                      </a:lnTo>
                      <a:lnTo>
                        <a:pt x="9339" y="0"/>
                      </a:lnTo>
                      <a:close/>
                    </a:path>
                  </a:pathLst>
                </a:custGeom>
                <a:gradFill flip="none" rotWithShape="1">
                  <a:gsLst>
                    <a:gs pos="0">
                      <a:srgbClr val="5EBD63"/>
                    </a:gs>
                    <a:gs pos="100000">
                      <a:srgbClr val="447F31"/>
                    </a:gs>
                  </a:gsLst>
                  <a:path path="circle">
                    <a:fillToRect l="50000" t="50000" r="50000" b="50000"/>
                  </a:path>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0" name="Freeform 8">
                  <a:extLst>
                    <a:ext uri="{FF2B5EF4-FFF2-40B4-BE49-F238E27FC236}">
                      <a16:creationId xmlns:a16="http://schemas.microsoft.com/office/drawing/2014/main" id="{AD78C473-478C-46FF-90CF-FCEB72B7A90B}"/>
                    </a:ext>
                  </a:extLst>
                </p:cNvPr>
                <p:cNvSpPr>
                  <a:spLocks/>
                </p:cNvSpPr>
                <p:nvPr/>
              </p:nvSpPr>
              <p:spPr bwMode="auto">
                <a:xfrm>
                  <a:off x="795338" y="0"/>
                  <a:ext cx="7554913" cy="1363663"/>
                </a:xfrm>
                <a:custGeom>
                  <a:avLst/>
                  <a:gdLst/>
                  <a:ahLst/>
                  <a:cxnLst>
                    <a:cxn ang="0">
                      <a:pos x="9337" y="899"/>
                    </a:cxn>
                    <a:cxn ang="0">
                      <a:pos x="9428" y="874"/>
                    </a:cxn>
                    <a:cxn ang="0">
                      <a:pos x="9518" y="862"/>
                    </a:cxn>
                    <a:cxn ang="0">
                      <a:pos x="9466" y="860"/>
                    </a:cxn>
                    <a:cxn ang="0">
                      <a:pos x="9362" y="852"/>
                    </a:cxn>
                    <a:cxn ang="0">
                      <a:pos x="9200" y="827"/>
                    </a:cxn>
                    <a:cxn ang="0">
                      <a:pos x="8971" y="780"/>
                    </a:cxn>
                    <a:cxn ang="0">
                      <a:pos x="8727" y="720"/>
                    </a:cxn>
                    <a:cxn ang="0">
                      <a:pos x="8331" y="608"/>
                    </a:cxn>
                    <a:cxn ang="0">
                      <a:pos x="7891" y="481"/>
                    </a:cxn>
                    <a:cxn ang="0">
                      <a:pos x="7572" y="395"/>
                    </a:cxn>
                    <a:cxn ang="0">
                      <a:pos x="7229" y="308"/>
                    </a:cxn>
                    <a:cxn ang="0">
                      <a:pos x="6861" y="226"/>
                    </a:cxn>
                    <a:cxn ang="0">
                      <a:pos x="6466" y="153"/>
                    </a:cxn>
                    <a:cxn ang="0">
                      <a:pos x="6152" y="104"/>
                    </a:cxn>
                    <a:cxn ang="0">
                      <a:pos x="5933" y="76"/>
                    </a:cxn>
                    <a:cxn ang="0">
                      <a:pos x="5707" y="52"/>
                    </a:cxn>
                    <a:cxn ang="0">
                      <a:pos x="5474" y="31"/>
                    </a:cxn>
                    <a:cxn ang="0">
                      <a:pos x="5231" y="16"/>
                    </a:cxn>
                    <a:cxn ang="0">
                      <a:pos x="4982" y="5"/>
                    </a:cxn>
                    <a:cxn ang="0">
                      <a:pos x="4723" y="0"/>
                    </a:cxn>
                    <a:cxn ang="0">
                      <a:pos x="4456" y="0"/>
                    </a:cxn>
                    <a:cxn ang="0">
                      <a:pos x="4181" y="7"/>
                    </a:cxn>
                    <a:cxn ang="0">
                      <a:pos x="3896" y="19"/>
                    </a:cxn>
                    <a:cxn ang="0">
                      <a:pos x="3750" y="28"/>
                    </a:cxn>
                    <a:cxn ang="0">
                      <a:pos x="3463" y="52"/>
                    </a:cxn>
                    <a:cxn ang="0">
                      <a:pos x="3192" y="82"/>
                    </a:cxn>
                    <a:cxn ang="0">
                      <a:pos x="2935" y="118"/>
                    </a:cxn>
                    <a:cxn ang="0">
                      <a:pos x="2692" y="160"/>
                    </a:cxn>
                    <a:cxn ang="0">
                      <a:pos x="2461" y="209"/>
                    </a:cxn>
                    <a:cxn ang="0">
                      <a:pos x="2243" y="261"/>
                    </a:cxn>
                    <a:cxn ang="0">
                      <a:pos x="2038" y="316"/>
                    </a:cxn>
                    <a:cxn ang="0">
                      <a:pos x="1847" y="377"/>
                    </a:cxn>
                    <a:cxn ang="0">
                      <a:pos x="1666" y="441"/>
                    </a:cxn>
                    <a:cxn ang="0">
                      <a:pos x="1496" y="509"/>
                    </a:cxn>
                    <a:cxn ang="0">
                      <a:pos x="1338" y="579"/>
                    </a:cxn>
                    <a:cxn ang="0">
                      <a:pos x="1192" y="650"/>
                    </a:cxn>
                    <a:cxn ang="0">
                      <a:pos x="1055" y="721"/>
                    </a:cxn>
                    <a:cxn ang="0">
                      <a:pos x="928" y="796"/>
                    </a:cxn>
                    <a:cxn ang="0">
                      <a:pos x="811" y="869"/>
                    </a:cxn>
                    <a:cxn ang="0">
                      <a:pos x="705" y="944"/>
                    </a:cxn>
                    <a:cxn ang="0">
                      <a:pos x="606" y="1017"/>
                    </a:cxn>
                    <a:cxn ang="0">
                      <a:pos x="518" y="1090"/>
                    </a:cxn>
                    <a:cxn ang="0">
                      <a:pos x="436" y="1161"/>
                    </a:cxn>
                    <a:cxn ang="0">
                      <a:pos x="299" y="1295"/>
                    </a:cxn>
                    <a:cxn ang="0">
                      <a:pos x="191" y="1418"/>
                    </a:cxn>
                    <a:cxn ang="0">
                      <a:pos x="111" y="1526"/>
                    </a:cxn>
                    <a:cxn ang="0">
                      <a:pos x="54" y="1613"/>
                    </a:cxn>
                    <a:cxn ang="0">
                      <a:pos x="19" y="1677"/>
                    </a:cxn>
                    <a:cxn ang="0">
                      <a:pos x="0" y="1719"/>
                    </a:cxn>
                    <a:cxn ang="0">
                      <a:pos x="917" y="1674"/>
                    </a:cxn>
                    <a:cxn ang="0">
                      <a:pos x="3851" y="1514"/>
                    </a:cxn>
                    <a:cxn ang="0">
                      <a:pos x="4219" y="1491"/>
                    </a:cxn>
                    <a:cxn ang="0">
                      <a:pos x="4947" y="1441"/>
                    </a:cxn>
                    <a:cxn ang="0">
                      <a:pos x="5662" y="1382"/>
                    </a:cxn>
                    <a:cxn ang="0">
                      <a:pos x="6366" y="1312"/>
                    </a:cxn>
                    <a:cxn ang="0">
                      <a:pos x="7054" y="1234"/>
                    </a:cxn>
                    <a:cxn ang="0">
                      <a:pos x="7728" y="1149"/>
                    </a:cxn>
                    <a:cxn ang="0">
                      <a:pos x="8385" y="1055"/>
                    </a:cxn>
                    <a:cxn ang="0">
                      <a:pos x="9024" y="952"/>
                    </a:cxn>
                    <a:cxn ang="0">
                      <a:pos x="9337" y="899"/>
                    </a:cxn>
                  </a:cxnLst>
                  <a:rect l="0" t="0" r="r" b="b"/>
                  <a:pathLst>
                    <a:path w="9518" h="1719">
                      <a:moveTo>
                        <a:pt x="9337" y="899"/>
                      </a:moveTo>
                      <a:lnTo>
                        <a:pt x="9337" y="899"/>
                      </a:lnTo>
                      <a:lnTo>
                        <a:pt x="9382" y="885"/>
                      </a:lnTo>
                      <a:lnTo>
                        <a:pt x="9428" y="874"/>
                      </a:lnTo>
                      <a:lnTo>
                        <a:pt x="9473" y="867"/>
                      </a:lnTo>
                      <a:lnTo>
                        <a:pt x="9518" y="862"/>
                      </a:lnTo>
                      <a:lnTo>
                        <a:pt x="9518" y="862"/>
                      </a:lnTo>
                      <a:lnTo>
                        <a:pt x="9466" y="860"/>
                      </a:lnTo>
                      <a:lnTo>
                        <a:pt x="9414" y="857"/>
                      </a:lnTo>
                      <a:lnTo>
                        <a:pt x="9362" y="852"/>
                      </a:lnTo>
                      <a:lnTo>
                        <a:pt x="9308" y="845"/>
                      </a:lnTo>
                      <a:lnTo>
                        <a:pt x="9200" y="827"/>
                      </a:lnTo>
                      <a:lnTo>
                        <a:pt x="9087" y="806"/>
                      </a:lnTo>
                      <a:lnTo>
                        <a:pt x="8971" y="780"/>
                      </a:lnTo>
                      <a:lnTo>
                        <a:pt x="8851" y="753"/>
                      </a:lnTo>
                      <a:lnTo>
                        <a:pt x="8727" y="720"/>
                      </a:lnTo>
                      <a:lnTo>
                        <a:pt x="8600" y="685"/>
                      </a:lnTo>
                      <a:lnTo>
                        <a:pt x="8331" y="608"/>
                      </a:lnTo>
                      <a:lnTo>
                        <a:pt x="8043" y="525"/>
                      </a:lnTo>
                      <a:lnTo>
                        <a:pt x="7891" y="481"/>
                      </a:lnTo>
                      <a:lnTo>
                        <a:pt x="7735" y="438"/>
                      </a:lnTo>
                      <a:lnTo>
                        <a:pt x="7572" y="395"/>
                      </a:lnTo>
                      <a:lnTo>
                        <a:pt x="7403" y="351"/>
                      </a:lnTo>
                      <a:lnTo>
                        <a:pt x="7229" y="308"/>
                      </a:lnTo>
                      <a:lnTo>
                        <a:pt x="7049" y="266"/>
                      </a:lnTo>
                      <a:lnTo>
                        <a:pt x="6861" y="226"/>
                      </a:lnTo>
                      <a:lnTo>
                        <a:pt x="6666" y="189"/>
                      </a:lnTo>
                      <a:lnTo>
                        <a:pt x="6466" y="153"/>
                      </a:lnTo>
                      <a:lnTo>
                        <a:pt x="6258" y="120"/>
                      </a:lnTo>
                      <a:lnTo>
                        <a:pt x="6152" y="104"/>
                      </a:lnTo>
                      <a:lnTo>
                        <a:pt x="6044" y="90"/>
                      </a:lnTo>
                      <a:lnTo>
                        <a:pt x="5933" y="76"/>
                      </a:lnTo>
                      <a:lnTo>
                        <a:pt x="5822" y="64"/>
                      </a:lnTo>
                      <a:lnTo>
                        <a:pt x="5707" y="52"/>
                      </a:lnTo>
                      <a:lnTo>
                        <a:pt x="5592" y="42"/>
                      </a:lnTo>
                      <a:lnTo>
                        <a:pt x="5474" y="31"/>
                      </a:lnTo>
                      <a:lnTo>
                        <a:pt x="5354" y="23"/>
                      </a:lnTo>
                      <a:lnTo>
                        <a:pt x="5231" y="16"/>
                      </a:lnTo>
                      <a:lnTo>
                        <a:pt x="5107" y="10"/>
                      </a:lnTo>
                      <a:lnTo>
                        <a:pt x="4982" y="5"/>
                      </a:lnTo>
                      <a:lnTo>
                        <a:pt x="4854" y="2"/>
                      </a:lnTo>
                      <a:lnTo>
                        <a:pt x="4723" y="0"/>
                      </a:lnTo>
                      <a:lnTo>
                        <a:pt x="4591" y="0"/>
                      </a:lnTo>
                      <a:lnTo>
                        <a:pt x="4456" y="0"/>
                      </a:lnTo>
                      <a:lnTo>
                        <a:pt x="4318" y="2"/>
                      </a:lnTo>
                      <a:lnTo>
                        <a:pt x="4181" y="7"/>
                      </a:lnTo>
                      <a:lnTo>
                        <a:pt x="4039" y="12"/>
                      </a:lnTo>
                      <a:lnTo>
                        <a:pt x="3896" y="19"/>
                      </a:lnTo>
                      <a:lnTo>
                        <a:pt x="3750" y="28"/>
                      </a:lnTo>
                      <a:lnTo>
                        <a:pt x="3750" y="28"/>
                      </a:lnTo>
                      <a:lnTo>
                        <a:pt x="3606" y="38"/>
                      </a:lnTo>
                      <a:lnTo>
                        <a:pt x="3463" y="52"/>
                      </a:lnTo>
                      <a:lnTo>
                        <a:pt x="3326" y="66"/>
                      </a:lnTo>
                      <a:lnTo>
                        <a:pt x="3192" y="82"/>
                      </a:lnTo>
                      <a:lnTo>
                        <a:pt x="3062" y="99"/>
                      </a:lnTo>
                      <a:lnTo>
                        <a:pt x="2935" y="118"/>
                      </a:lnTo>
                      <a:lnTo>
                        <a:pt x="2812" y="139"/>
                      </a:lnTo>
                      <a:lnTo>
                        <a:pt x="2692" y="160"/>
                      </a:lnTo>
                      <a:lnTo>
                        <a:pt x="2575" y="184"/>
                      </a:lnTo>
                      <a:lnTo>
                        <a:pt x="2461" y="209"/>
                      </a:lnTo>
                      <a:lnTo>
                        <a:pt x="2351" y="233"/>
                      </a:lnTo>
                      <a:lnTo>
                        <a:pt x="2243" y="261"/>
                      </a:lnTo>
                      <a:lnTo>
                        <a:pt x="2139" y="289"/>
                      </a:lnTo>
                      <a:lnTo>
                        <a:pt x="2038" y="316"/>
                      </a:lnTo>
                      <a:lnTo>
                        <a:pt x="1941" y="348"/>
                      </a:lnTo>
                      <a:lnTo>
                        <a:pt x="1847" y="377"/>
                      </a:lnTo>
                      <a:lnTo>
                        <a:pt x="1755" y="410"/>
                      </a:lnTo>
                      <a:lnTo>
                        <a:pt x="1666" y="441"/>
                      </a:lnTo>
                      <a:lnTo>
                        <a:pt x="1579" y="474"/>
                      </a:lnTo>
                      <a:lnTo>
                        <a:pt x="1496" y="509"/>
                      </a:lnTo>
                      <a:lnTo>
                        <a:pt x="1416" y="544"/>
                      </a:lnTo>
                      <a:lnTo>
                        <a:pt x="1338" y="579"/>
                      </a:lnTo>
                      <a:lnTo>
                        <a:pt x="1263" y="614"/>
                      </a:lnTo>
                      <a:lnTo>
                        <a:pt x="1192" y="650"/>
                      </a:lnTo>
                      <a:lnTo>
                        <a:pt x="1122" y="685"/>
                      </a:lnTo>
                      <a:lnTo>
                        <a:pt x="1055" y="721"/>
                      </a:lnTo>
                      <a:lnTo>
                        <a:pt x="990" y="760"/>
                      </a:lnTo>
                      <a:lnTo>
                        <a:pt x="928" y="796"/>
                      </a:lnTo>
                      <a:lnTo>
                        <a:pt x="869" y="833"/>
                      </a:lnTo>
                      <a:lnTo>
                        <a:pt x="811" y="869"/>
                      </a:lnTo>
                      <a:lnTo>
                        <a:pt x="757" y="907"/>
                      </a:lnTo>
                      <a:lnTo>
                        <a:pt x="705" y="944"/>
                      </a:lnTo>
                      <a:lnTo>
                        <a:pt x="655" y="980"/>
                      </a:lnTo>
                      <a:lnTo>
                        <a:pt x="606" y="1017"/>
                      </a:lnTo>
                      <a:lnTo>
                        <a:pt x="561" y="1053"/>
                      </a:lnTo>
                      <a:lnTo>
                        <a:pt x="518" y="1090"/>
                      </a:lnTo>
                      <a:lnTo>
                        <a:pt x="476" y="1125"/>
                      </a:lnTo>
                      <a:lnTo>
                        <a:pt x="436" y="1161"/>
                      </a:lnTo>
                      <a:lnTo>
                        <a:pt x="365" y="1229"/>
                      </a:lnTo>
                      <a:lnTo>
                        <a:pt x="299" y="1295"/>
                      </a:lnTo>
                      <a:lnTo>
                        <a:pt x="241" y="1359"/>
                      </a:lnTo>
                      <a:lnTo>
                        <a:pt x="191" y="1418"/>
                      </a:lnTo>
                      <a:lnTo>
                        <a:pt x="147" y="1474"/>
                      </a:lnTo>
                      <a:lnTo>
                        <a:pt x="111" y="1526"/>
                      </a:lnTo>
                      <a:lnTo>
                        <a:pt x="80" y="1573"/>
                      </a:lnTo>
                      <a:lnTo>
                        <a:pt x="54" y="1613"/>
                      </a:lnTo>
                      <a:lnTo>
                        <a:pt x="33" y="1648"/>
                      </a:lnTo>
                      <a:lnTo>
                        <a:pt x="19" y="1677"/>
                      </a:lnTo>
                      <a:lnTo>
                        <a:pt x="8" y="1698"/>
                      </a:lnTo>
                      <a:lnTo>
                        <a:pt x="0" y="1719"/>
                      </a:lnTo>
                      <a:lnTo>
                        <a:pt x="0" y="1719"/>
                      </a:lnTo>
                      <a:lnTo>
                        <a:pt x="917" y="1674"/>
                      </a:lnTo>
                      <a:lnTo>
                        <a:pt x="1866" y="1623"/>
                      </a:lnTo>
                      <a:lnTo>
                        <a:pt x="3851" y="1514"/>
                      </a:lnTo>
                      <a:lnTo>
                        <a:pt x="3851" y="1514"/>
                      </a:lnTo>
                      <a:lnTo>
                        <a:pt x="4219" y="1491"/>
                      </a:lnTo>
                      <a:lnTo>
                        <a:pt x="4584" y="1467"/>
                      </a:lnTo>
                      <a:lnTo>
                        <a:pt x="4947" y="1441"/>
                      </a:lnTo>
                      <a:lnTo>
                        <a:pt x="5305" y="1413"/>
                      </a:lnTo>
                      <a:lnTo>
                        <a:pt x="5662" y="1382"/>
                      </a:lnTo>
                      <a:lnTo>
                        <a:pt x="6016" y="1347"/>
                      </a:lnTo>
                      <a:lnTo>
                        <a:pt x="6366" y="1312"/>
                      </a:lnTo>
                      <a:lnTo>
                        <a:pt x="6711" y="1274"/>
                      </a:lnTo>
                      <a:lnTo>
                        <a:pt x="7054" y="1234"/>
                      </a:lnTo>
                      <a:lnTo>
                        <a:pt x="7393" y="1192"/>
                      </a:lnTo>
                      <a:lnTo>
                        <a:pt x="7728" y="1149"/>
                      </a:lnTo>
                      <a:lnTo>
                        <a:pt x="8058" y="1102"/>
                      </a:lnTo>
                      <a:lnTo>
                        <a:pt x="8385" y="1055"/>
                      </a:lnTo>
                      <a:lnTo>
                        <a:pt x="8706" y="1005"/>
                      </a:lnTo>
                      <a:lnTo>
                        <a:pt x="9024" y="952"/>
                      </a:lnTo>
                      <a:lnTo>
                        <a:pt x="9337" y="899"/>
                      </a:lnTo>
                      <a:lnTo>
                        <a:pt x="9337" y="899"/>
                      </a:lnTo>
                      <a:close/>
                    </a:path>
                  </a:pathLst>
                </a:custGeom>
                <a:gradFill flip="none" rotWithShape="1">
                  <a:gsLst>
                    <a:gs pos="0">
                      <a:srgbClr val="84BC76"/>
                    </a:gs>
                    <a:gs pos="100000">
                      <a:srgbClr val="2F6C1C"/>
                    </a:gs>
                  </a:gsLst>
                  <a:lin ang="5160000" scaled="0"/>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19" name="Group 165">
                <a:extLst>
                  <a:ext uri="{FF2B5EF4-FFF2-40B4-BE49-F238E27FC236}">
                    <a16:creationId xmlns:a16="http://schemas.microsoft.com/office/drawing/2014/main" id="{05DC9BD0-FE18-4543-880D-466467A32E5F}"/>
                  </a:ext>
                </a:extLst>
              </p:cNvPr>
              <p:cNvGrpSpPr/>
              <p:nvPr/>
            </p:nvGrpSpPr>
            <p:grpSpPr>
              <a:xfrm rot="20956613">
                <a:off x="5257800" y="4165742"/>
                <a:ext cx="373174" cy="335072"/>
                <a:chOff x="971551" y="0"/>
                <a:chExt cx="7200902" cy="6818311"/>
              </a:xfrm>
            </p:grpSpPr>
            <p:sp>
              <p:nvSpPr>
                <p:cNvPr id="147" name="Freeform 5">
                  <a:extLst>
                    <a:ext uri="{FF2B5EF4-FFF2-40B4-BE49-F238E27FC236}">
                      <a16:creationId xmlns:a16="http://schemas.microsoft.com/office/drawing/2014/main" id="{43F83F5C-F4B4-4814-8692-52B3B9FC9681}"/>
                    </a:ext>
                  </a:extLst>
                </p:cNvPr>
                <p:cNvSpPr>
                  <a:spLocks/>
                </p:cNvSpPr>
                <p:nvPr/>
              </p:nvSpPr>
              <p:spPr bwMode="auto">
                <a:xfrm>
                  <a:off x="1416587" y="96583"/>
                  <a:ext cx="6586540" cy="6713539"/>
                </a:xfrm>
                <a:custGeom>
                  <a:avLst/>
                  <a:gdLst/>
                  <a:ahLst/>
                  <a:cxnLst>
                    <a:cxn ang="0">
                      <a:pos x="4149" y="0"/>
                    </a:cxn>
                    <a:cxn ang="0">
                      <a:pos x="3889" y="307"/>
                    </a:cxn>
                    <a:cxn ang="0">
                      <a:pos x="3618" y="619"/>
                    </a:cxn>
                    <a:cxn ang="0">
                      <a:pos x="3336" y="934"/>
                    </a:cxn>
                    <a:cxn ang="0">
                      <a:pos x="3042" y="1252"/>
                    </a:cxn>
                    <a:cxn ang="0">
                      <a:pos x="2738" y="1571"/>
                    </a:cxn>
                    <a:cxn ang="0">
                      <a:pos x="2423" y="1891"/>
                    </a:cxn>
                    <a:cxn ang="0">
                      <a:pos x="2099" y="2212"/>
                    </a:cxn>
                    <a:cxn ang="0">
                      <a:pos x="1765" y="2534"/>
                    </a:cxn>
                    <a:cxn ang="0">
                      <a:pos x="858" y="3396"/>
                    </a:cxn>
                    <a:cxn ang="0">
                      <a:pos x="0" y="4204"/>
                    </a:cxn>
                    <a:cxn ang="0">
                      <a:pos x="2" y="4205"/>
                    </a:cxn>
                    <a:cxn ang="0">
                      <a:pos x="101" y="4213"/>
                    </a:cxn>
                    <a:cxn ang="0">
                      <a:pos x="292" y="4224"/>
                    </a:cxn>
                    <a:cxn ang="0">
                      <a:pos x="465" y="4229"/>
                    </a:cxn>
                    <a:cxn ang="0">
                      <a:pos x="669" y="4229"/>
                    </a:cxn>
                    <a:cxn ang="0">
                      <a:pos x="898" y="4221"/>
                    </a:cxn>
                    <a:cxn ang="0">
                      <a:pos x="1149" y="4205"/>
                    </a:cxn>
                    <a:cxn ang="0">
                      <a:pos x="1413" y="4177"/>
                    </a:cxn>
                    <a:cxn ang="0">
                      <a:pos x="1549" y="4158"/>
                    </a:cxn>
                    <a:cxn ang="0">
                      <a:pos x="1689" y="4135"/>
                    </a:cxn>
                    <a:cxn ang="0">
                      <a:pos x="1828" y="4108"/>
                    </a:cxn>
                    <a:cxn ang="0">
                      <a:pos x="1969" y="4078"/>
                    </a:cxn>
                    <a:cxn ang="0">
                      <a:pos x="2109" y="4041"/>
                    </a:cxn>
                    <a:cxn ang="0">
                      <a:pos x="2249" y="4000"/>
                    </a:cxn>
                    <a:cxn ang="0">
                      <a:pos x="2388" y="3954"/>
                    </a:cxn>
                    <a:cxn ang="0">
                      <a:pos x="2525" y="3902"/>
                    </a:cxn>
                    <a:cxn ang="0">
                      <a:pos x="2659" y="3844"/>
                    </a:cxn>
                    <a:cxn ang="0">
                      <a:pos x="2790" y="3781"/>
                    </a:cxn>
                    <a:cxn ang="0">
                      <a:pos x="2917" y="3710"/>
                    </a:cxn>
                    <a:cxn ang="0">
                      <a:pos x="3041" y="3634"/>
                    </a:cxn>
                    <a:cxn ang="0">
                      <a:pos x="3159" y="3551"/>
                    </a:cxn>
                    <a:cxn ang="0">
                      <a:pos x="3271" y="3460"/>
                    </a:cxn>
                    <a:cxn ang="0">
                      <a:pos x="3377" y="3361"/>
                    </a:cxn>
                    <a:cxn ang="0">
                      <a:pos x="3424" y="3312"/>
                    </a:cxn>
                    <a:cxn ang="0">
                      <a:pos x="3511" y="3211"/>
                    </a:cxn>
                    <a:cxn ang="0">
                      <a:pos x="3590" y="3106"/>
                    </a:cxn>
                    <a:cxn ang="0">
                      <a:pos x="3660" y="2999"/>
                    </a:cxn>
                    <a:cxn ang="0">
                      <a:pos x="3722" y="2888"/>
                    </a:cxn>
                    <a:cxn ang="0">
                      <a:pos x="3776" y="2775"/>
                    </a:cxn>
                    <a:cxn ang="0">
                      <a:pos x="3825" y="2659"/>
                    </a:cxn>
                    <a:cxn ang="0">
                      <a:pos x="3866" y="2541"/>
                    </a:cxn>
                    <a:cxn ang="0">
                      <a:pos x="3901" y="2421"/>
                    </a:cxn>
                    <a:cxn ang="0">
                      <a:pos x="3931" y="2301"/>
                    </a:cxn>
                    <a:cxn ang="0">
                      <a:pos x="3955" y="2180"/>
                    </a:cxn>
                    <a:cxn ang="0">
                      <a:pos x="3975" y="2057"/>
                    </a:cxn>
                    <a:cxn ang="0">
                      <a:pos x="3990" y="1935"/>
                    </a:cxn>
                    <a:cxn ang="0">
                      <a:pos x="4002" y="1813"/>
                    </a:cxn>
                    <a:cxn ang="0">
                      <a:pos x="4014" y="1631"/>
                    </a:cxn>
                    <a:cxn ang="0">
                      <a:pos x="4022" y="1391"/>
                    </a:cxn>
                    <a:cxn ang="0">
                      <a:pos x="4023" y="1045"/>
                    </a:cxn>
                    <a:cxn ang="0">
                      <a:pos x="4024" y="724"/>
                    </a:cxn>
                    <a:cxn ang="0">
                      <a:pos x="4030" y="528"/>
                    </a:cxn>
                    <a:cxn ang="0">
                      <a:pos x="4040" y="393"/>
                    </a:cxn>
                    <a:cxn ang="0">
                      <a:pos x="4051" y="308"/>
                    </a:cxn>
                    <a:cxn ang="0">
                      <a:pos x="4066" y="229"/>
                    </a:cxn>
                    <a:cxn ang="0">
                      <a:pos x="4083" y="156"/>
                    </a:cxn>
                    <a:cxn ang="0">
                      <a:pos x="4106" y="89"/>
                    </a:cxn>
                    <a:cxn ang="0">
                      <a:pos x="4133" y="27"/>
                    </a:cxn>
                    <a:cxn ang="0">
                      <a:pos x="4149" y="0"/>
                    </a:cxn>
                  </a:cxnLst>
                  <a:rect l="0" t="0" r="r" b="b"/>
                  <a:pathLst>
                    <a:path w="4149" h="4229">
                      <a:moveTo>
                        <a:pt x="4149" y="0"/>
                      </a:moveTo>
                      <a:lnTo>
                        <a:pt x="4149" y="0"/>
                      </a:lnTo>
                      <a:lnTo>
                        <a:pt x="4020" y="153"/>
                      </a:lnTo>
                      <a:lnTo>
                        <a:pt x="3889" y="307"/>
                      </a:lnTo>
                      <a:lnTo>
                        <a:pt x="3755" y="462"/>
                      </a:lnTo>
                      <a:lnTo>
                        <a:pt x="3618" y="619"/>
                      </a:lnTo>
                      <a:lnTo>
                        <a:pt x="3478" y="776"/>
                      </a:lnTo>
                      <a:lnTo>
                        <a:pt x="3336" y="934"/>
                      </a:lnTo>
                      <a:lnTo>
                        <a:pt x="3190" y="1092"/>
                      </a:lnTo>
                      <a:lnTo>
                        <a:pt x="3042" y="1252"/>
                      </a:lnTo>
                      <a:lnTo>
                        <a:pt x="2891" y="1411"/>
                      </a:lnTo>
                      <a:lnTo>
                        <a:pt x="2738" y="1571"/>
                      </a:lnTo>
                      <a:lnTo>
                        <a:pt x="2581" y="1731"/>
                      </a:lnTo>
                      <a:lnTo>
                        <a:pt x="2423" y="1891"/>
                      </a:lnTo>
                      <a:lnTo>
                        <a:pt x="2262" y="2052"/>
                      </a:lnTo>
                      <a:lnTo>
                        <a:pt x="2099" y="2212"/>
                      </a:lnTo>
                      <a:lnTo>
                        <a:pt x="1934" y="2373"/>
                      </a:lnTo>
                      <a:lnTo>
                        <a:pt x="1765" y="2534"/>
                      </a:lnTo>
                      <a:lnTo>
                        <a:pt x="1765" y="2534"/>
                      </a:lnTo>
                      <a:lnTo>
                        <a:pt x="858" y="3396"/>
                      </a:lnTo>
                      <a:lnTo>
                        <a:pt x="422" y="3808"/>
                      </a:lnTo>
                      <a:lnTo>
                        <a:pt x="0" y="4204"/>
                      </a:lnTo>
                      <a:lnTo>
                        <a:pt x="2" y="4205"/>
                      </a:lnTo>
                      <a:lnTo>
                        <a:pt x="2" y="4205"/>
                      </a:lnTo>
                      <a:lnTo>
                        <a:pt x="27" y="4208"/>
                      </a:lnTo>
                      <a:lnTo>
                        <a:pt x="101" y="4213"/>
                      </a:lnTo>
                      <a:lnTo>
                        <a:pt x="219" y="4221"/>
                      </a:lnTo>
                      <a:lnTo>
                        <a:pt x="292" y="4224"/>
                      </a:lnTo>
                      <a:lnTo>
                        <a:pt x="375" y="4226"/>
                      </a:lnTo>
                      <a:lnTo>
                        <a:pt x="465" y="4229"/>
                      </a:lnTo>
                      <a:lnTo>
                        <a:pt x="564" y="4229"/>
                      </a:lnTo>
                      <a:lnTo>
                        <a:pt x="669" y="4229"/>
                      </a:lnTo>
                      <a:lnTo>
                        <a:pt x="781" y="4226"/>
                      </a:lnTo>
                      <a:lnTo>
                        <a:pt x="898" y="4221"/>
                      </a:lnTo>
                      <a:lnTo>
                        <a:pt x="1021" y="4214"/>
                      </a:lnTo>
                      <a:lnTo>
                        <a:pt x="1149" y="4205"/>
                      </a:lnTo>
                      <a:lnTo>
                        <a:pt x="1279" y="4193"/>
                      </a:lnTo>
                      <a:lnTo>
                        <a:pt x="1413" y="4177"/>
                      </a:lnTo>
                      <a:lnTo>
                        <a:pt x="1481" y="4169"/>
                      </a:lnTo>
                      <a:lnTo>
                        <a:pt x="1549" y="4158"/>
                      </a:lnTo>
                      <a:lnTo>
                        <a:pt x="1619" y="4147"/>
                      </a:lnTo>
                      <a:lnTo>
                        <a:pt x="1689" y="4135"/>
                      </a:lnTo>
                      <a:lnTo>
                        <a:pt x="1758" y="4122"/>
                      </a:lnTo>
                      <a:lnTo>
                        <a:pt x="1828" y="4108"/>
                      </a:lnTo>
                      <a:lnTo>
                        <a:pt x="1899" y="4094"/>
                      </a:lnTo>
                      <a:lnTo>
                        <a:pt x="1969" y="4078"/>
                      </a:lnTo>
                      <a:lnTo>
                        <a:pt x="2040" y="4060"/>
                      </a:lnTo>
                      <a:lnTo>
                        <a:pt x="2109" y="4041"/>
                      </a:lnTo>
                      <a:lnTo>
                        <a:pt x="2179" y="4021"/>
                      </a:lnTo>
                      <a:lnTo>
                        <a:pt x="2249" y="4000"/>
                      </a:lnTo>
                      <a:lnTo>
                        <a:pt x="2318" y="3977"/>
                      </a:lnTo>
                      <a:lnTo>
                        <a:pt x="2388" y="3954"/>
                      </a:lnTo>
                      <a:lnTo>
                        <a:pt x="2457" y="3929"/>
                      </a:lnTo>
                      <a:lnTo>
                        <a:pt x="2525" y="3902"/>
                      </a:lnTo>
                      <a:lnTo>
                        <a:pt x="2592" y="3874"/>
                      </a:lnTo>
                      <a:lnTo>
                        <a:pt x="2659" y="3844"/>
                      </a:lnTo>
                      <a:lnTo>
                        <a:pt x="2726" y="3814"/>
                      </a:lnTo>
                      <a:lnTo>
                        <a:pt x="2790" y="3781"/>
                      </a:lnTo>
                      <a:lnTo>
                        <a:pt x="2855" y="3747"/>
                      </a:lnTo>
                      <a:lnTo>
                        <a:pt x="2917" y="3710"/>
                      </a:lnTo>
                      <a:lnTo>
                        <a:pt x="2980" y="3673"/>
                      </a:lnTo>
                      <a:lnTo>
                        <a:pt x="3041" y="3634"/>
                      </a:lnTo>
                      <a:lnTo>
                        <a:pt x="3100" y="3594"/>
                      </a:lnTo>
                      <a:lnTo>
                        <a:pt x="3159" y="3551"/>
                      </a:lnTo>
                      <a:lnTo>
                        <a:pt x="3215" y="3505"/>
                      </a:lnTo>
                      <a:lnTo>
                        <a:pt x="3271" y="3460"/>
                      </a:lnTo>
                      <a:lnTo>
                        <a:pt x="3325" y="3412"/>
                      </a:lnTo>
                      <a:lnTo>
                        <a:pt x="3377" y="3361"/>
                      </a:lnTo>
                      <a:lnTo>
                        <a:pt x="3377" y="3361"/>
                      </a:lnTo>
                      <a:lnTo>
                        <a:pt x="3424" y="3312"/>
                      </a:lnTo>
                      <a:lnTo>
                        <a:pt x="3468" y="3262"/>
                      </a:lnTo>
                      <a:lnTo>
                        <a:pt x="3511" y="3211"/>
                      </a:lnTo>
                      <a:lnTo>
                        <a:pt x="3551" y="3160"/>
                      </a:lnTo>
                      <a:lnTo>
                        <a:pt x="3590" y="3106"/>
                      </a:lnTo>
                      <a:lnTo>
                        <a:pt x="3626" y="3053"/>
                      </a:lnTo>
                      <a:lnTo>
                        <a:pt x="3660" y="2999"/>
                      </a:lnTo>
                      <a:lnTo>
                        <a:pt x="3692" y="2944"/>
                      </a:lnTo>
                      <a:lnTo>
                        <a:pt x="3722" y="2888"/>
                      </a:lnTo>
                      <a:lnTo>
                        <a:pt x="3751" y="2831"/>
                      </a:lnTo>
                      <a:lnTo>
                        <a:pt x="3776" y="2775"/>
                      </a:lnTo>
                      <a:lnTo>
                        <a:pt x="3802" y="2718"/>
                      </a:lnTo>
                      <a:lnTo>
                        <a:pt x="3825" y="2659"/>
                      </a:lnTo>
                      <a:lnTo>
                        <a:pt x="3846" y="2600"/>
                      </a:lnTo>
                      <a:lnTo>
                        <a:pt x="3866" y="2541"/>
                      </a:lnTo>
                      <a:lnTo>
                        <a:pt x="3884" y="2482"/>
                      </a:lnTo>
                      <a:lnTo>
                        <a:pt x="3901" y="2421"/>
                      </a:lnTo>
                      <a:lnTo>
                        <a:pt x="3916" y="2361"/>
                      </a:lnTo>
                      <a:lnTo>
                        <a:pt x="3931" y="2301"/>
                      </a:lnTo>
                      <a:lnTo>
                        <a:pt x="3943" y="2241"/>
                      </a:lnTo>
                      <a:lnTo>
                        <a:pt x="3955" y="2180"/>
                      </a:lnTo>
                      <a:lnTo>
                        <a:pt x="3965" y="2119"/>
                      </a:lnTo>
                      <a:lnTo>
                        <a:pt x="3975" y="2057"/>
                      </a:lnTo>
                      <a:lnTo>
                        <a:pt x="3983" y="1997"/>
                      </a:lnTo>
                      <a:lnTo>
                        <a:pt x="3990" y="1935"/>
                      </a:lnTo>
                      <a:lnTo>
                        <a:pt x="3996" y="1875"/>
                      </a:lnTo>
                      <a:lnTo>
                        <a:pt x="4002" y="1813"/>
                      </a:lnTo>
                      <a:lnTo>
                        <a:pt x="4007" y="1751"/>
                      </a:lnTo>
                      <a:lnTo>
                        <a:pt x="4014" y="1631"/>
                      </a:lnTo>
                      <a:lnTo>
                        <a:pt x="4019" y="1510"/>
                      </a:lnTo>
                      <a:lnTo>
                        <a:pt x="4022" y="1391"/>
                      </a:lnTo>
                      <a:lnTo>
                        <a:pt x="4023" y="1274"/>
                      </a:lnTo>
                      <a:lnTo>
                        <a:pt x="4023" y="1045"/>
                      </a:lnTo>
                      <a:lnTo>
                        <a:pt x="4023" y="828"/>
                      </a:lnTo>
                      <a:lnTo>
                        <a:pt x="4024" y="724"/>
                      </a:lnTo>
                      <a:lnTo>
                        <a:pt x="4026" y="625"/>
                      </a:lnTo>
                      <a:lnTo>
                        <a:pt x="4030" y="528"/>
                      </a:lnTo>
                      <a:lnTo>
                        <a:pt x="4036" y="437"/>
                      </a:lnTo>
                      <a:lnTo>
                        <a:pt x="4040" y="393"/>
                      </a:lnTo>
                      <a:lnTo>
                        <a:pt x="4046" y="350"/>
                      </a:lnTo>
                      <a:lnTo>
                        <a:pt x="4051" y="308"/>
                      </a:lnTo>
                      <a:lnTo>
                        <a:pt x="4058" y="268"/>
                      </a:lnTo>
                      <a:lnTo>
                        <a:pt x="4066" y="229"/>
                      </a:lnTo>
                      <a:lnTo>
                        <a:pt x="4074" y="192"/>
                      </a:lnTo>
                      <a:lnTo>
                        <a:pt x="4083" y="156"/>
                      </a:lnTo>
                      <a:lnTo>
                        <a:pt x="4094" y="121"/>
                      </a:lnTo>
                      <a:lnTo>
                        <a:pt x="4106" y="89"/>
                      </a:lnTo>
                      <a:lnTo>
                        <a:pt x="4119" y="58"/>
                      </a:lnTo>
                      <a:lnTo>
                        <a:pt x="4133" y="27"/>
                      </a:lnTo>
                      <a:lnTo>
                        <a:pt x="4149" y="0"/>
                      </a:lnTo>
                      <a:lnTo>
                        <a:pt x="4149" y="0"/>
                      </a:lnTo>
                      <a:close/>
                    </a:path>
                  </a:pathLst>
                </a:custGeom>
                <a:gradFill flip="none" rotWithShape="1">
                  <a:gsLst>
                    <a:gs pos="0">
                      <a:srgbClr val="5EBD63"/>
                    </a:gs>
                    <a:gs pos="100000">
                      <a:srgbClr val="447F31"/>
                    </a:gs>
                  </a:gsLst>
                  <a:path path="circle">
                    <a:fillToRect l="50000" t="50000" r="50000" b="50000"/>
                  </a:path>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8" name="Freeform 6">
                  <a:extLst>
                    <a:ext uri="{FF2B5EF4-FFF2-40B4-BE49-F238E27FC236}">
                      <a16:creationId xmlns:a16="http://schemas.microsoft.com/office/drawing/2014/main" id="{29119C89-F76A-40E5-AF28-A9E684FB42BE}"/>
                    </a:ext>
                  </a:extLst>
                </p:cNvPr>
                <p:cNvSpPr>
                  <a:spLocks/>
                </p:cNvSpPr>
                <p:nvPr/>
              </p:nvSpPr>
              <p:spPr bwMode="auto">
                <a:xfrm>
                  <a:off x="971551" y="0"/>
                  <a:ext cx="7200902" cy="6818311"/>
                </a:xfrm>
                <a:custGeom>
                  <a:avLst/>
                  <a:gdLst/>
                  <a:ahLst/>
                  <a:cxnLst>
                    <a:cxn ang="0">
                      <a:pos x="4481" y="66"/>
                    </a:cxn>
                    <a:cxn ang="0">
                      <a:pos x="4536" y="0"/>
                    </a:cxn>
                    <a:cxn ang="0">
                      <a:pos x="4482" y="36"/>
                    </a:cxn>
                    <a:cxn ang="0">
                      <a:pos x="4389" y="82"/>
                    </a:cxn>
                    <a:cxn ang="0">
                      <a:pos x="4279" y="115"/>
                    </a:cxn>
                    <a:cxn ang="0">
                      <a:pos x="4155" y="141"/>
                    </a:cxn>
                    <a:cxn ang="0">
                      <a:pos x="4020" y="159"/>
                    </a:cxn>
                    <a:cxn ang="0">
                      <a:pos x="3713" y="185"/>
                    </a:cxn>
                    <a:cxn ang="0">
                      <a:pos x="3243" y="213"/>
                    </a:cxn>
                    <a:cxn ang="0">
                      <a:pos x="2857" y="249"/>
                    </a:cxn>
                    <a:cxn ang="0">
                      <a:pos x="2655" y="279"/>
                    </a:cxn>
                    <a:cxn ang="0">
                      <a:pos x="2450" y="318"/>
                    </a:cxn>
                    <a:cxn ang="0">
                      <a:pos x="2241" y="367"/>
                    </a:cxn>
                    <a:cxn ang="0">
                      <a:pos x="2029" y="430"/>
                    </a:cxn>
                    <a:cxn ang="0">
                      <a:pos x="1817" y="508"/>
                    </a:cxn>
                    <a:cxn ang="0">
                      <a:pos x="1605" y="603"/>
                    </a:cxn>
                    <a:cxn ang="0">
                      <a:pos x="1395" y="717"/>
                    </a:cxn>
                    <a:cxn ang="0">
                      <a:pos x="1186" y="851"/>
                    </a:cxn>
                    <a:cxn ang="0">
                      <a:pos x="980" y="1008"/>
                    </a:cxn>
                    <a:cxn ang="0">
                      <a:pos x="777" y="1189"/>
                    </a:cxn>
                    <a:cxn ang="0">
                      <a:pos x="651" y="1319"/>
                    </a:cxn>
                    <a:cxn ang="0">
                      <a:pos x="488" y="1517"/>
                    </a:cxn>
                    <a:cxn ang="0">
                      <a:pos x="351" y="1716"/>
                    </a:cxn>
                    <a:cxn ang="0">
                      <a:pos x="241" y="1917"/>
                    </a:cxn>
                    <a:cxn ang="0">
                      <a:pos x="154" y="2120"/>
                    </a:cxn>
                    <a:cxn ang="0">
                      <a:pos x="88" y="2319"/>
                    </a:cxn>
                    <a:cxn ang="0">
                      <a:pos x="43" y="2516"/>
                    </a:cxn>
                    <a:cxn ang="0">
                      <a:pos x="15" y="2709"/>
                    </a:cxn>
                    <a:cxn ang="0">
                      <a:pos x="1" y="2897"/>
                    </a:cxn>
                    <a:cxn ang="0">
                      <a:pos x="3" y="3079"/>
                    </a:cxn>
                    <a:cxn ang="0">
                      <a:pos x="15" y="3253"/>
                    </a:cxn>
                    <a:cxn ang="0">
                      <a:pos x="36" y="3418"/>
                    </a:cxn>
                    <a:cxn ang="0">
                      <a:pos x="64" y="3572"/>
                    </a:cxn>
                    <a:cxn ang="0">
                      <a:pos x="111" y="3760"/>
                    </a:cxn>
                    <a:cxn ang="0">
                      <a:pos x="188" y="3997"/>
                    </a:cxn>
                    <a:cxn ang="0">
                      <a:pos x="257" y="4173"/>
                    </a:cxn>
                    <a:cxn ang="0">
                      <a:pos x="316" y="4295"/>
                    </a:cxn>
                    <a:cxn ang="0">
                      <a:pos x="1174" y="3487"/>
                    </a:cxn>
                    <a:cxn ang="0">
                      <a:pos x="2250" y="2464"/>
                    </a:cxn>
                    <a:cxn ang="0">
                      <a:pos x="2739" y="1982"/>
                    </a:cxn>
                    <a:cxn ang="0">
                      <a:pos x="3207" y="1502"/>
                    </a:cxn>
                    <a:cxn ang="0">
                      <a:pos x="3652" y="1025"/>
                    </a:cxn>
                    <a:cxn ang="0">
                      <a:pos x="4071" y="553"/>
                    </a:cxn>
                    <a:cxn ang="0">
                      <a:pos x="4465" y="91"/>
                    </a:cxn>
                  </a:cxnLst>
                  <a:rect l="0" t="0" r="r" b="b"/>
                  <a:pathLst>
                    <a:path w="4536" h="4295">
                      <a:moveTo>
                        <a:pt x="4465" y="91"/>
                      </a:moveTo>
                      <a:lnTo>
                        <a:pt x="4465" y="91"/>
                      </a:lnTo>
                      <a:lnTo>
                        <a:pt x="4481" y="66"/>
                      </a:lnTo>
                      <a:lnTo>
                        <a:pt x="4498" y="42"/>
                      </a:lnTo>
                      <a:lnTo>
                        <a:pt x="4517" y="20"/>
                      </a:lnTo>
                      <a:lnTo>
                        <a:pt x="4536" y="0"/>
                      </a:lnTo>
                      <a:lnTo>
                        <a:pt x="4536" y="0"/>
                      </a:lnTo>
                      <a:lnTo>
                        <a:pt x="4511" y="19"/>
                      </a:lnTo>
                      <a:lnTo>
                        <a:pt x="4482" y="36"/>
                      </a:lnTo>
                      <a:lnTo>
                        <a:pt x="4453" y="52"/>
                      </a:lnTo>
                      <a:lnTo>
                        <a:pt x="4422" y="67"/>
                      </a:lnTo>
                      <a:lnTo>
                        <a:pt x="4389" y="82"/>
                      </a:lnTo>
                      <a:lnTo>
                        <a:pt x="4354" y="94"/>
                      </a:lnTo>
                      <a:lnTo>
                        <a:pt x="4318" y="105"/>
                      </a:lnTo>
                      <a:lnTo>
                        <a:pt x="4279" y="115"/>
                      </a:lnTo>
                      <a:lnTo>
                        <a:pt x="4240" y="125"/>
                      </a:lnTo>
                      <a:lnTo>
                        <a:pt x="4198" y="133"/>
                      </a:lnTo>
                      <a:lnTo>
                        <a:pt x="4155" y="141"/>
                      </a:lnTo>
                      <a:lnTo>
                        <a:pt x="4113" y="147"/>
                      </a:lnTo>
                      <a:lnTo>
                        <a:pt x="4067" y="154"/>
                      </a:lnTo>
                      <a:lnTo>
                        <a:pt x="4020" y="159"/>
                      </a:lnTo>
                      <a:lnTo>
                        <a:pt x="3922" y="169"/>
                      </a:lnTo>
                      <a:lnTo>
                        <a:pt x="3820" y="177"/>
                      </a:lnTo>
                      <a:lnTo>
                        <a:pt x="3713" y="185"/>
                      </a:lnTo>
                      <a:lnTo>
                        <a:pt x="3485" y="197"/>
                      </a:lnTo>
                      <a:lnTo>
                        <a:pt x="3366" y="205"/>
                      </a:lnTo>
                      <a:lnTo>
                        <a:pt x="3243" y="213"/>
                      </a:lnTo>
                      <a:lnTo>
                        <a:pt x="3117" y="222"/>
                      </a:lnTo>
                      <a:lnTo>
                        <a:pt x="2988" y="234"/>
                      </a:lnTo>
                      <a:lnTo>
                        <a:pt x="2857" y="249"/>
                      </a:lnTo>
                      <a:lnTo>
                        <a:pt x="2790" y="259"/>
                      </a:lnTo>
                      <a:lnTo>
                        <a:pt x="2723" y="268"/>
                      </a:lnTo>
                      <a:lnTo>
                        <a:pt x="2655" y="279"/>
                      </a:lnTo>
                      <a:lnTo>
                        <a:pt x="2586" y="291"/>
                      </a:lnTo>
                      <a:lnTo>
                        <a:pt x="2518" y="303"/>
                      </a:lnTo>
                      <a:lnTo>
                        <a:pt x="2450" y="318"/>
                      </a:lnTo>
                      <a:lnTo>
                        <a:pt x="2380" y="332"/>
                      </a:lnTo>
                      <a:lnTo>
                        <a:pt x="2310" y="348"/>
                      </a:lnTo>
                      <a:lnTo>
                        <a:pt x="2241" y="367"/>
                      </a:lnTo>
                      <a:lnTo>
                        <a:pt x="2170" y="386"/>
                      </a:lnTo>
                      <a:lnTo>
                        <a:pt x="2100" y="407"/>
                      </a:lnTo>
                      <a:lnTo>
                        <a:pt x="2029" y="430"/>
                      </a:lnTo>
                      <a:lnTo>
                        <a:pt x="1959" y="454"/>
                      </a:lnTo>
                      <a:lnTo>
                        <a:pt x="1888" y="480"/>
                      </a:lnTo>
                      <a:lnTo>
                        <a:pt x="1817" y="508"/>
                      </a:lnTo>
                      <a:lnTo>
                        <a:pt x="1746" y="537"/>
                      </a:lnTo>
                      <a:lnTo>
                        <a:pt x="1676" y="569"/>
                      </a:lnTo>
                      <a:lnTo>
                        <a:pt x="1605" y="603"/>
                      </a:lnTo>
                      <a:lnTo>
                        <a:pt x="1534" y="638"/>
                      </a:lnTo>
                      <a:lnTo>
                        <a:pt x="1465" y="677"/>
                      </a:lnTo>
                      <a:lnTo>
                        <a:pt x="1395" y="717"/>
                      </a:lnTo>
                      <a:lnTo>
                        <a:pt x="1324" y="758"/>
                      </a:lnTo>
                      <a:lnTo>
                        <a:pt x="1254" y="804"/>
                      </a:lnTo>
                      <a:lnTo>
                        <a:pt x="1186" y="851"/>
                      </a:lnTo>
                      <a:lnTo>
                        <a:pt x="1116" y="900"/>
                      </a:lnTo>
                      <a:lnTo>
                        <a:pt x="1048" y="953"/>
                      </a:lnTo>
                      <a:lnTo>
                        <a:pt x="980" y="1008"/>
                      </a:lnTo>
                      <a:lnTo>
                        <a:pt x="911" y="1065"/>
                      </a:lnTo>
                      <a:lnTo>
                        <a:pt x="844" y="1126"/>
                      </a:lnTo>
                      <a:lnTo>
                        <a:pt x="777" y="1189"/>
                      </a:lnTo>
                      <a:lnTo>
                        <a:pt x="777" y="1189"/>
                      </a:lnTo>
                      <a:lnTo>
                        <a:pt x="713" y="1254"/>
                      </a:lnTo>
                      <a:lnTo>
                        <a:pt x="651" y="1319"/>
                      </a:lnTo>
                      <a:lnTo>
                        <a:pt x="594" y="1384"/>
                      </a:lnTo>
                      <a:lnTo>
                        <a:pt x="539" y="1450"/>
                      </a:lnTo>
                      <a:lnTo>
                        <a:pt x="488" y="1517"/>
                      </a:lnTo>
                      <a:lnTo>
                        <a:pt x="440" y="1582"/>
                      </a:lnTo>
                      <a:lnTo>
                        <a:pt x="394" y="1649"/>
                      </a:lnTo>
                      <a:lnTo>
                        <a:pt x="351" y="1716"/>
                      </a:lnTo>
                      <a:lnTo>
                        <a:pt x="312" y="1783"/>
                      </a:lnTo>
                      <a:lnTo>
                        <a:pt x="275" y="1850"/>
                      </a:lnTo>
                      <a:lnTo>
                        <a:pt x="241" y="1917"/>
                      </a:lnTo>
                      <a:lnTo>
                        <a:pt x="209" y="1986"/>
                      </a:lnTo>
                      <a:lnTo>
                        <a:pt x="181" y="2053"/>
                      </a:lnTo>
                      <a:lnTo>
                        <a:pt x="154" y="2120"/>
                      </a:lnTo>
                      <a:lnTo>
                        <a:pt x="130" y="2185"/>
                      </a:lnTo>
                      <a:lnTo>
                        <a:pt x="109" y="2252"/>
                      </a:lnTo>
                      <a:lnTo>
                        <a:pt x="88" y="2319"/>
                      </a:lnTo>
                      <a:lnTo>
                        <a:pt x="71" y="2385"/>
                      </a:lnTo>
                      <a:lnTo>
                        <a:pt x="56" y="2451"/>
                      </a:lnTo>
                      <a:lnTo>
                        <a:pt x="43" y="2516"/>
                      </a:lnTo>
                      <a:lnTo>
                        <a:pt x="31" y="2581"/>
                      </a:lnTo>
                      <a:lnTo>
                        <a:pt x="21" y="2645"/>
                      </a:lnTo>
                      <a:lnTo>
                        <a:pt x="15" y="2709"/>
                      </a:lnTo>
                      <a:lnTo>
                        <a:pt x="8" y="2772"/>
                      </a:lnTo>
                      <a:lnTo>
                        <a:pt x="4" y="2835"/>
                      </a:lnTo>
                      <a:lnTo>
                        <a:pt x="1" y="2897"/>
                      </a:lnTo>
                      <a:lnTo>
                        <a:pt x="0" y="2959"/>
                      </a:lnTo>
                      <a:lnTo>
                        <a:pt x="1" y="3019"/>
                      </a:lnTo>
                      <a:lnTo>
                        <a:pt x="3" y="3079"/>
                      </a:lnTo>
                      <a:lnTo>
                        <a:pt x="5" y="3138"/>
                      </a:lnTo>
                      <a:lnTo>
                        <a:pt x="9" y="3196"/>
                      </a:lnTo>
                      <a:lnTo>
                        <a:pt x="15" y="3253"/>
                      </a:lnTo>
                      <a:lnTo>
                        <a:pt x="20" y="3308"/>
                      </a:lnTo>
                      <a:lnTo>
                        <a:pt x="28" y="3363"/>
                      </a:lnTo>
                      <a:lnTo>
                        <a:pt x="36" y="3418"/>
                      </a:lnTo>
                      <a:lnTo>
                        <a:pt x="44" y="3470"/>
                      </a:lnTo>
                      <a:lnTo>
                        <a:pt x="54" y="3523"/>
                      </a:lnTo>
                      <a:lnTo>
                        <a:pt x="64" y="3572"/>
                      </a:lnTo>
                      <a:lnTo>
                        <a:pt x="75" y="3622"/>
                      </a:lnTo>
                      <a:lnTo>
                        <a:pt x="87" y="3669"/>
                      </a:lnTo>
                      <a:lnTo>
                        <a:pt x="111" y="3760"/>
                      </a:lnTo>
                      <a:lnTo>
                        <a:pt x="135" y="3846"/>
                      </a:lnTo>
                      <a:lnTo>
                        <a:pt x="161" y="3925"/>
                      </a:lnTo>
                      <a:lnTo>
                        <a:pt x="188" y="3997"/>
                      </a:lnTo>
                      <a:lnTo>
                        <a:pt x="212" y="4063"/>
                      </a:lnTo>
                      <a:lnTo>
                        <a:pt x="236" y="4122"/>
                      </a:lnTo>
                      <a:lnTo>
                        <a:pt x="257" y="4173"/>
                      </a:lnTo>
                      <a:lnTo>
                        <a:pt x="276" y="4214"/>
                      </a:lnTo>
                      <a:lnTo>
                        <a:pt x="306" y="4273"/>
                      </a:lnTo>
                      <a:lnTo>
                        <a:pt x="316" y="4295"/>
                      </a:lnTo>
                      <a:lnTo>
                        <a:pt x="316" y="4295"/>
                      </a:lnTo>
                      <a:lnTo>
                        <a:pt x="738" y="3899"/>
                      </a:lnTo>
                      <a:lnTo>
                        <a:pt x="1174" y="3487"/>
                      </a:lnTo>
                      <a:lnTo>
                        <a:pt x="2081" y="2625"/>
                      </a:lnTo>
                      <a:lnTo>
                        <a:pt x="2081" y="2625"/>
                      </a:lnTo>
                      <a:lnTo>
                        <a:pt x="2250" y="2464"/>
                      </a:lnTo>
                      <a:lnTo>
                        <a:pt x="2415" y="2303"/>
                      </a:lnTo>
                      <a:lnTo>
                        <a:pt x="2578" y="2143"/>
                      </a:lnTo>
                      <a:lnTo>
                        <a:pt x="2739" y="1982"/>
                      </a:lnTo>
                      <a:lnTo>
                        <a:pt x="2897" y="1822"/>
                      </a:lnTo>
                      <a:lnTo>
                        <a:pt x="3054" y="1662"/>
                      </a:lnTo>
                      <a:lnTo>
                        <a:pt x="3207" y="1502"/>
                      </a:lnTo>
                      <a:lnTo>
                        <a:pt x="3358" y="1343"/>
                      </a:lnTo>
                      <a:lnTo>
                        <a:pt x="3506" y="1183"/>
                      </a:lnTo>
                      <a:lnTo>
                        <a:pt x="3652" y="1025"/>
                      </a:lnTo>
                      <a:lnTo>
                        <a:pt x="3794" y="867"/>
                      </a:lnTo>
                      <a:lnTo>
                        <a:pt x="3934" y="710"/>
                      </a:lnTo>
                      <a:lnTo>
                        <a:pt x="4071" y="553"/>
                      </a:lnTo>
                      <a:lnTo>
                        <a:pt x="4205" y="398"/>
                      </a:lnTo>
                      <a:lnTo>
                        <a:pt x="4336" y="244"/>
                      </a:lnTo>
                      <a:lnTo>
                        <a:pt x="4465" y="91"/>
                      </a:lnTo>
                      <a:lnTo>
                        <a:pt x="4465" y="91"/>
                      </a:lnTo>
                      <a:close/>
                    </a:path>
                  </a:pathLst>
                </a:custGeom>
                <a:gradFill flip="none" rotWithShape="1">
                  <a:gsLst>
                    <a:gs pos="0">
                      <a:srgbClr val="84BC76"/>
                    </a:gs>
                    <a:gs pos="64000">
                      <a:srgbClr val="2F6C1C"/>
                    </a:gs>
                  </a:gsLst>
                  <a:lin ang="2520000" scaled="0"/>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20" name="Group 165">
                <a:extLst>
                  <a:ext uri="{FF2B5EF4-FFF2-40B4-BE49-F238E27FC236}">
                    <a16:creationId xmlns:a16="http://schemas.microsoft.com/office/drawing/2014/main" id="{74C883DF-AAF5-4397-BEAC-3E79BA2D0E3B}"/>
                  </a:ext>
                </a:extLst>
              </p:cNvPr>
              <p:cNvGrpSpPr/>
              <p:nvPr/>
            </p:nvGrpSpPr>
            <p:grpSpPr>
              <a:xfrm>
                <a:off x="4889500" y="4114800"/>
                <a:ext cx="220774" cy="198232"/>
                <a:chOff x="971551" y="0"/>
                <a:chExt cx="7200902" cy="6818311"/>
              </a:xfrm>
            </p:grpSpPr>
            <p:sp>
              <p:nvSpPr>
                <p:cNvPr id="145" name="Freeform 5">
                  <a:extLst>
                    <a:ext uri="{FF2B5EF4-FFF2-40B4-BE49-F238E27FC236}">
                      <a16:creationId xmlns:a16="http://schemas.microsoft.com/office/drawing/2014/main" id="{D87B2349-D499-4277-BD20-B389A20C1E2A}"/>
                    </a:ext>
                  </a:extLst>
                </p:cNvPr>
                <p:cNvSpPr>
                  <a:spLocks/>
                </p:cNvSpPr>
                <p:nvPr/>
              </p:nvSpPr>
              <p:spPr bwMode="auto">
                <a:xfrm>
                  <a:off x="1416587" y="96583"/>
                  <a:ext cx="6586540" cy="6713539"/>
                </a:xfrm>
                <a:custGeom>
                  <a:avLst/>
                  <a:gdLst/>
                  <a:ahLst/>
                  <a:cxnLst>
                    <a:cxn ang="0">
                      <a:pos x="4149" y="0"/>
                    </a:cxn>
                    <a:cxn ang="0">
                      <a:pos x="3889" y="307"/>
                    </a:cxn>
                    <a:cxn ang="0">
                      <a:pos x="3618" y="619"/>
                    </a:cxn>
                    <a:cxn ang="0">
                      <a:pos x="3336" y="934"/>
                    </a:cxn>
                    <a:cxn ang="0">
                      <a:pos x="3042" y="1252"/>
                    </a:cxn>
                    <a:cxn ang="0">
                      <a:pos x="2738" y="1571"/>
                    </a:cxn>
                    <a:cxn ang="0">
                      <a:pos x="2423" y="1891"/>
                    </a:cxn>
                    <a:cxn ang="0">
                      <a:pos x="2099" y="2212"/>
                    </a:cxn>
                    <a:cxn ang="0">
                      <a:pos x="1765" y="2534"/>
                    </a:cxn>
                    <a:cxn ang="0">
                      <a:pos x="858" y="3396"/>
                    </a:cxn>
                    <a:cxn ang="0">
                      <a:pos x="0" y="4204"/>
                    </a:cxn>
                    <a:cxn ang="0">
                      <a:pos x="2" y="4205"/>
                    </a:cxn>
                    <a:cxn ang="0">
                      <a:pos x="101" y="4213"/>
                    </a:cxn>
                    <a:cxn ang="0">
                      <a:pos x="292" y="4224"/>
                    </a:cxn>
                    <a:cxn ang="0">
                      <a:pos x="465" y="4229"/>
                    </a:cxn>
                    <a:cxn ang="0">
                      <a:pos x="669" y="4229"/>
                    </a:cxn>
                    <a:cxn ang="0">
                      <a:pos x="898" y="4221"/>
                    </a:cxn>
                    <a:cxn ang="0">
                      <a:pos x="1149" y="4205"/>
                    </a:cxn>
                    <a:cxn ang="0">
                      <a:pos x="1413" y="4177"/>
                    </a:cxn>
                    <a:cxn ang="0">
                      <a:pos x="1549" y="4158"/>
                    </a:cxn>
                    <a:cxn ang="0">
                      <a:pos x="1689" y="4135"/>
                    </a:cxn>
                    <a:cxn ang="0">
                      <a:pos x="1828" y="4108"/>
                    </a:cxn>
                    <a:cxn ang="0">
                      <a:pos x="1969" y="4078"/>
                    </a:cxn>
                    <a:cxn ang="0">
                      <a:pos x="2109" y="4041"/>
                    </a:cxn>
                    <a:cxn ang="0">
                      <a:pos x="2249" y="4000"/>
                    </a:cxn>
                    <a:cxn ang="0">
                      <a:pos x="2388" y="3954"/>
                    </a:cxn>
                    <a:cxn ang="0">
                      <a:pos x="2525" y="3902"/>
                    </a:cxn>
                    <a:cxn ang="0">
                      <a:pos x="2659" y="3844"/>
                    </a:cxn>
                    <a:cxn ang="0">
                      <a:pos x="2790" y="3781"/>
                    </a:cxn>
                    <a:cxn ang="0">
                      <a:pos x="2917" y="3710"/>
                    </a:cxn>
                    <a:cxn ang="0">
                      <a:pos x="3041" y="3634"/>
                    </a:cxn>
                    <a:cxn ang="0">
                      <a:pos x="3159" y="3551"/>
                    </a:cxn>
                    <a:cxn ang="0">
                      <a:pos x="3271" y="3460"/>
                    </a:cxn>
                    <a:cxn ang="0">
                      <a:pos x="3377" y="3361"/>
                    </a:cxn>
                    <a:cxn ang="0">
                      <a:pos x="3424" y="3312"/>
                    </a:cxn>
                    <a:cxn ang="0">
                      <a:pos x="3511" y="3211"/>
                    </a:cxn>
                    <a:cxn ang="0">
                      <a:pos x="3590" y="3106"/>
                    </a:cxn>
                    <a:cxn ang="0">
                      <a:pos x="3660" y="2999"/>
                    </a:cxn>
                    <a:cxn ang="0">
                      <a:pos x="3722" y="2888"/>
                    </a:cxn>
                    <a:cxn ang="0">
                      <a:pos x="3776" y="2775"/>
                    </a:cxn>
                    <a:cxn ang="0">
                      <a:pos x="3825" y="2659"/>
                    </a:cxn>
                    <a:cxn ang="0">
                      <a:pos x="3866" y="2541"/>
                    </a:cxn>
                    <a:cxn ang="0">
                      <a:pos x="3901" y="2421"/>
                    </a:cxn>
                    <a:cxn ang="0">
                      <a:pos x="3931" y="2301"/>
                    </a:cxn>
                    <a:cxn ang="0">
                      <a:pos x="3955" y="2180"/>
                    </a:cxn>
                    <a:cxn ang="0">
                      <a:pos x="3975" y="2057"/>
                    </a:cxn>
                    <a:cxn ang="0">
                      <a:pos x="3990" y="1935"/>
                    </a:cxn>
                    <a:cxn ang="0">
                      <a:pos x="4002" y="1813"/>
                    </a:cxn>
                    <a:cxn ang="0">
                      <a:pos x="4014" y="1631"/>
                    </a:cxn>
                    <a:cxn ang="0">
                      <a:pos x="4022" y="1391"/>
                    </a:cxn>
                    <a:cxn ang="0">
                      <a:pos x="4023" y="1045"/>
                    </a:cxn>
                    <a:cxn ang="0">
                      <a:pos x="4024" y="724"/>
                    </a:cxn>
                    <a:cxn ang="0">
                      <a:pos x="4030" y="528"/>
                    </a:cxn>
                    <a:cxn ang="0">
                      <a:pos x="4040" y="393"/>
                    </a:cxn>
                    <a:cxn ang="0">
                      <a:pos x="4051" y="308"/>
                    </a:cxn>
                    <a:cxn ang="0">
                      <a:pos x="4066" y="229"/>
                    </a:cxn>
                    <a:cxn ang="0">
                      <a:pos x="4083" y="156"/>
                    </a:cxn>
                    <a:cxn ang="0">
                      <a:pos x="4106" y="89"/>
                    </a:cxn>
                    <a:cxn ang="0">
                      <a:pos x="4133" y="27"/>
                    </a:cxn>
                    <a:cxn ang="0">
                      <a:pos x="4149" y="0"/>
                    </a:cxn>
                  </a:cxnLst>
                  <a:rect l="0" t="0" r="r" b="b"/>
                  <a:pathLst>
                    <a:path w="4149" h="4229">
                      <a:moveTo>
                        <a:pt x="4149" y="0"/>
                      </a:moveTo>
                      <a:lnTo>
                        <a:pt x="4149" y="0"/>
                      </a:lnTo>
                      <a:lnTo>
                        <a:pt x="4020" y="153"/>
                      </a:lnTo>
                      <a:lnTo>
                        <a:pt x="3889" y="307"/>
                      </a:lnTo>
                      <a:lnTo>
                        <a:pt x="3755" y="462"/>
                      </a:lnTo>
                      <a:lnTo>
                        <a:pt x="3618" y="619"/>
                      </a:lnTo>
                      <a:lnTo>
                        <a:pt x="3478" y="776"/>
                      </a:lnTo>
                      <a:lnTo>
                        <a:pt x="3336" y="934"/>
                      </a:lnTo>
                      <a:lnTo>
                        <a:pt x="3190" y="1092"/>
                      </a:lnTo>
                      <a:lnTo>
                        <a:pt x="3042" y="1252"/>
                      </a:lnTo>
                      <a:lnTo>
                        <a:pt x="2891" y="1411"/>
                      </a:lnTo>
                      <a:lnTo>
                        <a:pt x="2738" y="1571"/>
                      </a:lnTo>
                      <a:lnTo>
                        <a:pt x="2581" y="1731"/>
                      </a:lnTo>
                      <a:lnTo>
                        <a:pt x="2423" y="1891"/>
                      </a:lnTo>
                      <a:lnTo>
                        <a:pt x="2262" y="2052"/>
                      </a:lnTo>
                      <a:lnTo>
                        <a:pt x="2099" y="2212"/>
                      </a:lnTo>
                      <a:lnTo>
                        <a:pt x="1934" y="2373"/>
                      </a:lnTo>
                      <a:lnTo>
                        <a:pt x="1765" y="2534"/>
                      </a:lnTo>
                      <a:lnTo>
                        <a:pt x="1765" y="2534"/>
                      </a:lnTo>
                      <a:lnTo>
                        <a:pt x="858" y="3396"/>
                      </a:lnTo>
                      <a:lnTo>
                        <a:pt x="422" y="3808"/>
                      </a:lnTo>
                      <a:lnTo>
                        <a:pt x="0" y="4204"/>
                      </a:lnTo>
                      <a:lnTo>
                        <a:pt x="2" y="4205"/>
                      </a:lnTo>
                      <a:lnTo>
                        <a:pt x="2" y="4205"/>
                      </a:lnTo>
                      <a:lnTo>
                        <a:pt x="27" y="4208"/>
                      </a:lnTo>
                      <a:lnTo>
                        <a:pt x="101" y="4213"/>
                      </a:lnTo>
                      <a:lnTo>
                        <a:pt x="219" y="4221"/>
                      </a:lnTo>
                      <a:lnTo>
                        <a:pt x="292" y="4224"/>
                      </a:lnTo>
                      <a:lnTo>
                        <a:pt x="375" y="4226"/>
                      </a:lnTo>
                      <a:lnTo>
                        <a:pt x="465" y="4229"/>
                      </a:lnTo>
                      <a:lnTo>
                        <a:pt x="564" y="4229"/>
                      </a:lnTo>
                      <a:lnTo>
                        <a:pt x="669" y="4229"/>
                      </a:lnTo>
                      <a:lnTo>
                        <a:pt x="781" y="4226"/>
                      </a:lnTo>
                      <a:lnTo>
                        <a:pt x="898" y="4221"/>
                      </a:lnTo>
                      <a:lnTo>
                        <a:pt x="1021" y="4214"/>
                      </a:lnTo>
                      <a:lnTo>
                        <a:pt x="1149" y="4205"/>
                      </a:lnTo>
                      <a:lnTo>
                        <a:pt x="1279" y="4193"/>
                      </a:lnTo>
                      <a:lnTo>
                        <a:pt x="1413" y="4177"/>
                      </a:lnTo>
                      <a:lnTo>
                        <a:pt x="1481" y="4169"/>
                      </a:lnTo>
                      <a:lnTo>
                        <a:pt x="1549" y="4158"/>
                      </a:lnTo>
                      <a:lnTo>
                        <a:pt x="1619" y="4147"/>
                      </a:lnTo>
                      <a:lnTo>
                        <a:pt x="1689" y="4135"/>
                      </a:lnTo>
                      <a:lnTo>
                        <a:pt x="1758" y="4122"/>
                      </a:lnTo>
                      <a:lnTo>
                        <a:pt x="1828" y="4108"/>
                      </a:lnTo>
                      <a:lnTo>
                        <a:pt x="1899" y="4094"/>
                      </a:lnTo>
                      <a:lnTo>
                        <a:pt x="1969" y="4078"/>
                      </a:lnTo>
                      <a:lnTo>
                        <a:pt x="2040" y="4060"/>
                      </a:lnTo>
                      <a:lnTo>
                        <a:pt x="2109" y="4041"/>
                      </a:lnTo>
                      <a:lnTo>
                        <a:pt x="2179" y="4021"/>
                      </a:lnTo>
                      <a:lnTo>
                        <a:pt x="2249" y="4000"/>
                      </a:lnTo>
                      <a:lnTo>
                        <a:pt x="2318" y="3977"/>
                      </a:lnTo>
                      <a:lnTo>
                        <a:pt x="2388" y="3954"/>
                      </a:lnTo>
                      <a:lnTo>
                        <a:pt x="2457" y="3929"/>
                      </a:lnTo>
                      <a:lnTo>
                        <a:pt x="2525" y="3902"/>
                      </a:lnTo>
                      <a:lnTo>
                        <a:pt x="2592" y="3874"/>
                      </a:lnTo>
                      <a:lnTo>
                        <a:pt x="2659" y="3844"/>
                      </a:lnTo>
                      <a:lnTo>
                        <a:pt x="2726" y="3814"/>
                      </a:lnTo>
                      <a:lnTo>
                        <a:pt x="2790" y="3781"/>
                      </a:lnTo>
                      <a:lnTo>
                        <a:pt x="2855" y="3747"/>
                      </a:lnTo>
                      <a:lnTo>
                        <a:pt x="2917" y="3710"/>
                      </a:lnTo>
                      <a:lnTo>
                        <a:pt x="2980" y="3673"/>
                      </a:lnTo>
                      <a:lnTo>
                        <a:pt x="3041" y="3634"/>
                      </a:lnTo>
                      <a:lnTo>
                        <a:pt x="3100" y="3594"/>
                      </a:lnTo>
                      <a:lnTo>
                        <a:pt x="3159" y="3551"/>
                      </a:lnTo>
                      <a:lnTo>
                        <a:pt x="3215" y="3505"/>
                      </a:lnTo>
                      <a:lnTo>
                        <a:pt x="3271" y="3460"/>
                      </a:lnTo>
                      <a:lnTo>
                        <a:pt x="3325" y="3412"/>
                      </a:lnTo>
                      <a:lnTo>
                        <a:pt x="3377" y="3361"/>
                      </a:lnTo>
                      <a:lnTo>
                        <a:pt x="3377" y="3361"/>
                      </a:lnTo>
                      <a:lnTo>
                        <a:pt x="3424" y="3312"/>
                      </a:lnTo>
                      <a:lnTo>
                        <a:pt x="3468" y="3262"/>
                      </a:lnTo>
                      <a:lnTo>
                        <a:pt x="3511" y="3211"/>
                      </a:lnTo>
                      <a:lnTo>
                        <a:pt x="3551" y="3160"/>
                      </a:lnTo>
                      <a:lnTo>
                        <a:pt x="3590" y="3106"/>
                      </a:lnTo>
                      <a:lnTo>
                        <a:pt x="3626" y="3053"/>
                      </a:lnTo>
                      <a:lnTo>
                        <a:pt x="3660" y="2999"/>
                      </a:lnTo>
                      <a:lnTo>
                        <a:pt x="3692" y="2944"/>
                      </a:lnTo>
                      <a:lnTo>
                        <a:pt x="3722" y="2888"/>
                      </a:lnTo>
                      <a:lnTo>
                        <a:pt x="3751" y="2831"/>
                      </a:lnTo>
                      <a:lnTo>
                        <a:pt x="3776" y="2775"/>
                      </a:lnTo>
                      <a:lnTo>
                        <a:pt x="3802" y="2718"/>
                      </a:lnTo>
                      <a:lnTo>
                        <a:pt x="3825" y="2659"/>
                      </a:lnTo>
                      <a:lnTo>
                        <a:pt x="3846" y="2600"/>
                      </a:lnTo>
                      <a:lnTo>
                        <a:pt x="3866" y="2541"/>
                      </a:lnTo>
                      <a:lnTo>
                        <a:pt x="3884" y="2482"/>
                      </a:lnTo>
                      <a:lnTo>
                        <a:pt x="3901" y="2421"/>
                      </a:lnTo>
                      <a:lnTo>
                        <a:pt x="3916" y="2361"/>
                      </a:lnTo>
                      <a:lnTo>
                        <a:pt x="3931" y="2301"/>
                      </a:lnTo>
                      <a:lnTo>
                        <a:pt x="3943" y="2241"/>
                      </a:lnTo>
                      <a:lnTo>
                        <a:pt x="3955" y="2180"/>
                      </a:lnTo>
                      <a:lnTo>
                        <a:pt x="3965" y="2119"/>
                      </a:lnTo>
                      <a:lnTo>
                        <a:pt x="3975" y="2057"/>
                      </a:lnTo>
                      <a:lnTo>
                        <a:pt x="3983" y="1997"/>
                      </a:lnTo>
                      <a:lnTo>
                        <a:pt x="3990" y="1935"/>
                      </a:lnTo>
                      <a:lnTo>
                        <a:pt x="3996" y="1875"/>
                      </a:lnTo>
                      <a:lnTo>
                        <a:pt x="4002" y="1813"/>
                      </a:lnTo>
                      <a:lnTo>
                        <a:pt x="4007" y="1751"/>
                      </a:lnTo>
                      <a:lnTo>
                        <a:pt x="4014" y="1631"/>
                      </a:lnTo>
                      <a:lnTo>
                        <a:pt x="4019" y="1510"/>
                      </a:lnTo>
                      <a:lnTo>
                        <a:pt x="4022" y="1391"/>
                      </a:lnTo>
                      <a:lnTo>
                        <a:pt x="4023" y="1274"/>
                      </a:lnTo>
                      <a:lnTo>
                        <a:pt x="4023" y="1045"/>
                      </a:lnTo>
                      <a:lnTo>
                        <a:pt x="4023" y="828"/>
                      </a:lnTo>
                      <a:lnTo>
                        <a:pt x="4024" y="724"/>
                      </a:lnTo>
                      <a:lnTo>
                        <a:pt x="4026" y="625"/>
                      </a:lnTo>
                      <a:lnTo>
                        <a:pt x="4030" y="528"/>
                      </a:lnTo>
                      <a:lnTo>
                        <a:pt x="4036" y="437"/>
                      </a:lnTo>
                      <a:lnTo>
                        <a:pt x="4040" y="393"/>
                      </a:lnTo>
                      <a:lnTo>
                        <a:pt x="4046" y="350"/>
                      </a:lnTo>
                      <a:lnTo>
                        <a:pt x="4051" y="308"/>
                      </a:lnTo>
                      <a:lnTo>
                        <a:pt x="4058" y="268"/>
                      </a:lnTo>
                      <a:lnTo>
                        <a:pt x="4066" y="229"/>
                      </a:lnTo>
                      <a:lnTo>
                        <a:pt x="4074" y="192"/>
                      </a:lnTo>
                      <a:lnTo>
                        <a:pt x="4083" y="156"/>
                      </a:lnTo>
                      <a:lnTo>
                        <a:pt x="4094" y="121"/>
                      </a:lnTo>
                      <a:lnTo>
                        <a:pt x="4106" y="89"/>
                      </a:lnTo>
                      <a:lnTo>
                        <a:pt x="4119" y="58"/>
                      </a:lnTo>
                      <a:lnTo>
                        <a:pt x="4133" y="27"/>
                      </a:lnTo>
                      <a:lnTo>
                        <a:pt x="4149" y="0"/>
                      </a:lnTo>
                      <a:lnTo>
                        <a:pt x="4149" y="0"/>
                      </a:lnTo>
                      <a:close/>
                    </a:path>
                  </a:pathLst>
                </a:custGeom>
                <a:gradFill flip="none" rotWithShape="1">
                  <a:gsLst>
                    <a:gs pos="0">
                      <a:srgbClr val="5EBD63"/>
                    </a:gs>
                    <a:gs pos="100000">
                      <a:srgbClr val="447F31"/>
                    </a:gs>
                  </a:gsLst>
                  <a:path path="circle">
                    <a:fillToRect l="50000" t="50000" r="50000" b="50000"/>
                  </a:path>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6" name="Freeform 6">
                  <a:extLst>
                    <a:ext uri="{FF2B5EF4-FFF2-40B4-BE49-F238E27FC236}">
                      <a16:creationId xmlns:a16="http://schemas.microsoft.com/office/drawing/2014/main" id="{B47D1222-30E2-461A-95DB-F00FA2BEEE45}"/>
                    </a:ext>
                  </a:extLst>
                </p:cNvPr>
                <p:cNvSpPr>
                  <a:spLocks/>
                </p:cNvSpPr>
                <p:nvPr/>
              </p:nvSpPr>
              <p:spPr bwMode="auto">
                <a:xfrm>
                  <a:off x="971551" y="0"/>
                  <a:ext cx="7200902" cy="6818311"/>
                </a:xfrm>
                <a:custGeom>
                  <a:avLst/>
                  <a:gdLst/>
                  <a:ahLst/>
                  <a:cxnLst>
                    <a:cxn ang="0">
                      <a:pos x="4481" y="66"/>
                    </a:cxn>
                    <a:cxn ang="0">
                      <a:pos x="4536" y="0"/>
                    </a:cxn>
                    <a:cxn ang="0">
                      <a:pos x="4482" y="36"/>
                    </a:cxn>
                    <a:cxn ang="0">
                      <a:pos x="4389" y="82"/>
                    </a:cxn>
                    <a:cxn ang="0">
                      <a:pos x="4279" y="115"/>
                    </a:cxn>
                    <a:cxn ang="0">
                      <a:pos x="4155" y="141"/>
                    </a:cxn>
                    <a:cxn ang="0">
                      <a:pos x="4020" y="159"/>
                    </a:cxn>
                    <a:cxn ang="0">
                      <a:pos x="3713" y="185"/>
                    </a:cxn>
                    <a:cxn ang="0">
                      <a:pos x="3243" y="213"/>
                    </a:cxn>
                    <a:cxn ang="0">
                      <a:pos x="2857" y="249"/>
                    </a:cxn>
                    <a:cxn ang="0">
                      <a:pos x="2655" y="279"/>
                    </a:cxn>
                    <a:cxn ang="0">
                      <a:pos x="2450" y="318"/>
                    </a:cxn>
                    <a:cxn ang="0">
                      <a:pos x="2241" y="367"/>
                    </a:cxn>
                    <a:cxn ang="0">
                      <a:pos x="2029" y="430"/>
                    </a:cxn>
                    <a:cxn ang="0">
                      <a:pos x="1817" y="508"/>
                    </a:cxn>
                    <a:cxn ang="0">
                      <a:pos x="1605" y="603"/>
                    </a:cxn>
                    <a:cxn ang="0">
                      <a:pos x="1395" y="717"/>
                    </a:cxn>
                    <a:cxn ang="0">
                      <a:pos x="1186" y="851"/>
                    </a:cxn>
                    <a:cxn ang="0">
                      <a:pos x="980" y="1008"/>
                    </a:cxn>
                    <a:cxn ang="0">
                      <a:pos x="777" y="1189"/>
                    </a:cxn>
                    <a:cxn ang="0">
                      <a:pos x="651" y="1319"/>
                    </a:cxn>
                    <a:cxn ang="0">
                      <a:pos x="488" y="1517"/>
                    </a:cxn>
                    <a:cxn ang="0">
                      <a:pos x="351" y="1716"/>
                    </a:cxn>
                    <a:cxn ang="0">
                      <a:pos x="241" y="1917"/>
                    </a:cxn>
                    <a:cxn ang="0">
                      <a:pos x="154" y="2120"/>
                    </a:cxn>
                    <a:cxn ang="0">
                      <a:pos x="88" y="2319"/>
                    </a:cxn>
                    <a:cxn ang="0">
                      <a:pos x="43" y="2516"/>
                    </a:cxn>
                    <a:cxn ang="0">
                      <a:pos x="15" y="2709"/>
                    </a:cxn>
                    <a:cxn ang="0">
                      <a:pos x="1" y="2897"/>
                    </a:cxn>
                    <a:cxn ang="0">
                      <a:pos x="3" y="3079"/>
                    </a:cxn>
                    <a:cxn ang="0">
                      <a:pos x="15" y="3253"/>
                    </a:cxn>
                    <a:cxn ang="0">
                      <a:pos x="36" y="3418"/>
                    </a:cxn>
                    <a:cxn ang="0">
                      <a:pos x="64" y="3572"/>
                    </a:cxn>
                    <a:cxn ang="0">
                      <a:pos x="111" y="3760"/>
                    </a:cxn>
                    <a:cxn ang="0">
                      <a:pos x="188" y="3997"/>
                    </a:cxn>
                    <a:cxn ang="0">
                      <a:pos x="257" y="4173"/>
                    </a:cxn>
                    <a:cxn ang="0">
                      <a:pos x="316" y="4295"/>
                    </a:cxn>
                    <a:cxn ang="0">
                      <a:pos x="1174" y="3487"/>
                    </a:cxn>
                    <a:cxn ang="0">
                      <a:pos x="2250" y="2464"/>
                    </a:cxn>
                    <a:cxn ang="0">
                      <a:pos x="2739" y="1982"/>
                    </a:cxn>
                    <a:cxn ang="0">
                      <a:pos x="3207" y="1502"/>
                    </a:cxn>
                    <a:cxn ang="0">
                      <a:pos x="3652" y="1025"/>
                    </a:cxn>
                    <a:cxn ang="0">
                      <a:pos x="4071" y="553"/>
                    </a:cxn>
                    <a:cxn ang="0">
                      <a:pos x="4465" y="91"/>
                    </a:cxn>
                  </a:cxnLst>
                  <a:rect l="0" t="0" r="r" b="b"/>
                  <a:pathLst>
                    <a:path w="4536" h="4295">
                      <a:moveTo>
                        <a:pt x="4465" y="91"/>
                      </a:moveTo>
                      <a:lnTo>
                        <a:pt x="4465" y="91"/>
                      </a:lnTo>
                      <a:lnTo>
                        <a:pt x="4481" y="66"/>
                      </a:lnTo>
                      <a:lnTo>
                        <a:pt x="4498" y="42"/>
                      </a:lnTo>
                      <a:lnTo>
                        <a:pt x="4517" y="20"/>
                      </a:lnTo>
                      <a:lnTo>
                        <a:pt x="4536" y="0"/>
                      </a:lnTo>
                      <a:lnTo>
                        <a:pt x="4536" y="0"/>
                      </a:lnTo>
                      <a:lnTo>
                        <a:pt x="4511" y="19"/>
                      </a:lnTo>
                      <a:lnTo>
                        <a:pt x="4482" y="36"/>
                      </a:lnTo>
                      <a:lnTo>
                        <a:pt x="4453" y="52"/>
                      </a:lnTo>
                      <a:lnTo>
                        <a:pt x="4422" y="67"/>
                      </a:lnTo>
                      <a:lnTo>
                        <a:pt x="4389" y="82"/>
                      </a:lnTo>
                      <a:lnTo>
                        <a:pt x="4354" y="94"/>
                      </a:lnTo>
                      <a:lnTo>
                        <a:pt x="4318" y="105"/>
                      </a:lnTo>
                      <a:lnTo>
                        <a:pt x="4279" y="115"/>
                      </a:lnTo>
                      <a:lnTo>
                        <a:pt x="4240" y="125"/>
                      </a:lnTo>
                      <a:lnTo>
                        <a:pt x="4198" y="133"/>
                      </a:lnTo>
                      <a:lnTo>
                        <a:pt x="4155" y="141"/>
                      </a:lnTo>
                      <a:lnTo>
                        <a:pt x="4113" y="147"/>
                      </a:lnTo>
                      <a:lnTo>
                        <a:pt x="4067" y="154"/>
                      </a:lnTo>
                      <a:lnTo>
                        <a:pt x="4020" y="159"/>
                      </a:lnTo>
                      <a:lnTo>
                        <a:pt x="3922" y="169"/>
                      </a:lnTo>
                      <a:lnTo>
                        <a:pt x="3820" y="177"/>
                      </a:lnTo>
                      <a:lnTo>
                        <a:pt x="3713" y="185"/>
                      </a:lnTo>
                      <a:lnTo>
                        <a:pt x="3485" y="197"/>
                      </a:lnTo>
                      <a:lnTo>
                        <a:pt x="3366" y="205"/>
                      </a:lnTo>
                      <a:lnTo>
                        <a:pt x="3243" y="213"/>
                      </a:lnTo>
                      <a:lnTo>
                        <a:pt x="3117" y="222"/>
                      </a:lnTo>
                      <a:lnTo>
                        <a:pt x="2988" y="234"/>
                      </a:lnTo>
                      <a:lnTo>
                        <a:pt x="2857" y="249"/>
                      </a:lnTo>
                      <a:lnTo>
                        <a:pt x="2790" y="259"/>
                      </a:lnTo>
                      <a:lnTo>
                        <a:pt x="2723" y="268"/>
                      </a:lnTo>
                      <a:lnTo>
                        <a:pt x="2655" y="279"/>
                      </a:lnTo>
                      <a:lnTo>
                        <a:pt x="2586" y="291"/>
                      </a:lnTo>
                      <a:lnTo>
                        <a:pt x="2518" y="303"/>
                      </a:lnTo>
                      <a:lnTo>
                        <a:pt x="2450" y="318"/>
                      </a:lnTo>
                      <a:lnTo>
                        <a:pt x="2380" y="332"/>
                      </a:lnTo>
                      <a:lnTo>
                        <a:pt x="2310" y="348"/>
                      </a:lnTo>
                      <a:lnTo>
                        <a:pt x="2241" y="367"/>
                      </a:lnTo>
                      <a:lnTo>
                        <a:pt x="2170" y="386"/>
                      </a:lnTo>
                      <a:lnTo>
                        <a:pt x="2100" y="407"/>
                      </a:lnTo>
                      <a:lnTo>
                        <a:pt x="2029" y="430"/>
                      </a:lnTo>
                      <a:lnTo>
                        <a:pt x="1959" y="454"/>
                      </a:lnTo>
                      <a:lnTo>
                        <a:pt x="1888" y="480"/>
                      </a:lnTo>
                      <a:lnTo>
                        <a:pt x="1817" y="508"/>
                      </a:lnTo>
                      <a:lnTo>
                        <a:pt x="1746" y="537"/>
                      </a:lnTo>
                      <a:lnTo>
                        <a:pt x="1676" y="569"/>
                      </a:lnTo>
                      <a:lnTo>
                        <a:pt x="1605" y="603"/>
                      </a:lnTo>
                      <a:lnTo>
                        <a:pt x="1534" y="638"/>
                      </a:lnTo>
                      <a:lnTo>
                        <a:pt x="1465" y="677"/>
                      </a:lnTo>
                      <a:lnTo>
                        <a:pt x="1395" y="717"/>
                      </a:lnTo>
                      <a:lnTo>
                        <a:pt x="1324" y="758"/>
                      </a:lnTo>
                      <a:lnTo>
                        <a:pt x="1254" y="804"/>
                      </a:lnTo>
                      <a:lnTo>
                        <a:pt x="1186" y="851"/>
                      </a:lnTo>
                      <a:lnTo>
                        <a:pt x="1116" y="900"/>
                      </a:lnTo>
                      <a:lnTo>
                        <a:pt x="1048" y="953"/>
                      </a:lnTo>
                      <a:lnTo>
                        <a:pt x="980" y="1008"/>
                      </a:lnTo>
                      <a:lnTo>
                        <a:pt x="911" y="1065"/>
                      </a:lnTo>
                      <a:lnTo>
                        <a:pt x="844" y="1126"/>
                      </a:lnTo>
                      <a:lnTo>
                        <a:pt x="777" y="1189"/>
                      </a:lnTo>
                      <a:lnTo>
                        <a:pt x="777" y="1189"/>
                      </a:lnTo>
                      <a:lnTo>
                        <a:pt x="713" y="1254"/>
                      </a:lnTo>
                      <a:lnTo>
                        <a:pt x="651" y="1319"/>
                      </a:lnTo>
                      <a:lnTo>
                        <a:pt x="594" y="1384"/>
                      </a:lnTo>
                      <a:lnTo>
                        <a:pt x="539" y="1450"/>
                      </a:lnTo>
                      <a:lnTo>
                        <a:pt x="488" y="1517"/>
                      </a:lnTo>
                      <a:lnTo>
                        <a:pt x="440" y="1582"/>
                      </a:lnTo>
                      <a:lnTo>
                        <a:pt x="394" y="1649"/>
                      </a:lnTo>
                      <a:lnTo>
                        <a:pt x="351" y="1716"/>
                      </a:lnTo>
                      <a:lnTo>
                        <a:pt x="312" y="1783"/>
                      </a:lnTo>
                      <a:lnTo>
                        <a:pt x="275" y="1850"/>
                      </a:lnTo>
                      <a:lnTo>
                        <a:pt x="241" y="1917"/>
                      </a:lnTo>
                      <a:lnTo>
                        <a:pt x="209" y="1986"/>
                      </a:lnTo>
                      <a:lnTo>
                        <a:pt x="181" y="2053"/>
                      </a:lnTo>
                      <a:lnTo>
                        <a:pt x="154" y="2120"/>
                      </a:lnTo>
                      <a:lnTo>
                        <a:pt x="130" y="2185"/>
                      </a:lnTo>
                      <a:lnTo>
                        <a:pt x="109" y="2252"/>
                      </a:lnTo>
                      <a:lnTo>
                        <a:pt x="88" y="2319"/>
                      </a:lnTo>
                      <a:lnTo>
                        <a:pt x="71" y="2385"/>
                      </a:lnTo>
                      <a:lnTo>
                        <a:pt x="56" y="2451"/>
                      </a:lnTo>
                      <a:lnTo>
                        <a:pt x="43" y="2516"/>
                      </a:lnTo>
                      <a:lnTo>
                        <a:pt x="31" y="2581"/>
                      </a:lnTo>
                      <a:lnTo>
                        <a:pt x="21" y="2645"/>
                      </a:lnTo>
                      <a:lnTo>
                        <a:pt x="15" y="2709"/>
                      </a:lnTo>
                      <a:lnTo>
                        <a:pt x="8" y="2772"/>
                      </a:lnTo>
                      <a:lnTo>
                        <a:pt x="4" y="2835"/>
                      </a:lnTo>
                      <a:lnTo>
                        <a:pt x="1" y="2897"/>
                      </a:lnTo>
                      <a:lnTo>
                        <a:pt x="0" y="2959"/>
                      </a:lnTo>
                      <a:lnTo>
                        <a:pt x="1" y="3019"/>
                      </a:lnTo>
                      <a:lnTo>
                        <a:pt x="3" y="3079"/>
                      </a:lnTo>
                      <a:lnTo>
                        <a:pt x="5" y="3138"/>
                      </a:lnTo>
                      <a:lnTo>
                        <a:pt x="9" y="3196"/>
                      </a:lnTo>
                      <a:lnTo>
                        <a:pt x="15" y="3253"/>
                      </a:lnTo>
                      <a:lnTo>
                        <a:pt x="20" y="3308"/>
                      </a:lnTo>
                      <a:lnTo>
                        <a:pt x="28" y="3363"/>
                      </a:lnTo>
                      <a:lnTo>
                        <a:pt x="36" y="3418"/>
                      </a:lnTo>
                      <a:lnTo>
                        <a:pt x="44" y="3470"/>
                      </a:lnTo>
                      <a:lnTo>
                        <a:pt x="54" y="3523"/>
                      </a:lnTo>
                      <a:lnTo>
                        <a:pt x="64" y="3572"/>
                      </a:lnTo>
                      <a:lnTo>
                        <a:pt x="75" y="3622"/>
                      </a:lnTo>
                      <a:lnTo>
                        <a:pt x="87" y="3669"/>
                      </a:lnTo>
                      <a:lnTo>
                        <a:pt x="111" y="3760"/>
                      </a:lnTo>
                      <a:lnTo>
                        <a:pt x="135" y="3846"/>
                      </a:lnTo>
                      <a:lnTo>
                        <a:pt x="161" y="3925"/>
                      </a:lnTo>
                      <a:lnTo>
                        <a:pt x="188" y="3997"/>
                      </a:lnTo>
                      <a:lnTo>
                        <a:pt x="212" y="4063"/>
                      </a:lnTo>
                      <a:lnTo>
                        <a:pt x="236" y="4122"/>
                      </a:lnTo>
                      <a:lnTo>
                        <a:pt x="257" y="4173"/>
                      </a:lnTo>
                      <a:lnTo>
                        <a:pt x="276" y="4214"/>
                      </a:lnTo>
                      <a:lnTo>
                        <a:pt x="306" y="4273"/>
                      </a:lnTo>
                      <a:lnTo>
                        <a:pt x="316" y="4295"/>
                      </a:lnTo>
                      <a:lnTo>
                        <a:pt x="316" y="4295"/>
                      </a:lnTo>
                      <a:lnTo>
                        <a:pt x="738" y="3899"/>
                      </a:lnTo>
                      <a:lnTo>
                        <a:pt x="1174" y="3487"/>
                      </a:lnTo>
                      <a:lnTo>
                        <a:pt x="2081" y="2625"/>
                      </a:lnTo>
                      <a:lnTo>
                        <a:pt x="2081" y="2625"/>
                      </a:lnTo>
                      <a:lnTo>
                        <a:pt x="2250" y="2464"/>
                      </a:lnTo>
                      <a:lnTo>
                        <a:pt x="2415" y="2303"/>
                      </a:lnTo>
                      <a:lnTo>
                        <a:pt x="2578" y="2143"/>
                      </a:lnTo>
                      <a:lnTo>
                        <a:pt x="2739" y="1982"/>
                      </a:lnTo>
                      <a:lnTo>
                        <a:pt x="2897" y="1822"/>
                      </a:lnTo>
                      <a:lnTo>
                        <a:pt x="3054" y="1662"/>
                      </a:lnTo>
                      <a:lnTo>
                        <a:pt x="3207" y="1502"/>
                      </a:lnTo>
                      <a:lnTo>
                        <a:pt x="3358" y="1343"/>
                      </a:lnTo>
                      <a:lnTo>
                        <a:pt x="3506" y="1183"/>
                      </a:lnTo>
                      <a:lnTo>
                        <a:pt x="3652" y="1025"/>
                      </a:lnTo>
                      <a:lnTo>
                        <a:pt x="3794" y="867"/>
                      </a:lnTo>
                      <a:lnTo>
                        <a:pt x="3934" y="710"/>
                      </a:lnTo>
                      <a:lnTo>
                        <a:pt x="4071" y="553"/>
                      </a:lnTo>
                      <a:lnTo>
                        <a:pt x="4205" y="398"/>
                      </a:lnTo>
                      <a:lnTo>
                        <a:pt x="4336" y="244"/>
                      </a:lnTo>
                      <a:lnTo>
                        <a:pt x="4465" y="91"/>
                      </a:lnTo>
                      <a:lnTo>
                        <a:pt x="4465" y="91"/>
                      </a:lnTo>
                      <a:close/>
                    </a:path>
                  </a:pathLst>
                </a:custGeom>
                <a:gradFill flip="none" rotWithShape="1">
                  <a:gsLst>
                    <a:gs pos="0">
                      <a:srgbClr val="84BC76"/>
                    </a:gs>
                    <a:gs pos="64000">
                      <a:srgbClr val="2F6C1C"/>
                    </a:gs>
                  </a:gsLst>
                  <a:lin ang="2520000" scaled="0"/>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21" name="Group 168">
                <a:extLst>
                  <a:ext uri="{FF2B5EF4-FFF2-40B4-BE49-F238E27FC236}">
                    <a16:creationId xmlns:a16="http://schemas.microsoft.com/office/drawing/2014/main" id="{DBB302C4-81E1-4CBF-BD0D-0445AA8A7740}"/>
                  </a:ext>
                </a:extLst>
              </p:cNvPr>
              <p:cNvGrpSpPr/>
              <p:nvPr/>
            </p:nvGrpSpPr>
            <p:grpSpPr>
              <a:xfrm rot="16453772">
                <a:off x="5219859" y="2161194"/>
                <a:ext cx="340137" cy="167559"/>
                <a:chOff x="793750" y="0"/>
                <a:chExt cx="7556501" cy="2116991"/>
              </a:xfrm>
            </p:grpSpPr>
            <p:sp>
              <p:nvSpPr>
                <p:cNvPr id="143" name="Freeform 7">
                  <a:extLst>
                    <a:ext uri="{FF2B5EF4-FFF2-40B4-BE49-F238E27FC236}">
                      <a16:creationId xmlns:a16="http://schemas.microsoft.com/office/drawing/2014/main" id="{DE70CF9C-AA85-43C6-8C2E-24468193EA45}"/>
                    </a:ext>
                  </a:extLst>
                </p:cNvPr>
                <p:cNvSpPr>
                  <a:spLocks/>
                </p:cNvSpPr>
                <p:nvPr/>
              </p:nvSpPr>
              <p:spPr bwMode="auto">
                <a:xfrm>
                  <a:off x="793750" y="696178"/>
                  <a:ext cx="7413625" cy="1420813"/>
                </a:xfrm>
                <a:custGeom>
                  <a:avLst/>
                  <a:gdLst/>
                  <a:ahLst/>
                  <a:cxnLst>
                    <a:cxn ang="0">
                      <a:pos x="9339" y="0"/>
                    </a:cxn>
                    <a:cxn ang="0">
                      <a:pos x="8708" y="106"/>
                    </a:cxn>
                    <a:cxn ang="0">
                      <a:pos x="8060" y="203"/>
                    </a:cxn>
                    <a:cxn ang="0">
                      <a:pos x="7395" y="293"/>
                    </a:cxn>
                    <a:cxn ang="0">
                      <a:pos x="6713" y="375"/>
                    </a:cxn>
                    <a:cxn ang="0">
                      <a:pos x="6018" y="448"/>
                    </a:cxn>
                    <a:cxn ang="0">
                      <a:pos x="5307" y="514"/>
                    </a:cxn>
                    <a:cxn ang="0">
                      <a:pos x="4586" y="568"/>
                    </a:cxn>
                    <a:cxn ang="0">
                      <a:pos x="3853" y="615"/>
                    </a:cxn>
                    <a:cxn ang="0">
                      <a:pos x="1868" y="724"/>
                    </a:cxn>
                    <a:cxn ang="0">
                      <a:pos x="2" y="820"/>
                    </a:cxn>
                    <a:cxn ang="0">
                      <a:pos x="0" y="822"/>
                    </a:cxn>
                    <a:cxn ang="0">
                      <a:pos x="113" y="870"/>
                    </a:cxn>
                    <a:cxn ang="0">
                      <a:pos x="431" y="997"/>
                    </a:cxn>
                    <a:cxn ang="0">
                      <a:pos x="657" y="1081"/>
                    </a:cxn>
                    <a:cxn ang="0">
                      <a:pos x="921" y="1173"/>
                    </a:cxn>
                    <a:cxn ang="0">
                      <a:pos x="1223" y="1270"/>
                    </a:cxn>
                    <a:cxn ang="0">
                      <a:pos x="1559" y="1369"/>
                    </a:cxn>
                    <a:cxn ang="0">
                      <a:pos x="1922" y="1465"/>
                    </a:cxn>
                    <a:cxn ang="0">
                      <a:pos x="2310" y="1555"/>
                    </a:cxn>
                    <a:cxn ang="0">
                      <a:pos x="2718" y="1635"/>
                    </a:cxn>
                    <a:cxn ang="0">
                      <a:pos x="2930" y="1672"/>
                    </a:cxn>
                    <a:cxn ang="0">
                      <a:pos x="3146" y="1703"/>
                    </a:cxn>
                    <a:cxn ang="0">
                      <a:pos x="3363" y="1731"/>
                    </a:cxn>
                    <a:cxn ang="0">
                      <a:pos x="3585" y="1753"/>
                    </a:cxn>
                    <a:cxn ang="0">
                      <a:pos x="3809" y="1771"/>
                    </a:cxn>
                    <a:cxn ang="0">
                      <a:pos x="4035" y="1785"/>
                    </a:cxn>
                    <a:cxn ang="0">
                      <a:pos x="4263" y="1790"/>
                    </a:cxn>
                    <a:cxn ang="0">
                      <a:pos x="4491" y="1790"/>
                    </a:cxn>
                    <a:cxn ang="0">
                      <a:pos x="4720" y="1783"/>
                    </a:cxn>
                    <a:cxn ang="0">
                      <a:pos x="4949" y="1767"/>
                    </a:cxn>
                    <a:cxn ang="0">
                      <a:pos x="5057" y="1759"/>
                    </a:cxn>
                    <a:cxn ang="0">
                      <a:pos x="5267" y="1734"/>
                    </a:cxn>
                    <a:cxn ang="0">
                      <a:pos x="5469" y="1705"/>
                    </a:cxn>
                    <a:cxn ang="0">
                      <a:pos x="5665" y="1672"/>
                    </a:cxn>
                    <a:cxn ang="0">
                      <a:pos x="5853" y="1632"/>
                    </a:cxn>
                    <a:cxn ang="0">
                      <a:pos x="6037" y="1588"/>
                    </a:cxn>
                    <a:cxn ang="0">
                      <a:pos x="6213" y="1540"/>
                    </a:cxn>
                    <a:cxn ang="0">
                      <a:pos x="6383" y="1487"/>
                    </a:cxn>
                    <a:cxn ang="0">
                      <a:pos x="6548" y="1432"/>
                    </a:cxn>
                    <a:cxn ang="0">
                      <a:pos x="6708" y="1374"/>
                    </a:cxn>
                    <a:cxn ang="0">
                      <a:pos x="6863" y="1312"/>
                    </a:cxn>
                    <a:cxn ang="0">
                      <a:pos x="7085" y="1216"/>
                    </a:cxn>
                    <a:cxn ang="0">
                      <a:pos x="7367" y="1081"/>
                    </a:cxn>
                    <a:cxn ang="0">
                      <a:pos x="7629" y="942"/>
                    </a:cxn>
                    <a:cxn ang="0">
                      <a:pos x="7878" y="801"/>
                    </a:cxn>
                    <a:cxn ang="0">
                      <a:pos x="8112" y="660"/>
                    </a:cxn>
                    <a:cxn ang="0">
                      <a:pos x="8549" y="394"/>
                    </a:cxn>
                    <a:cxn ang="0">
                      <a:pos x="8755" y="274"/>
                    </a:cxn>
                    <a:cxn ang="0">
                      <a:pos x="8953" y="166"/>
                    </a:cxn>
                    <a:cxn ang="0">
                      <a:pos x="9148" y="74"/>
                    </a:cxn>
                    <a:cxn ang="0">
                      <a:pos x="9244" y="34"/>
                    </a:cxn>
                    <a:cxn ang="0">
                      <a:pos x="9339" y="0"/>
                    </a:cxn>
                  </a:cxnLst>
                  <a:rect l="0" t="0" r="r" b="b"/>
                  <a:pathLst>
                    <a:path w="9339" h="1790">
                      <a:moveTo>
                        <a:pt x="9339" y="0"/>
                      </a:moveTo>
                      <a:lnTo>
                        <a:pt x="9339" y="0"/>
                      </a:lnTo>
                      <a:lnTo>
                        <a:pt x="9026" y="53"/>
                      </a:lnTo>
                      <a:lnTo>
                        <a:pt x="8708" y="106"/>
                      </a:lnTo>
                      <a:lnTo>
                        <a:pt x="8387" y="156"/>
                      </a:lnTo>
                      <a:lnTo>
                        <a:pt x="8060" y="203"/>
                      </a:lnTo>
                      <a:lnTo>
                        <a:pt x="7730" y="250"/>
                      </a:lnTo>
                      <a:lnTo>
                        <a:pt x="7395" y="293"/>
                      </a:lnTo>
                      <a:lnTo>
                        <a:pt x="7056" y="335"/>
                      </a:lnTo>
                      <a:lnTo>
                        <a:pt x="6713" y="375"/>
                      </a:lnTo>
                      <a:lnTo>
                        <a:pt x="6368" y="413"/>
                      </a:lnTo>
                      <a:lnTo>
                        <a:pt x="6018" y="448"/>
                      </a:lnTo>
                      <a:lnTo>
                        <a:pt x="5664" y="483"/>
                      </a:lnTo>
                      <a:lnTo>
                        <a:pt x="5307" y="514"/>
                      </a:lnTo>
                      <a:lnTo>
                        <a:pt x="4949" y="542"/>
                      </a:lnTo>
                      <a:lnTo>
                        <a:pt x="4586" y="568"/>
                      </a:lnTo>
                      <a:lnTo>
                        <a:pt x="4221" y="592"/>
                      </a:lnTo>
                      <a:lnTo>
                        <a:pt x="3853" y="615"/>
                      </a:lnTo>
                      <a:lnTo>
                        <a:pt x="3853" y="615"/>
                      </a:lnTo>
                      <a:lnTo>
                        <a:pt x="1868" y="724"/>
                      </a:lnTo>
                      <a:lnTo>
                        <a:pt x="919" y="775"/>
                      </a:lnTo>
                      <a:lnTo>
                        <a:pt x="2" y="820"/>
                      </a:lnTo>
                      <a:lnTo>
                        <a:pt x="0" y="822"/>
                      </a:lnTo>
                      <a:lnTo>
                        <a:pt x="0" y="822"/>
                      </a:lnTo>
                      <a:lnTo>
                        <a:pt x="30" y="834"/>
                      </a:lnTo>
                      <a:lnTo>
                        <a:pt x="113" y="870"/>
                      </a:lnTo>
                      <a:lnTo>
                        <a:pt x="249" y="926"/>
                      </a:lnTo>
                      <a:lnTo>
                        <a:pt x="431" y="997"/>
                      </a:lnTo>
                      <a:lnTo>
                        <a:pt x="539" y="1037"/>
                      </a:lnTo>
                      <a:lnTo>
                        <a:pt x="657" y="1081"/>
                      </a:lnTo>
                      <a:lnTo>
                        <a:pt x="784" y="1126"/>
                      </a:lnTo>
                      <a:lnTo>
                        <a:pt x="921" y="1173"/>
                      </a:lnTo>
                      <a:lnTo>
                        <a:pt x="1069" y="1221"/>
                      </a:lnTo>
                      <a:lnTo>
                        <a:pt x="1223" y="1270"/>
                      </a:lnTo>
                      <a:lnTo>
                        <a:pt x="1387" y="1319"/>
                      </a:lnTo>
                      <a:lnTo>
                        <a:pt x="1559" y="1369"/>
                      </a:lnTo>
                      <a:lnTo>
                        <a:pt x="1736" y="1418"/>
                      </a:lnTo>
                      <a:lnTo>
                        <a:pt x="1922" y="1465"/>
                      </a:lnTo>
                      <a:lnTo>
                        <a:pt x="2113" y="1512"/>
                      </a:lnTo>
                      <a:lnTo>
                        <a:pt x="2310" y="1555"/>
                      </a:lnTo>
                      <a:lnTo>
                        <a:pt x="2511" y="1597"/>
                      </a:lnTo>
                      <a:lnTo>
                        <a:pt x="2718" y="1635"/>
                      </a:lnTo>
                      <a:lnTo>
                        <a:pt x="2824" y="1654"/>
                      </a:lnTo>
                      <a:lnTo>
                        <a:pt x="2930" y="1672"/>
                      </a:lnTo>
                      <a:lnTo>
                        <a:pt x="3036" y="1687"/>
                      </a:lnTo>
                      <a:lnTo>
                        <a:pt x="3146" y="1703"/>
                      </a:lnTo>
                      <a:lnTo>
                        <a:pt x="3253" y="1717"/>
                      </a:lnTo>
                      <a:lnTo>
                        <a:pt x="3363" y="1731"/>
                      </a:lnTo>
                      <a:lnTo>
                        <a:pt x="3474" y="1743"/>
                      </a:lnTo>
                      <a:lnTo>
                        <a:pt x="3585" y="1753"/>
                      </a:lnTo>
                      <a:lnTo>
                        <a:pt x="3696" y="1764"/>
                      </a:lnTo>
                      <a:lnTo>
                        <a:pt x="3809" y="1771"/>
                      </a:lnTo>
                      <a:lnTo>
                        <a:pt x="3922" y="1778"/>
                      </a:lnTo>
                      <a:lnTo>
                        <a:pt x="4035" y="1785"/>
                      </a:lnTo>
                      <a:lnTo>
                        <a:pt x="4148" y="1788"/>
                      </a:lnTo>
                      <a:lnTo>
                        <a:pt x="4263" y="1790"/>
                      </a:lnTo>
                      <a:lnTo>
                        <a:pt x="4378" y="1790"/>
                      </a:lnTo>
                      <a:lnTo>
                        <a:pt x="4491" y="1790"/>
                      </a:lnTo>
                      <a:lnTo>
                        <a:pt x="4605" y="1786"/>
                      </a:lnTo>
                      <a:lnTo>
                        <a:pt x="4720" y="1783"/>
                      </a:lnTo>
                      <a:lnTo>
                        <a:pt x="4835" y="1776"/>
                      </a:lnTo>
                      <a:lnTo>
                        <a:pt x="4949" y="1767"/>
                      </a:lnTo>
                      <a:lnTo>
                        <a:pt x="4949" y="1767"/>
                      </a:lnTo>
                      <a:lnTo>
                        <a:pt x="5057" y="1759"/>
                      </a:lnTo>
                      <a:lnTo>
                        <a:pt x="5163" y="1746"/>
                      </a:lnTo>
                      <a:lnTo>
                        <a:pt x="5267" y="1734"/>
                      </a:lnTo>
                      <a:lnTo>
                        <a:pt x="5368" y="1720"/>
                      </a:lnTo>
                      <a:lnTo>
                        <a:pt x="5469" y="1705"/>
                      </a:lnTo>
                      <a:lnTo>
                        <a:pt x="5568" y="1689"/>
                      </a:lnTo>
                      <a:lnTo>
                        <a:pt x="5665" y="1672"/>
                      </a:lnTo>
                      <a:lnTo>
                        <a:pt x="5759" y="1653"/>
                      </a:lnTo>
                      <a:lnTo>
                        <a:pt x="5853" y="1632"/>
                      </a:lnTo>
                      <a:lnTo>
                        <a:pt x="5945" y="1611"/>
                      </a:lnTo>
                      <a:lnTo>
                        <a:pt x="6037" y="1588"/>
                      </a:lnTo>
                      <a:lnTo>
                        <a:pt x="6126" y="1564"/>
                      </a:lnTo>
                      <a:lnTo>
                        <a:pt x="6213" y="1540"/>
                      </a:lnTo>
                      <a:lnTo>
                        <a:pt x="6300" y="1513"/>
                      </a:lnTo>
                      <a:lnTo>
                        <a:pt x="6383" y="1487"/>
                      </a:lnTo>
                      <a:lnTo>
                        <a:pt x="6467" y="1461"/>
                      </a:lnTo>
                      <a:lnTo>
                        <a:pt x="6548" y="1432"/>
                      </a:lnTo>
                      <a:lnTo>
                        <a:pt x="6630" y="1404"/>
                      </a:lnTo>
                      <a:lnTo>
                        <a:pt x="6708" y="1374"/>
                      </a:lnTo>
                      <a:lnTo>
                        <a:pt x="6786" y="1343"/>
                      </a:lnTo>
                      <a:lnTo>
                        <a:pt x="6863" y="1312"/>
                      </a:lnTo>
                      <a:lnTo>
                        <a:pt x="6939" y="1281"/>
                      </a:lnTo>
                      <a:lnTo>
                        <a:pt x="7085" y="1216"/>
                      </a:lnTo>
                      <a:lnTo>
                        <a:pt x="7228" y="1150"/>
                      </a:lnTo>
                      <a:lnTo>
                        <a:pt x="7367" y="1081"/>
                      </a:lnTo>
                      <a:lnTo>
                        <a:pt x="7499" y="1011"/>
                      </a:lnTo>
                      <a:lnTo>
                        <a:pt x="7629" y="942"/>
                      </a:lnTo>
                      <a:lnTo>
                        <a:pt x="7756" y="870"/>
                      </a:lnTo>
                      <a:lnTo>
                        <a:pt x="7878" y="801"/>
                      </a:lnTo>
                      <a:lnTo>
                        <a:pt x="7996" y="730"/>
                      </a:lnTo>
                      <a:lnTo>
                        <a:pt x="8112" y="660"/>
                      </a:lnTo>
                      <a:lnTo>
                        <a:pt x="8337" y="524"/>
                      </a:lnTo>
                      <a:lnTo>
                        <a:pt x="8549" y="394"/>
                      </a:lnTo>
                      <a:lnTo>
                        <a:pt x="8653" y="333"/>
                      </a:lnTo>
                      <a:lnTo>
                        <a:pt x="8755" y="274"/>
                      </a:lnTo>
                      <a:lnTo>
                        <a:pt x="8854" y="219"/>
                      </a:lnTo>
                      <a:lnTo>
                        <a:pt x="8953" y="166"/>
                      </a:lnTo>
                      <a:lnTo>
                        <a:pt x="9051" y="118"/>
                      </a:lnTo>
                      <a:lnTo>
                        <a:pt x="9148" y="74"/>
                      </a:lnTo>
                      <a:lnTo>
                        <a:pt x="9197" y="53"/>
                      </a:lnTo>
                      <a:lnTo>
                        <a:pt x="9244" y="34"/>
                      </a:lnTo>
                      <a:lnTo>
                        <a:pt x="9292" y="17"/>
                      </a:lnTo>
                      <a:lnTo>
                        <a:pt x="9339" y="0"/>
                      </a:lnTo>
                      <a:lnTo>
                        <a:pt x="9339" y="0"/>
                      </a:lnTo>
                      <a:close/>
                    </a:path>
                  </a:pathLst>
                </a:custGeom>
                <a:gradFill flip="none" rotWithShape="1">
                  <a:gsLst>
                    <a:gs pos="0">
                      <a:srgbClr val="5EBD63"/>
                    </a:gs>
                    <a:gs pos="100000">
                      <a:srgbClr val="447F31"/>
                    </a:gs>
                  </a:gsLst>
                  <a:path path="circle">
                    <a:fillToRect l="50000" t="50000" r="50000" b="50000"/>
                  </a:path>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4" name="Freeform 8">
                  <a:extLst>
                    <a:ext uri="{FF2B5EF4-FFF2-40B4-BE49-F238E27FC236}">
                      <a16:creationId xmlns:a16="http://schemas.microsoft.com/office/drawing/2014/main" id="{A95F9A9C-9FAD-41DB-898A-0C9FD35E7A0F}"/>
                    </a:ext>
                  </a:extLst>
                </p:cNvPr>
                <p:cNvSpPr>
                  <a:spLocks/>
                </p:cNvSpPr>
                <p:nvPr/>
              </p:nvSpPr>
              <p:spPr bwMode="auto">
                <a:xfrm>
                  <a:off x="795338" y="0"/>
                  <a:ext cx="7554913" cy="1363663"/>
                </a:xfrm>
                <a:custGeom>
                  <a:avLst/>
                  <a:gdLst/>
                  <a:ahLst/>
                  <a:cxnLst>
                    <a:cxn ang="0">
                      <a:pos x="9337" y="899"/>
                    </a:cxn>
                    <a:cxn ang="0">
                      <a:pos x="9428" y="874"/>
                    </a:cxn>
                    <a:cxn ang="0">
                      <a:pos x="9518" y="862"/>
                    </a:cxn>
                    <a:cxn ang="0">
                      <a:pos x="9466" y="860"/>
                    </a:cxn>
                    <a:cxn ang="0">
                      <a:pos x="9362" y="852"/>
                    </a:cxn>
                    <a:cxn ang="0">
                      <a:pos x="9200" y="827"/>
                    </a:cxn>
                    <a:cxn ang="0">
                      <a:pos x="8971" y="780"/>
                    </a:cxn>
                    <a:cxn ang="0">
                      <a:pos x="8727" y="720"/>
                    </a:cxn>
                    <a:cxn ang="0">
                      <a:pos x="8331" y="608"/>
                    </a:cxn>
                    <a:cxn ang="0">
                      <a:pos x="7891" y="481"/>
                    </a:cxn>
                    <a:cxn ang="0">
                      <a:pos x="7572" y="395"/>
                    </a:cxn>
                    <a:cxn ang="0">
                      <a:pos x="7229" y="308"/>
                    </a:cxn>
                    <a:cxn ang="0">
                      <a:pos x="6861" y="226"/>
                    </a:cxn>
                    <a:cxn ang="0">
                      <a:pos x="6466" y="153"/>
                    </a:cxn>
                    <a:cxn ang="0">
                      <a:pos x="6152" y="104"/>
                    </a:cxn>
                    <a:cxn ang="0">
                      <a:pos x="5933" y="76"/>
                    </a:cxn>
                    <a:cxn ang="0">
                      <a:pos x="5707" y="52"/>
                    </a:cxn>
                    <a:cxn ang="0">
                      <a:pos x="5474" y="31"/>
                    </a:cxn>
                    <a:cxn ang="0">
                      <a:pos x="5231" y="16"/>
                    </a:cxn>
                    <a:cxn ang="0">
                      <a:pos x="4982" y="5"/>
                    </a:cxn>
                    <a:cxn ang="0">
                      <a:pos x="4723" y="0"/>
                    </a:cxn>
                    <a:cxn ang="0">
                      <a:pos x="4456" y="0"/>
                    </a:cxn>
                    <a:cxn ang="0">
                      <a:pos x="4181" y="7"/>
                    </a:cxn>
                    <a:cxn ang="0">
                      <a:pos x="3896" y="19"/>
                    </a:cxn>
                    <a:cxn ang="0">
                      <a:pos x="3750" y="28"/>
                    </a:cxn>
                    <a:cxn ang="0">
                      <a:pos x="3463" y="52"/>
                    </a:cxn>
                    <a:cxn ang="0">
                      <a:pos x="3192" y="82"/>
                    </a:cxn>
                    <a:cxn ang="0">
                      <a:pos x="2935" y="118"/>
                    </a:cxn>
                    <a:cxn ang="0">
                      <a:pos x="2692" y="160"/>
                    </a:cxn>
                    <a:cxn ang="0">
                      <a:pos x="2461" y="209"/>
                    </a:cxn>
                    <a:cxn ang="0">
                      <a:pos x="2243" y="261"/>
                    </a:cxn>
                    <a:cxn ang="0">
                      <a:pos x="2038" y="316"/>
                    </a:cxn>
                    <a:cxn ang="0">
                      <a:pos x="1847" y="377"/>
                    </a:cxn>
                    <a:cxn ang="0">
                      <a:pos x="1666" y="441"/>
                    </a:cxn>
                    <a:cxn ang="0">
                      <a:pos x="1496" y="509"/>
                    </a:cxn>
                    <a:cxn ang="0">
                      <a:pos x="1338" y="579"/>
                    </a:cxn>
                    <a:cxn ang="0">
                      <a:pos x="1192" y="650"/>
                    </a:cxn>
                    <a:cxn ang="0">
                      <a:pos x="1055" y="721"/>
                    </a:cxn>
                    <a:cxn ang="0">
                      <a:pos x="928" y="796"/>
                    </a:cxn>
                    <a:cxn ang="0">
                      <a:pos x="811" y="869"/>
                    </a:cxn>
                    <a:cxn ang="0">
                      <a:pos x="705" y="944"/>
                    </a:cxn>
                    <a:cxn ang="0">
                      <a:pos x="606" y="1017"/>
                    </a:cxn>
                    <a:cxn ang="0">
                      <a:pos x="518" y="1090"/>
                    </a:cxn>
                    <a:cxn ang="0">
                      <a:pos x="436" y="1161"/>
                    </a:cxn>
                    <a:cxn ang="0">
                      <a:pos x="299" y="1295"/>
                    </a:cxn>
                    <a:cxn ang="0">
                      <a:pos x="191" y="1418"/>
                    </a:cxn>
                    <a:cxn ang="0">
                      <a:pos x="111" y="1526"/>
                    </a:cxn>
                    <a:cxn ang="0">
                      <a:pos x="54" y="1613"/>
                    </a:cxn>
                    <a:cxn ang="0">
                      <a:pos x="19" y="1677"/>
                    </a:cxn>
                    <a:cxn ang="0">
                      <a:pos x="0" y="1719"/>
                    </a:cxn>
                    <a:cxn ang="0">
                      <a:pos x="917" y="1674"/>
                    </a:cxn>
                    <a:cxn ang="0">
                      <a:pos x="3851" y="1514"/>
                    </a:cxn>
                    <a:cxn ang="0">
                      <a:pos x="4219" y="1491"/>
                    </a:cxn>
                    <a:cxn ang="0">
                      <a:pos x="4947" y="1441"/>
                    </a:cxn>
                    <a:cxn ang="0">
                      <a:pos x="5662" y="1382"/>
                    </a:cxn>
                    <a:cxn ang="0">
                      <a:pos x="6366" y="1312"/>
                    </a:cxn>
                    <a:cxn ang="0">
                      <a:pos x="7054" y="1234"/>
                    </a:cxn>
                    <a:cxn ang="0">
                      <a:pos x="7728" y="1149"/>
                    </a:cxn>
                    <a:cxn ang="0">
                      <a:pos x="8385" y="1055"/>
                    </a:cxn>
                    <a:cxn ang="0">
                      <a:pos x="9024" y="952"/>
                    </a:cxn>
                    <a:cxn ang="0">
                      <a:pos x="9337" y="899"/>
                    </a:cxn>
                  </a:cxnLst>
                  <a:rect l="0" t="0" r="r" b="b"/>
                  <a:pathLst>
                    <a:path w="9518" h="1719">
                      <a:moveTo>
                        <a:pt x="9337" y="899"/>
                      </a:moveTo>
                      <a:lnTo>
                        <a:pt x="9337" y="899"/>
                      </a:lnTo>
                      <a:lnTo>
                        <a:pt x="9382" y="885"/>
                      </a:lnTo>
                      <a:lnTo>
                        <a:pt x="9428" y="874"/>
                      </a:lnTo>
                      <a:lnTo>
                        <a:pt x="9473" y="867"/>
                      </a:lnTo>
                      <a:lnTo>
                        <a:pt x="9518" y="862"/>
                      </a:lnTo>
                      <a:lnTo>
                        <a:pt x="9518" y="862"/>
                      </a:lnTo>
                      <a:lnTo>
                        <a:pt x="9466" y="860"/>
                      </a:lnTo>
                      <a:lnTo>
                        <a:pt x="9414" y="857"/>
                      </a:lnTo>
                      <a:lnTo>
                        <a:pt x="9362" y="852"/>
                      </a:lnTo>
                      <a:lnTo>
                        <a:pt x="9308" y="845"/>
                      </a:lnTo>
                      <a:lnTo>
                        <a:pt x="9200" y="827"/>
                      </a:lnTo>
                      <a:lnTo>
                        <a:pt x="9087" y="806"/>
                      </a:lnTo>
                      <a:lnTo>
                        <a:pt x="8971" y="780"/>
                      </a:lnTo>
                      <a:lnTo>
                        <a:pt x="8851" y="753"/>
                      </a:lnTo>
                      <a:lnTo>
                        <a:pt x="8727" y="720"/>
                      </a:lnTo>
                      <a:lnTo>
                        <a:pt x="8600" y="685"/>
                      </a:lnTo>
                      <a:lnTo>
                        <a:pt x="8331" y="608"/>
                      </a:lnTo>
                      <a:lnTo>
                        <a:pt x="8043" y="525"/>
                      </a:lnTo>
                      <a:lnTo>
                        <a:pt x="7891" y="481"/>
                      </a:lnTo>
                      <a:lnTo>
                        <a:pt x="7735" y="438"/>
                      </a:lnTo>
                      <a:lnTo>
                        <a:pt x="7572" y="395"/>
                      </a:lnTo>
                      <a:lnTo>
                        <a:pt x="7403" y="351"/>
                      </a:lnTo>
                      <a:lnTo>
                        <a:pt x="7229" y="308"/>
                      </a:lnTo>
                      <a:lnTo>
                        <a:pt x="7049" y="266"/>
                      </a:lnTo>
                      <a:lnTo>
                        <a:pt x="6861" y="226"/>
                      </a:lnTo>
                      <a:lnTo>
                        <a:pt x="6666" y="189"/>
                      </a:lnTo>
                      <a:lnTo>
                        <a:pt x="6466" y="153"/>
                      </a:lnTo>
                      <a:lnTo>
                        <a:pt x="6258" y="120"/>
                      </a:lnTo>
                      <a:lnTo>
                        <a:pt x="6152" y="104"/>
                      </a:lnTo>
                      <a:lnTo>
                        <a:pt x="6044" y="90"/>
                      </a:lnTo>
                      <a:lnTo>
                        <a:pt x="5933" y="76"/>
                      </a:lnTo>
                      <a:lnTo>
                        <a:pt x="5822" y="64"/>
                      </a:lnTo>
                      <a:lnTo>
                        <a:pt x="5707" y="52"/>
                      </a:lnTo>
                      <a:lnTo>
                        <a:pt x="5592" y="42"/>
                      </a:lnTo>
                      <a:lnTo>
                        <a:pt x="5474" y="31"/>
                      </a:lnTo>
                      <a:lnTo>
                        <a:pt x="5354" y="23"/>
                      </a:lnTo>
                      <a:lnTo>
                        <a:pt x="5231" y="16"/>
                      </a:lnTo>
                      <a:lnTo>
                        <a:pt x="5107" y="10"/>
                      </a:lnTo>
                      <a:lnTo>
                        <a:pt x="4982" y="5"/>
                      </a:lnTo>
                      <a:lnTo>
                        <a:pt x="4854" y="2"/>
                      </a:lnTo>
                      <a:lnTo>
                        <a:pt x="4723" y="0"/>
                      </a:lnTo>
                      <a:lnTo>
                        <a:pt x="4591" y="0"/>
                      </a:lnTo>
                      <a:lnTo>
                        <a:pt x="4456" y="0"/>
                      </a:lnTo>
                      <a:lnTo>
                        <a:pt x="4318" y="2"/>
                      </a:lnTo>
                      <a:lnTo>
                        <a:pt x="4181" y="7"/>
                      </a:lnTo>
                      <a:lnTo>
                        <a:pt x="4039" y="12"/>
                      </a:lnTo>
                      <a:lnTo>
                        <a:pt x="3896" y="19"/>
                      </a:lnTo>
                      <a:lnTo>
                        <a:pt x="3750" y="28"/>
                      </a:lnTo>
                      <a:lnTo>
                        <a:pt x="3750" y="28"/>
                      </a:lnTo>
                      <a:lnTo>
                        <a:pt x="3606" y="38"/>
                      </a:lnTo>
                      <a:lnTo>
                        <a:pt x="3463" y="52"/>
                      </a:lnTo>
                      <a:lnTo>
                        <a:pt x="3326" y="66"/>
                      </a:lnTo>
                      <a:lnTo>
                        <a:pt x="3192" y="82"/>
                      </a:lnTo>
                      <a:lnTo>
                        <a:pt x="3062" y="99"/>
                      </a:lnTo>
                      <a:lnTo>
                        <a:pt x="2935" y="118"/>
                      </a:lnTo>
                      <a:lnTo>
                        <a:pt x="2812" y="139"/>
                      </a:lnTo>
                      <a:lnTo>
                        <a:pt x="2692" y="160"/>
                      </a:lnTo>
                      <a:lnTo>
                        <a:pt x="2575" y="184"/>
                      </a:lnTo>
                      <a:lnTo>
                        <a:pt x="2461" y="209"/>
                      </a:lnTo>
                      <a:lnTo>
                        <a:pt x="2351" y="233"/>
                      </a:lnTo>
                      <a:lnTo>
                        <a:pt x="2243" y="261"/>
                      </a:lnTo>
                      <a:lnTo>
                        <a:pt x="2139" y="289"/>
                      </a:lnTo>
                      <a:lnTo>
                        <a:pt x="2038" y="316"/>
                      </a:lnTo>
                      <a:lnTo>
                        <a:pt x="1941" y="348"/>
                      </a:lnTo>
                      <a:lnTo>
                        <a:pt x="1847" y="377"/>
                      </a:lnTo>
                      <a:lnTo>
                        <a:pt x="1755" y="410"/>
                      </a:lnTo>
                      <a:lnTo>
                        <a:pt x="1666" y="441"/>
                      </a:lnTo>
                      <a:lnTo>
                        <a:pt x="1579" y="474"/>
                      </a:lnTo>
                      <a:lnTo>
                        <a:pt x="1496" y="509"/>
                      </a:lnTo>
                      <a:lnTo>
                        <a:pt x="1416" y="544"/>
                      </a:lnTo>
                      <a:lnTo>
                        <a:pt x="1338" y="579"/>
                      </a:lnTo>
                      <a:lnTo>
                        <a:pt x="1263" y="614"/>
                      </a:lnTo>
                      <a:lnTo>
                        <a:pt x="1192" y="650"/>
                      </a:lnTo>
                      <a:lnTo>
                        <a:pt x="1122" y="685"/>
                      </a:lnTo>
                      <a:lnTo>
                        <a:pt x="1055" y="721"/>
                      </a:lnTo>
                      <a:lnTo>
                        <a:pt x="990" y="760"/>
                      </a:lnTo>
                      <a:lnTo>
                        <a:pt x="928" y="796"/>
                      </a:lnTo>
                      <a:lnTo>
                        <a:pt x="869" y="833"/>
                      </a:lnTo>
                      <a:lnTo>
                        <a:pt x="811" y="869"/>
                      </a:lnTo>
                      <a:lnTo>
                        <a:pt x="757" y="907"/>
                      </a:lnTo>
                      <a:lnTo>
                        <a:pt x="705" y="944"/>
                      </a:lnTo>
                      <a:lnTo>
                        <a:pt x="655" y="980"/>
                      </a:lnTo>
                      <a:lnTo>
                        <a:pt x="606" y="1017"/>
                      </a:lnTo>
                      <a:lnTo>
                        <a:pt x="561" y="1053"/>
                      </a:lnTo>
                      <a:lnTo>
                        <a:pt x="518" y="1090"/>
                      </a:lnTo>
                      <a:lnTo>
                        <a:pt x="476" y="1125"/>
                      </a:lnTo>
                      <a:lnTo>
                        <a:pt x="436" y="1161"/>
                      </a:lnTo>
                      <a:lnTo>
                        <a:pt x="365" y="1229"/>
                      </a:lnTo>
                      <a:lnTo>
                        <a:pt x="299" y="1295"/>
                      </a:lnTo>
                      <a:lnTo>
                        <a:pt x="241" y="1359"/>
                      </a:lnTo>
                      <a:lnTo>
                        <a:pt x="191" y="1418"/>
                      </a:lnTo>
                      <a:lnTo>
                        <a:pt x="147" y="1474"/>
                      </a:lnTo>
                      <a:lnTo>
                        <a:pt x="111" y="1526"/>
                      </a:lnTo>
                      <a:lnTo>
                        <a:pt x="80" y="1573"/>
                      </a:lnTo>
                      <a:lnTo>
                        <a:pt x="54" y="1613"/>
                      </a:lnTo>
                      <a:lnTo>
                        <a:pt x="33" y="1648"/>
                      </a:lnTo>
                      <a:lnTo>
                        <a:pt x="19" y="1677"/>
                      </a:lnTo>
                      <a:lnTo>
                        <a:pt x="8" y="1698"/>
                      </a:lnTo>
                      <a:lnTo>
                        <a:pt x="0" y="1719"/>
                      </a:lnTo>
                      <a:lnTo>
                        <a:pt x="0" y="1719"/>
                      </a:lnTo>
                      <a:lnTo>
                        <a:pt x="917" y="1674"/>
                      </a:lnTo>
                      <a:lnTo>
                        <a:pt x="1866" y="1623"/>
                      </a:lnTo>
                      <a:lnTo>
                        <a:pt x="3851" y="1514"/>
                      </a:lnTo>
                      <a:lnTo>
                        <a:pt x="3851" y="1514"/>
                      </a:lnTo>
                      <a:lnTo>
                        <a:pt x="4219" y="1491"/>
                      </a:lnTo>
                      <a:lnTo>
                        <a:pt x="4584" y="1467"/>
                      </a:lnTo>
                      <a:lnTo>
                        <a:pt x="4947" y="1441"/>
                      </a:lnTo>
                      <a:lnTo>
                        <a:pt x="5305" y="1413"/>
                      </a:lnTo>
                      <a:lnTo>
                        <a:pt x="5662" y="1382"/>
                      </a:lnTo>
                      <a:lnTo>
                        <a:pt x="6016" y="1347"/>
                      </a:lnTo>
                      <a:lnTo>
                        <a:pt x="6366" y="1312"/>
                      </a:lnTo>
                      <a:lnTo>
                        <a:pt x="6711" y="1274"/>
                      </a:lnTo>
                      <a:lnTo>
                        <a:pt x="7054" y="1234"/>
                      </a:lnTo>
                      <a:lnTo>
                        <a:pt x="7393" y="1192"/>
                      </a:lnTo>
                      <a:lnTo>
                        <a:pt x="7728" y="1149"/>
                      </a:lnTo>
                      <a:lnTo>
                        <a:pt x="8058" y="1102"/>
                      </a:lnTo>
                      <a:lnTo>
                        <a:pt x="8385" y="1055"/>
                      </a:lnTo>
                      <a:lnTo>
                        <a:pt x="8706" y="1005"/>
                      </a:lnTo>
                      <a:lnTo>
                        <a:pt x="9024" y="952"/>
                      </a:lnTo>
                      <a:lnTo>
                        <a:pt x="9337" y="899"/>
                      </a:lnTo>
                      <a:lnTo>
                        <a:pt x="9337" y="899"/>
                      </a:lnTo>
                      <a:close/>
                    </a:path>
                  </a:pathLst>
                </a:custGeom>
                <a:gradFill flip="none" rotWithShape="1">
                  <a:gsLst>
                    <a:gs pos="0">
                      <a:srgbClr val="84BC76"/>
                    </a:gs>
                    <a:gs pos="100000">
                      <a:srgbClr val="2F6C1C"/>
                    </a:gs>
                  </a:gsLst>
                  <a:lin ang="5160000" scaled="0"/>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22" name="Group 168">
                <a:extLst>
                  <a:ext uri="{FF2B5EF4-FFF2-40B4-BE49-F238E27FC236}">
                    <a16:creationId xmlns:a16="http://schemas.microsoft.com/office/drawing/2014/main" id="{B48E7C9F-3023-4968-9800-DED558844EAB}"/>
                  </a:ext>
                </a:extLst>
              </p:cNvPr>
              <p:cNvGrpSpPr/>
              <p:nvPr/>
            </p:nvGrpSpPr>
            <p:grpSpPr>
              <a:xfrm rot="2267926">
                <a:off x="5349661" y="2372654"/>
                <a:ext cx="340137" cy="167559"/>
                <a:chOff x="793750" y="0"/>
                <a:chExt cx="7556501" cy="2116991"/>
              </a:xfrm>
            </p:grpSpPr>
            <p:sp>
              <p:nvSpPr>
                <p:cNvPr id="141" name="Freeform 7">
                  <a:extLst>
                    <a:ext uri="{FF2B5EF4-FFF2-40B4-BE49-F238E27FC236}">
                      <a16:creationId xmlns:a16="http://schemas.microsoft.com/office/drawing/2014/main" id="{A76E5750-0399-4578-9512-AE26E829B3DD}"/>
                    </a:ext>
                  </a:extLst>
                </p:cNvPr>
                <p:cNvSpPr>
                  <a:spLocks/>
                </p:cNvSpPr>
                <p:nvPr/>
              </p:nvSpPr>
              <p:spPr bwMode="auto">
                <a:xfrm>
                  <a:off x="793750" y="696178"/>
                  <a:ext cx="7413625" cy="1420813"/>
                </a:xfrm>
                <a:custGeom>
                  <a:avLst/>
                  <a:gdLst/>
                  <a:ahLst/>
                  <a:cxnLst>
                    <a:cxn ang="0">
                      <a:pos x="9339" y="0"/>
                    </a:cxn>
                    <a:cxn ang="0">
                      <a:pos x="8708" y="106"/>
                    </a:cxn>
                    <a:cxn ang="0">
                      <a:pos x="8060" y="203"/>
                    </a:cxn>
                    <a:cxn ang="0">
                      <a:pos x="7395" y="293"/>
                    </a:cxn>
                    <a:cxn ang="0">
                      <a:pos x="6713" y="375"/>
                    </a:cxn>
                    <a:cxn ang="0">
                      <a:pos x="6018" y="448"/>
                    </a:cxn>
                    <a:cxn ang="0">
                      <a:pos x="5307" y="514"/>
                    </a:cxn>
                    <a:cxn ang="0">
                      <a:pos x="4586" y="568"/>
                    </a:cxn>
                    <a:cxn ang="0">
                      <a:pos x="3853" y="615"/>
                    </a:cxn>
                    <a:cxn ang="0">
                      <a:pos x="1868" y="724"/>
                    </a:cxn>
                    <a:cxn ang="0">
                      <a:pos x="2" y="820"/>
                    </a:cxn>
                    <a:cxn ang="0">
                      <a:pos x="0" y="822"/>
                    </a:cxn>
                    <a:cxn ang="0">
                      <a:pos x="113" y="870"/>
                    </a:cxn>
                    <a:cxn ang="0">
                      <a:pos x="431" y="997"/>
                    </a:cxn>
                    <a:cxn ang="0">
                      <a:pos x="657" y="1081"/>
                    </a:cxn>
                    <a:cxn ang="0">
                      <a:pos x="921" y="1173"/>
                    </a:cxn>
                    <a:cxn ang="0">
                      <a:pos x="1223" y="1270"/>
                    </a:cxn>
                    <a:cxn ang="0">
                      <a:pos x="1559" y="1369"/>
                    </a:cxn>
                    <a:cxn ang="0">
                      <a:pos x="1922" y="1465"/>
                    </a:cxn>
                    <a:cxn ang="0">
                      <a:pos x="2310" y="1555"/>
                    </a:cxn>
                    <a:cxn ang="0">
                      <a:pos x="2718" y="1635"/>
                    </a:cxn>
                    <a:cxn ang="0">
                      <a:pos x="2930" y="1672"/>
                    </a:cxn>
                    <a:cxn ang="0">
                      <a:pos x="3146" y="1703"/>
                    </a:cxn>
                    <a:cxn ang="0">
                      <a:pos x="3363" y="1731"/>
                    </a:cxn>
                    <a:cxn ang="0">
                      <a:pos x="3585" y="1753"/>
                    </a:cxn>
                    <a:cxn ang="0">
                      <a:pos x="3809" y="1771"/>
                    </a:cxn>
                    <a:cxn ang="0">
                      <a:pos x="4035" y="1785"/>
                    </a:cxn>
                    <a:cxn ang="0">
                      <a:pos x="4263" y="1790"/>
                    </a:cxn>
                    <a:cxn ang="0">
                      <a:pos x="4491" y="1790"/>
                    </a:cxn>
                    <a:cxn ang="0">
                      <a:pos x="4720" y="1783"/>
                    </a:cxn>
                    <a:cxn ang="0">
                      <a:pos x="4949" y="1767"/>
                    </a:cxn>
                    <a:cxn ang="0">
                      <a:pos x="5057" y="1759"/>
                    </a:cxn>
                    <a:cxn ang="0">
                      <a:pos x="5267" y="1734"/>
                    </a:cxn>
                    <a:cxn ang="0">
                      <a:pos x="5469" y="1705"/>
                    </a:cxn>
                    <a:cxn ang="0">
                      <a:pos x="5665" y="1672"/>
                    </a:cxn>
                    <a:cxn ang="0">
                      <a:pos x="5853" y="1632"/>
                    </a:cxn>
                    <a:cxn ang="0">
                      <a:pos x="6037" y="1588"/>
                    </a:cxn>
                    <a:cxn ang="0">
                      <a:pos x="6213" y="1540"/>
                    </a:cxn>
                    <a:cxn ang="0">
                      <a:pos x="6383" y="1487"/>
                    </a:cxn>
                    <a:cxn ang="0">
                      <a:pos x="6548" y="1432"/>
                    </a:cxn>
                    <a:cxn ang="0">
                      <a:pos x="6708" y="1374"/>
                    </a:cxn>
                    <a:cxn ang="0">
                      <a:pos x="6863" y="1312"/>
                    </a:cxn>
                    <a:cxn ang="0">
                      <a:pos x="7085" y="1216"/>
                    </a:cxn>
                    <a:cxn ang="0">
                      <a:pos x="7367" y="1081"/>
                    </a:cxn>
                    <a:cxn ang="0">
                      <a:pos x="7629" y="942"/>
                    </a:cxn>
                    <a:cxn ang="0">
                      <a:pos x="7878" y="801"/>
                    </a:cxn>
                    <a:cxn ang="0">
                      <a:pos x="8112" y="660"/>
                    </a:cxn>
                    <a:cxn ang="0">
                      <a:pos x="8549" y="394"/>
                    </a:cxn>
                    <a:cxn ang="0">
                      <a:pos x="8755" y="274"/>
                    </a:cxn>
                    <a:cxn ang="0">
                      <a:pos x="8953" y="166"/>
                    </a:cxn>
                    <a:cxn ang="0">
                      <a:pos x="9148" y="74"/>
                    </a:cxn>
                    <a:cxn ang="0">
                      <a:pos x="9244" y="34"/>
                    </a:cxn>
                    <a:cxn ang="0">
                      <a:pos x="9339" y="0"/>
                    </a:cxn>
                  </a:cxnLst>
                  <a:rect l="0" t="0" r="r" b="b"/>
                  <a:pathLst>
                    <a:path w="9339" h="1790">
                      <a:moveTo>
                        <a:pt x="9339" y="0"/>
                      </a:moveTo>
                      <a:lnTo>
                        <a:pt x="9339" y="0"/>
                      </a:lnTo>
                      <a:lnTo>
                        <a:pt x="9026" y="53"/>
                      </a:lnTo>
                      <a:lnTo>
                        <a:pt x="8708" y="106"/>
                      </a:lnTo>
                      <a:lnTo>
                        <a:pt x="8387" y="156"/>
                      </a:lnTo>
                      <a:lnTo>
                        <a:pt x="8060" y="203"/>
                      </a:lnTo>
                      <a:lnTo>
                        <a:pt x="7730" y="250"/>
                      </a:lnTo>
                      <a:lnTo>
                        <a:pt x="7395" y="293"/>
                      </a:lnTo>
                      <a:lnTo>
                        <a:pt x="7056" y="335"/>
                      </a:lnTo>
                      <a:lnTo>
                        <a:pt x="6713" y="375"/>
                      </a:lnTo>
                      <a:lnTo>
                        <a:pt x="6368" y="413"/>
                      </a:lnTo>
                      <a:lnTo>
                        <a:pt x="6018" y="448"/>
                      </a:lnTo>
                      <a:lnTo>
                        <a:pt x="5664" y="483"/>
                      </a:lnTo>
                      <a:lnTo>
                        <a:pt x="5307" y="514"/>
                      </a:lnTo>
                      <a:lnTo>
                        <a:pt x="4949" y="542"/>
                      </a:lnTo>
                      <a:lnTo>
                        <a:pt x="4586" y="568"/>
                      </a:lnTo>
                      <a:lnTo>
                        <a:pt x="4221" y="592"/>
                      </a:lnTo>
                      <a:lnTo>
                        <a:pt x="3853" y="615"/>
                      </a:lnTo>
                      <a:lnTo>
                        <a:pt x="3853" y="615"/>
                      </a:lnTo>
                      <a:lnTo>
                        <a:pt x="1868" y="724"/>
                      </a:lnTo>
                      <a:lnTo>
                        <a:pt x="919" y="775"/>
                      </a:lnTo>
                      <a:lnTo>
                        <a:pt x="2" y="820"/>
                      </a:lnTo>
                      <a:lnTo>
                        <a:pt x="0" y="822"/>
                      </a:lnTo>
                      <a:lnTo>
                        <a:pt x="0" y="822"/>
                      </a:lnTo>
                      <a:lnTo>
                        <a:pt x="30" y="834"/>
                      </a:lnTo>
                      <a:lnTo>
                        <a:pt x="113" y="870"/>
                      </a:lnTo>
                      <a:lnTo>
                        <a:pt x="249" y="926"/>
                      </a:lnTo>
                      <a:lnTo>
                        <a:pt x="431" y="997"/>
                      </a:lnTo>
                      <a:lnTo>
                        <a:pt x="539" y="1037"/>
                      </a:lnTo>
                      <a:lnTo>
                        <a:pt x="657" y="1081"/>
                      </a:lnTo>
                      <a:lnTo>
                        <a:pt x="784" y="1126"/>
                      </a:lnTo>
                      <a:lnTo>
                        <a:pt x="921" y="1173"/>
                      </a:lnTo>
                      <a:lnTo>
                        <a:pt x="1069" y="1221"/>
                      </a:lnTo>
                      <a:lnTo>
                        <a:pt x="1223" y="1270"/>
                      </a:lnTo>
                      <a:lnTo>
                        <a:pt x="1387" y="1319"/>
                      </a:lnTo>
                      <a:lnTo>
                        <a:pt x="1559" y="1369"/>
                      </a:lnTo>
                      <a:lnTo>
                        <a:pt x="1736" y="1418"/>
                      </a:lnTo>
                      <a:lnTo>
                        <a:pt x="1922" y="1465"/>
                      </a:lnTo>
                      <a:lnTo>
                        <a:pt x="2113" y="1512"/>
                      </a:lnTo>
                      <a:lnTo>
                        <a:pt x="2310" y="1555"/>
                      </a:lnTo>
                      <a:lnTo>
                        <a:pt x="2511" y="1597"/>
                      </a:lnTo>
                      <a:lnTo>
                        <a:pt x="2718" y="1635"/>
                      </a:lnTo>
                      <a:lnTo>
                        <a:pt x="2824" y="1654"/>
                      </a:lnTo>
                      <a:lnTo>
                        <a:pt x="2930" y="1672"/>
                      </a:lnTo>
                      <a:lnTo>
                        <a:pt x="3036" y="1687"/>
                      </a:lnTo>
                      <a:lnTo>
                        <a:pt x="3146" y="1703"/>
                      </a:lnTo>
                      <a:lnTo>
                        <a:pt x="3253" y="1717"/>
                      </a:lnTo>
                      <a:lnTo>
                        <a:pt x="3363" y="1731"/>
                      </a:lnTo>
                      <a:lnTo>
                        <a:pt x="3474" y="1743"/>
                      </a:lnTo>
                      <a:lnTo>
                        <a:pt x="3585" y="1753"/>
                      </a:lnTo>
                      <a:lnTo>
                        <a:pt x="3696" y="1764"/>
                      </a:lnTo>
                      <a:lnTo>
                        <a:pt x="3809" y="1771"/>
                      </a:lnTo>
                      <a:lnTo>
                        <a:pt x="3922" y="1778"/>
                      </a:lnTo>
                      <a:lnTo>
                        <a:pt x="4035" y="1785"/>
                      </a:lnTo>
                      <a:lnTo>
                        <a:pt x="4148" y="1788"/>
                      </a:lnTo>
                      <a:lnTo>
                        <a:pt x="4263" y="1790"/>
                      </a:lnTo>
                      <a:lnTo>
                        <a:pt x="4378" y="1790"/>
                      </a:lnTo>
                      <a:lnTo>
                        <a:pt x="4491" y="1790"/>
                      </a:lnTo>
                      <a:lnTo>
                        <a:pt x="4605" y="1786"/>
                      </a:lnTo>
                      <a:lnTo>
                        <a:pt x="4720" y="1783"/>
                      </a:lnTo>
                      <a:lnTo>
                        <a:pt x="4835" y="1776"/>
                      </a:lnTo>
                      <a:lnTo>
                        <a:pt x="4949" y="1767"/>
                      </a:lnTo>
                      <a:lnTo>
                        <a:pt x="4949" y="1767"/>
                      </a:lnTo>
                      <a:lnTo>
                        <a:pt x="5057" y="1759"/>
                      </a:lnTo>
                      <a:lnTo>
                        <a:pt x="5163" y="1746"/>
                      </a:lnTo>
                      <a:lnTo>
                        <a:pt x="5267" y="1734"/>
                      </a:lnTo>
                      <a:lnTo>
                        <a:pt x="5368" y="1720"/>
                      </a:lnTo>
                      <a:lnTo>
                        <a:pt x="5469" y="1705"/>
                      </a:lnTo>
                      <a:lnTo>
                        <a:pt x="5568" y="1689"/>
                      </a:lnTo>
                      <a:lnTo>
                        <a:pt x="5665" y="1672"/>
                      </a:lnTo>
                      <a:lnTo>
                        <a:pt x="5759" y="1653"/>
                      </a:lnTo>
                      <a:lnTo>
                        <a:pt x="5853" y="1632"/>
                      </a:lnTo>
                      <a:lnTo>
                        <a:pt x="5945" y="1611"/>
                      </a:lnTo>
                      <a:lnTo>
                        <a:pt x="6037" y="1588"/>
                      </a:lnTo>
                      <a:lnTo>
                        <a:pt x="6126" y="1564"/>
                      </a:lnTo>
                      <a:lnTo>
                        <a:pt x="6213" y="1540"/>
                      </a:lnTo>
                      <a:lnTo>
                        <a:pt x="6300" y="1513"/>
                      </a:lnTo>
                      <a:lnTo>
                        <a:pt x="6383" y="1487"/>
                      </a:lnTo>
                      <a:lnTo>
                        <a:pt x="6467" y="1461"/>
                      </a:lnTo>
                      <a:lnTo>
                        <a:pt x="6548" y="1432"/>
                      </a:lnTo>
                      <a:lnTo>
                        <a:pt x="6630" y="1404"/>
                      </a:lnTo>
                      <a:lnTo>
                        <a:pt x="6708" y="1374"/>
                      </a:lnTo>
                      <a:lnTo>
                        <a:pt x="6786" y="1343"/>
                      </a:lnTo>
                      <a:lnTo>
                        <a:pt x="6863" y="1312"/>
                      </a:lnTo>
                      <a:lnTo>
                        <a:pt x="6939" y="1281"/>
                      </a:lnTo>
                      <a:lnTo>
                        <a:pt x="7085" y="1216"/>
                      </a:lnTo>
                      <a:lnTo>
                        <a:pt x="7228" y="1150"/>
                      </a:lnTo>
                      <a:lnTo>
                        <a:pt x="7367" y="1081"/>
                      </a:lnTo>
                      <a:lnTo>
                        <a:pt x="7499" y="1011"/>
                      </a:lnTo>
                      <a:lnTo>
                        <a:pt x="7629" y="942"/>
                      </a:lnTo>
                      <a:lnTo>
                        <a:pt x="7756" y="870"/>
                      </a:lnTo>
                      <a:lnTo>
                        <a:pt x="7878" y="801"/>
                      </a:lnTo>
                      <a:lnTo>
                        <a:pt x="7996" y="730"/>
                      </a:lnTo>
                      <a:lnTo>
                        <a:pt x="8112" y="660"/>
                      </a:lnTo>
                      <a:lnTo>
                        <a:pt x="8337" y="524"/>
                      </a:lnTo>
                      <a:lnTo>
                        <a:pt x="8549" y="394"/>
                      </a:lnTo>
                      <a:lnTo>
                        <a:pt x="8653" y="333"/>
                      </a:lnTo>
                      <a:lnTo>
                        <a:pt x="8755" y="274"/>
                      </a:lnTo>
                      <a:lnTo>
                        <a:pt x="8854" y="219"/>
                      </a:lnTo>
                      <a:lnTo>
                        <a:pt x="8953" y="166"/>
                      </a:lnTo>
                      <a:lnTo>
                        <a:pt x="9051" y="118"/>
                      </a:lnTo>
                      <a:lnTo>
                        <a:pt x="9148" y="74"/>
                      </a:lnTo>
                      <a:lnTo>
                        <a:pt x="9197" y="53"/>
                      </a:lnTo>
                      <a:lnTo>
                        <a:pt x="9244" y="34"/>
                      </a:lnTo>
                      <a:lnTo>
                        <a:pt x="9292" y="17"/>
                      </a:lnTo>
                      <a:lnTo>
                        <a:pt x="9339" y="0"/>
                      </a:lnTo>
                      <a:lnTo>
                        <a:pt x="9339" y="0"/>
                      </a:lnTo>
                      <a:close/>
                    </a:path>
                  </a:pathLst>
                </a:custGeom>
                <a:gradFill flip="none" rotWithShape="1">
                  <a:gsLst>
                    <a:gs pos="0">
                      <a:srgbClr val="5EBD63"/>
                    </a:gs>
                    <a:gs pos="100000">
                      <a:srgbClr val="447F31"/>
                    </a:gs>
                  </a:gsLst>
                  <a:path path="circle">
                    <a:fillToRect l="50000" t="50000" r="50000" b="50000"/>
                  </a:path>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2" name="Freeform 8">
                  <a:extLst>
                    <a:ext uri="{FF2B5EF4-FFF2-40B4-BE49-F238E27FC236}">
                      <a16:creationId xmlns:a16="http://schemas.microsoft.com/office/drawing/2014/main" id="{26FDBC15-17BE-48A9-8626-DF29F0C1B4B7}"/>
                    </a:ext>
                  </a:extLst>
                </p:cNvPr>
                <p:cNvSpPr>
                  <a:spLocks/>
                </p:cNvSpPr>
                <p:nvPr/>
              </p:nvSpPr>
              <p:spPr bwMode="auto">
                <a:xfrm>
                  <a:off x="795338" y="0"/>
                  <a:ext cx="7554913" cy="1363663"/>
                </a:xfrm>
                <a:custGeom>
                  <a:avLst/>
                  <a:gdLst/>
                  <a:ahLst/>
                  <a:cxnLst>
                    <a:cxn ang="0">
                      <a:pos x="9337" y="899"/>
                    </a:cxn>
                    <a:cxn ang="0">
                      <a:pos x="9428" y="874"/>
                    </a:cxn>
                    <a:cxn ang="0">
                      <a:pos x="9518" y="862"/>
                    </a:cxn>
                    <a:cxn ang="0">
                      <a:pos x="9466" y="860"/>
                    </a:cxn>
                    <a:cxn ang="0">
                      <a:pos x="9362" y="852"/>
                    </a:cxn>
                    <a:cxn ang="0">
                      <a:pos x="9200" y="827"/>
                    </a:cxn>
                    <a:cxn ang="0">
                      <a:pos x="8971" y="780"/>
                    </a:cxn>
                    <a:cxn ang="0">
                      <a:pos x="8727" y="720"/>
                    </a:cxn>
                    <a:cxn ang="0">
                      <a:pos x="8331" y="608"/>
                    </a:cxn>
                    <a:cxn ang="0">
                      <a:pos x="7891" y="481"/>
                    </a:cxn>
                    <a:cxn ang="0">
                      <a:pos x="7572" y="395"/>
                    </a:cxn>
                    <a:cxn ang="0">
                      <a:pos x="7229" y="308"/>
                    </a:cxn>
                    <a:cxn ang="0">
                      <a:pos x="6861" y="226"/>
                    </a:cxn>
                    <a:cxn ang="0">
                      <a:pos x="6466" y="153"/>
                    </a:cxn>
                    <a:cxn ang="0">
                      <a:pos x="6152" y="104"/>
                    </a:cxn>
                    <a:cxn ang="0">
                      <a:pos x="5933" y="76"/>
                    </a:cxn>
                    <a:cxn ang="0">
                      <a:pos x="5707" y="52"/>
                    </a:cxn>
                    <a:cxn ang="0">
                      <a:pos x="5474" y="31"/>
                    </a:cxn>
                    <a:cxn ang="0">
                      <a:pos x="5231" y="16"/>
                    </a:cxn>
                    <a:cxn ang="0">
                      <a:pos x="4982" y="5"/>
                    </a:cxn>
                    <a:cxn ang="0">
                      <a:pos x="4723" y="0"/>
                    </a:cxn>
                    <a:cxn ang="0">
                      <a:pos x="4456" y="0"/>
                    </a:cxn>
                    <a:cxn ang="0">
                      <a:pos x="4181" y="7"/>
                    </a:cxn>
                    <a:cxn ang="0">
                      <a:pos x="3896" y="19"/>
                    </a:cxn>
                    <a:cxn ang="0">
                      <a:pos x="3750" y="28"/>
                    </a:cxn>
                    <a:cxn ang="0">
                      <a:pos x="3463" y="52"/>
                    </a:cxn>
                    <a:cxn ang="0">
                      <a:pos x="3192" y="82"/>
                    </a:cxn>
                    <a:cxn ang="0">
                      <a:pos x="2935" y="118"/>
                    </a:cxn>
                    <a:cxn ang="0">
                      <a:pos x="2692" y="160"/>
                    </a:cxn>
                    <a:cxn ang="0">
                      <a:pos x="2461" y="209"/>
                    </a:cxn>
                    <a:cxn ang="0">
                      <a:pos x="2243" y="261"/>
                    </a:cxn>
                    <a:cxn ang="0">
                      <a:pos x="2038" y="316"/>
                    </a:cxn>
                    <a:cxn ang="0">
                      <a:pos x="1847" y="377"/>
                    </a:cxn>
                    <a:cxn ang="0">
                      <a:pos x="1666" y="441"/>
                    </a:cxn>
                    <a:cxn ang="0">
                      <a:pos x="1496" y="509"/>
                    </a:cxn>
                    <a:cxn ang="0">
                      <a:pos x="1338" y="579"/>
                    </a:cxn>
                    <a:cxn ang="0">
                      <a:pos x="1192" y="650"/>
                    </a:cxn>
                    <a:cxn ang="0">
                      <a:pos x="1055" y="721"/>
                    </a:cxn>
                    <a:cxn ang="0">
                      <a:pos x="928" y="796"/>
                    </a:cxn>
                    <a:cxn ang="0">
                      <a:pos x="811" y="869"/>
                    </a:cxn>
                    <a:cxn ang="0">
                      <a:pos x="705" y="944"/>
                    </a:cxn>
                    <a:cxn ang="0">
                      <a:pos x="606" y="1017"/>
                    </a:cxn>
                    <a:cxn ang="0">
                      <a:pos x="518" y="1090"/>
                    </a:cxn>
                    <a:cxn ang="0">
                      <a:pos x="436" y="1161"/>
                    </a:cxn>
                    <a:cxn ang="0">
                      <a:pos x="299" y="1295"/>
                    </a:cxn>
                    <a:cxn ang="0">
                      <a:pos x="191" y="1418"/>
                    </a:cxn>
                    <a:cxn ang="0">
                      <a:pos x="111" y="1526"/>
                    </a:cxn>
                    <a:cxn ang="0">
                      <a:pos x="54" y="1613"/>
                    </a:cxn>
                    <a:cxn ang="0">
                      <a:pos x="19" y="1677"/>
                    </a:cxn>
                    <a:cxn ang="0">
                      <a:pos x="0" y="1719"/>
                    </a:cxn>
                    <a:cxn ang="0">
                      <a:pos x="917" y="1674"/>
                    </a:cxn>
                    <a:cxn ang="0">
                      <a:pos x="3851" y="1514"/>
                    </a:cxn>
                    <a:cxn ang="0">
                      <a:pos x="4219" y="1491"/>
                    </a:cxn>
                    <a:cxn ang="0">
                      <a:pos x="4947" y="1441"/>
                    </a:cxn>
                    <a:cxn ang="0">
                      <a:pos x="5662" y="1382"/>
                    </a:cxn>
                    <a:cxn ang="0">
                      <a:pos x="6366" y="1312"/>
                    </a:cxn>
                    <a:cxn ang="0">
                      <a:pos x="7054" y="1234"/>
                    </a:cxn>
                    <a:cxn ang="0">
                      <a:pos x="7728" y="1149"/>
                    </a:cxn>
                    <a:cxn ang="0">
                      <a:pos x="8385" y="1055"/>
                    </a:cxn>
                    <a:cxn ang="0">
                      <a:pos x="9024" y="952"/>
                    </a:cxn>
                    <a:cxn ang="0">
                      <a:pos x="9337" y="899"/>
                    </a:cxn>
                  </a:cxnLst>
                  <a:rect l="0" t="0" r="r" b="b"/>
                  <a:pathLst>
                    <a:path w="9518" h="1719">
                      <a:moveTo>
                        <a:pt x="9337" y="899"/>
                      </a:moveTo>
                      <a:lnTo>
                        <a:pt x="9337" y="899"/>
                      </a:lnTo>
                      <a:lnTo>
                        <a:pt x="9382" y="885"/>
                      </a:lnTo>
                      <a:lnTo>
                        <a:pt x="9428" y="874"/>
                      </a:lnTo>
                      <a:lnTo>
                        <a:pt x="9473" y="867"/>
                      </a:lnTo>
                      <a:lnTo>
                        <a:pt x="9518" y="862"/>
                      </a:lnTo>
                      <a:lnTo>
                        <a:pt x="9518" y="862"/>
                      </a:lnTo>
                      <a:lnTo>
                        <a:pt x="9466" y="860"/>
                      </a:lnTo>
                      <a:lnTo>
                        <a:pt x="9414" y="857"/>
                      </a:lnTo>
                      <a:lnTo>
                        <a:pt x="9362" y="852"/>
                      </a:lnTo>
                      <a:lnTo>
                        <a:pt x="9308" y="845"/>
                      </a:lnTo>
                      <a:lnTo>
                        <a:pt x="9200" y="827"/>
                      </a:lnTo>
                      <a:lnTo>
                        <a:pt x="9087" y="806"/>
                      </a:lnTo>
                      <a:lnTo>
                        <a:pt x="8971" y="780"/>
                      </a:lnTo>
                      <a:lnTo>
                        <a:pt x="8851" y="753"/>
                      </a:lnTo>
                      <a:lnTo>
                        <a:pt x="8727" y="720"/>
                      </a:lnTo>
                      <a:lnTo>
                        <a:pt x="8600" y="685"/>
                      </a:lnTo>
                      <a:lnTo>
                        <a:pt x="8331" y="608"/>
                      </a:lnTo>
                      <a:lnTo>
                        <a:pt x="8043" y="525"/>
                      </a:lnTo>
                      <a:lnTo>
                        <a:pt x="7891" y="481"/>
                      </a:lnTo>
                      <a:lnTo>
                        <a:pt x="7735" y="438"/>
                      </a:lnTo>
                      <a:lnTo>
                        <a:pt x="7572" y="395"/>
                      </a:lnTo>
                      <a:lnTo>
                        <a:pt x="7403" y="351"/>
                      </a:lnTo>
                      <a:lnTo>
                        <a:pt x="7229" y="308"/>
                      </a:lnTo>
                      <a:lnTo>
                        <a:pt x="7049" y="266"/>
                      </a:lnTo>
                      <a:lnTo>
                        <a:pt x="6861" y="226"/>
                      </a:lnTo>
                      <a:lnTo>
                        <a:pt x="6666" y="189"/>
                      </a:lnTo>
                      <a:lnTo>
                        <a:pt x="6466" y="153"/>
                      </a:lnTo>
                      <a:lnTo>
                        <a:pt x="6258" y="120"/>
                      </a:lnTo>
                      <a:lnTo>
                        <a:pt x="6152" y="104"/>
                      </a:lnTo>
                      <a:lnTo>
                        <a:pt x="6044" y="90"/>
                      </a:lnTo>
                      <a:lnTo>
                        <a:pt x="5933" y="76"/>
                      </a:lnTo>
                      <a:lnTo>
                        <a:pt x="5822" y="64"/>
                      </a:lnTo>
                      <a:lnTo>
                        <a:pt x="5707" y="52"/>
                      </a:lnTo>
                      <a:lnTo>
                        <a:pt x="5592" y="42"/>
                      </a:lnTo>
                      <a:lnTo>
                        <a:pt x="5474" y="31"/>
                      </a:lnTo>
                      <a:lnTo>
                        <a:pt x="5354" y="23"/>
                      </a:lnTo>
                      <a:lnTo>
                        <a:pt x="5231" y="16"/>
                      </a:lnTo>
                      <a:lnTo>
                        <a:pt x="5107" y="10"/>
                      </a:lnTo>
                      <a:lnTo>
                        <a:pt x="4982" y="5"/>
                      </a:lnTo>
                      <a:lnTo>
                        <a:pt x="4854" y="2"/>
                      </a:lnTo>
                      <a:lnTo>
                        <a:pt x="4723" y="0"/>
                      </a:lnTo>
                      <a:lnTo>
                        <a:pt x="4591" y="0"/>
                      </a:lnTo>
                      <a:lnTo>
                        <a:pt x="4456" y="0"/>
                      </a:lnTo>
                      <a:lnTo>
                        <a:pt x="4318" y="2"/>
                      </a:lnTo>
                      <a:lnTo>
                        <a:pt x="4181" y="7"/>
                      </a:lnTo>
                      <a:lnTo>
                        <a:pt x="4039" y="12"/>
                      </a:lnTo>
                      <a:lnTo>
                        <a:pt x="3896" y="19"/>
                      </a:lnTo>
                      <a:lnTo>
                        <a:pt x="3750" y="28"/>
                      </a:lnTo>
                      <a:lnTo>
                        <a:pt x="3750" y="28"/>
                      </a:lnTo>
                      <a:lnTo>
                        <a:pt x="3606" y="38"/>
                      </a:lnTo>
                      <a:lnTo>
                        <a:pt x="3463" y="52"/>
                      </a:lnTo>
                      <a:lnTo>
                        <a:pt x="3326" y="66"/>
                      </a:lnTo>
                      <a:lnTo>
                        <a:pt x="3192" y="82"/>
                      </a:lnTo>
                      <a:lnTo>
                        <a:pt x="3062" y="99"/>
                      </a:lnTo>
                      <a:lnTo>
                        <a:pt x="2935" y="118"/>
                      </a:lnTo>
                      <a:lnTo>
                        <a:pt x="2812" y="139"/>
                      </a:lnTo>
                      <a:lnTo>
                        <a:pt x="2692" y="160"/>
                      </a:lnTo>
                      <a:lnTo>
                        <a:pt x="2575" y="184"/>
                      </a:lnTo>
                      <a:lnTo>
                        <a:pt x="2461" y="209"/>
                      </a:lnTo>
                      <a:lnTo>
                        <a:pt x="2351" y="233"/>
                      </a:lnTo>
                      <a:lnTo>
                        <a:pt x="2243" y="261"/>
                      </a:lnTo>
                      <a:lnTo>
                        <a:pt x="2139" y="289"/>
                      </a:lnTo>
                      <a:lnTo>
                        <a:pt x="2038" y="316"/>
                      </a:lnTo>
                      <a:lnTo>
                        <a:pt x="1941" y="348"/>
                      </a:lnTo>
                      <a:lnTo>
                        <a:pt x="1847" y="377"/>
                      </a:lnTo>
                      <a:lnTo>
                        <a:pt x="1755" y="410"/>
                      </a:lnTo>
                      <a:lnTo>
                        <a:pt x="1666" y="441"/>
                      </a:lnTo>
                      <a:lnTo>
                        <a:pt x="1579" y="474"/>
                      </a:lnTo>
                      <a:lnTo>
                        <a:pt x="1496" y="509"/>
                      </a:lnTo>
                      <a:lnTo>
                        <a:pt x="1416" y="544"/>
                      </a:lnTo>
                      <a:lnTo>
                        <a:pt x="1338" y="579"/>
                      </a:lnTo>
                      <a:lnTo>
                        <a:pt x="1263" y="614"/>
                      </a:lnTo>
                      <a:lnTo>
                        <a:pt x="1192" y="650"/>
                      </a:lnTo>
                      <a:lnTo>
                        <a:pt x="1122" y="685"/>
                      </a:lnTo>
                      <a:lnTo>
                        <a:pt x="1055" y="721"/>
                      </a:lnTo>
                      <a:lnTo>
                        <a:pt x="990" y="760"/>
                      </a:lnTo>
                      <a:lnTo>
                        <a:pt x="928" y="796"/>
                      </a:lnTo>
                      <a:lnTo>
                        <a:pt x="869" y="833"/>
                      </a:lnTo>
                      <a:lnTo>
                        <a:pt x="811" y="869"/>
                      </a:lnTo>
                      <a:lnTo>
                        <a:pt x="757" y="907"/>
                      </a:lnTo>
                      <a:lnTo>
                        <a:pt x="705" y="944"/>
                      </a:lnTo>
                      <a:lnTo>
                        <a:pt x="655" y="980"/>
                      </a:lnTo>
                      <a:lnTo>
                        <a:pt x="606" y="1017"/>
                      </a:lnTo>
                      <a:lnTo>
                        <a:pt x="561" y="1053"/>
                      </a:lnTo>
                      <a:lnTo>
                        <a:pt x="518" y="1090"/>
                      </a:lnTo>
                      <a:lnTo>
                        <a:pt x="476" y="1125"/>
                      </a:lnTo>
                      <a:lnTo>
                        <a:pt x="436" y="1161"/>
                      </a:lnTo>
                      <a:lnTo>
                        <a:pt x="365" y="1229"/>
                      </a:lnTo>
                      <a:lnTo>
                        <a:pt x="299" y="1295"/>
                      </a:lnTo>
                      <a:lnTo>
                        <a:pt x="241" y="1359"/>
                      </a:lnTo>
                      <a:lnTo>
                        <a:pt x="191" y="1418"/>
                      </a:lnTo>
                      <a:lnTo>
                        <a:pt x="147" y="1474"/>
                      </a:lnTo>
                      <a:lnTo>
                        <a:pt x="111" y="1526"/>
                      </a:lnTo>
                      <a:lnTo>
                        <a:pt x="80" y="1573"/>
                      </a:lnTo>
                      <a:lnTo>
                        <a:pt x="54" y="1613"/>
                      </a:lnTo>
                      <a:lnTo>
                        <a:pt x="33" y="1648"/>
                      </a:lnTo>
                      <a:lnTo>
                        <a:pt x="19" y="1677"/>
                      </a:lnTo>
                      <a:lnTo>
                        <a:pt x="8" y="1698"/>
                      </a:lnTo>
                      <a:lnTo>
                        <a:pt x="0" y="1719"/>
                      </a:lnTo>
                      <a:lnTo>
                        <a:pt x="0" y="1719"/>
                      </a:lnTo>
                      <a:lnTo>
                        <a:pt x="917" y="1674"/>
                      </a:lnTo>
                      <a:lnTo>
                        <a:pt x="1866" y="1623"/>
                      </a:lnTo>
                      <a:lnTo>
                        <a:pt x="3851" y="1514"/>
                      </a:lnTo>
                      <a:lnTo>
                        <a:pt x="3851" y="1514"/>
                      </a:lnTo>
                      <a:lnTo>
                        <a:pt x="4219" y="1491"/>
                      </a:lnTo>
                      <a:lnTo>
                        <a:pt x="4584" y="1467"/>
                      </a:lnTo>
                      <a:lnTo>
                        <a:pt x="4947" y="1441"/>
                      </a:lnTo>
                      <a:lnTo>
                        <a:pt x="5305" y="1413"/>
                      </a:lnTo>
                      <a:lnTo>
                        <a:pt x="5662" y="1382"/>
                      </a:lnTo>
                      <a:lnTo>
                        <a:pt x="6016" y="1347"/>
                      </a:lnTo>
                      <a:lnTo>
                        <a:pt x="6366" y="1312"/>
                      </a:lnTo>
                      <a:lnTo>
                        <a:pt x="6711" y="1274"/>
                      </a:lnTo>
                      <a:lnTo>
                        <a:pt x="7054" y="1234"/>
                      </a:lnTo>
                      <a:lnTo>
                        <a:pt x="7393" y="1192"/>
                      </a:lnTo>
                      <a:lnTo>
                        <a:pt x="7728" y="1149"/>
                      </a:lnTo>
                      <a:lnTo>
                        <a:pt x="8058" y="1102"/>
                      </a:lnTo>
                      <a:lnTo>
                        <a:pt x="8385" y="1055"/>
                      </a:lnTo>
                      <a:lnTo>
                        <a:pt x="8706" y="1005"/>
                      </a:lnTo>
                      <a:lnTo>
                        <a:pt x="9024" y="952"/>
                      </a:lnTo>
                      <a:lnTo>
                        <a:pt x="9337" y="899"/>
                      </a:lnTo>
                      <a:lnTo>
                        <a:pt x="9337" y="899"/>
                      </a:lnTo>
                      <a:close/>
                    </a:path>
                  </a:pathLst>
                </a:custGeom>
                <a:gradFill flip="none" rotWithShape="1">
                  <a:gsLst>
                    <a:gs pos="0">
                      <a:srgbClr val="84BC76"/>
                    </a:gs>
                    <a:gs pos="100000">
                      <a:srgbClr val="2F6C1C"/>
                    </a:gs>
                  </a:gsLst>
                  <a:lin ang="5160000" scaled="0"/>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23" name="Group 168">
                <a:extLst>
                  <a:ext uri="{FF2B5EF4-FFF2-40B4-BE49-F238E27FC236}">
                    <a16:creationId xmlns:a16="http://schemas.microsoft.com/office/drawing/2014/main" id="{70689C92-3DED-4AB3-A30B-EE30443CAF74}"/>
                  </a:ext>
                </a:extLst>
              </p:cNvPr>
              <p:cNvGrpSpPr/>
              <p:nvPr/>
            </p:nvGrpSpPr>
            <p:grpSpPr>
              <a:xfrm rot="19669352">
                <a:off x="5697395" y="1705970"/>
                <a:ext cx="340137" cy="167559"/>
                <a:chOff x="793750" y="0"/>
                <a:chExt cx="7556501" cy="2116991"/>
              </a:xfrm>
            </p:grpSpPr>
            <p:sp>
              <p:nvSpPr>
                <p:cNvPr id="139" name="Freeform 7">
                  <a:extLst>
                    <a:ext uri="{FF2B5EF4-FFF2-40B4-BE49-F238E27FC236}">
                      <a16:creationId xmlns:a16="http://schemas.microsoft.com/office/drawing/2014/main" id="{0F6414A9-9BAC-456B-87C9-F56C445C54E3}"/>
                    </a:ext>
                  </a:extLst>
                </p:cNvPr>
                <p:cNvSpPr>
                  <a:spLocks/>
                </p:cNvSpPr>
                <p:nvPr/>
              </p:nvSpPr>
              <p:spPr bwMode="auto">
                <a:xfrm>
                  <a:off x="793750" y="696178"/>
                  <a:ext cx="7413625" cy="1420813"/>
                </a:xfrm>
                <a:custGeom>
                  <a:avLst/>
                  <a:gdLst/>
                  <a:ahLst/>
                  <a:cxnLst>
                    <a:cxn ang="0">
                      <a:pos x="9339" y="0"/>
                    </a:cxn>
                    <a:cxn ang="0">
                      <a:pos x="8708" y="106"/>
                    </a:cxn>
                    <a:cxn ang="0">
                      <a:pos x="8060" y="203"/>
                    </a:cxn>
                    <a:cxn ang="0">
                      <a:pos x="7395" y="293"/>
                    </a:cxn>
                    <a:cxn ang="0">
                      <a:pos x="6713" y="375"/>
                    </a:cxn>
                    <a:cxn ang="0">
                      <a:pos x="6018" y="448"/>
                    </a:cxn>
                    <a:cxn ang="0">
                      <a:pos x="5307" y="514"/>
                    </a:cxn>
                    <a:cxn ang="0">
                      <a:pos x="4586" y="568"/>
                    </a:cxn>
                    <a:cxn ang="0">
                      <a:pos x="3853" y="615"/>
                    </a:cxn>
                    <a:cxn ang="0">
                      <a:pos x="1868" y="724"/>
                    </a:cxn>
                    <a:cxn ang="0">
                      <a:pos x="2" y="820"/>
                    </a:cxn>
                    <a:cxn ang="0">
                      <a:pos x="0" y="822"/>
                    </a:cxn>
                    <a:cxn ang="0">
                      <a:pos x="113" y="870"/>
                    </a:cxn>
                    <a:cxn ang="0">
                      <a:pos x="431" y="997"/>
                    </a:cxn>
                    <a:cxn ang="0">
                      <a:pos x="657" y="1081"/>
                    </a:cxn>
                    <a:cxn ang="0">
                      <a:pos x="921" y="1173"/>
                    </a:cxn>
                    <a:cxn ang="0">
                      <a:pos x="1223" y="1270"/>
                    </a:cxn>
                    <a:cxn ang="0">
                      <a:pos x="1559" y="1369"/>
                    </a:cxn>
                    <a:cxn ang="0">
                      <a:pos x="1922" y="1465"/>
                    </a:cxn>
                    <a:cxn ang="0">
                      <a:pos x="2310" y="1555"/>
                    </a:cxn>
                    <a:cxn ang="0">
                      <a:pos x="2718" y="1635"/>
                    </a:cxn>
                    <a:cxn ang="0">
                      <a:pos x="2930" y="1672"/>
                    </a:cxn>
                    <a:cxn ang="0">
                      <a:pos x="3146" y="1703"/>
                    </a:cxn>
                    <a:cxn ang="0">
                      <a:pos x="3363" y="1731"/>
                    </a:cxn>
                    <a:cxn ang="0">
                      <a:pos x="3585" y="1753"/>
                    </a:cxn>
                    <a:cxn ang="0">
                      <a:pos x="3809" y="1771"/>
                    </a:cxn>
                    <a:cxn ang="0">
                      <a:pos x="4035" y="1785"/>
                    </a:cxn>
                    <a:cxn ang="0">
                      <a:pos x="4263" y="1790"/>
                    </a:cxn>
                    <a:cxn ang="0">
                      <a:pos x="4491" y="1790"/>
                    </a:cxn>
                    <a:cxn ang="0">
                      <a:pos x="4720" y="1783"/>
                    </a:cxn>
                    <a:cxn ang="0">
                      <a:pos x="4949" y="1767"/>
                    </a:cxn>
                    <a:cxn ang="0">
                      <a:pos x="5057" y="1759"/>
                    </a:cxn>
                    <a:cxn ang="0">
                      <a:pos x="5267" y="1734"/>
                    </a:cxn>
                    <a:cxn ang="0">
                      <a:pos x="5469" y="1705"/>
                    </a:cxn>
                    <a:cxn ang="0">
                      <a:pos x="5665" y="1672"/>
                    </a:cxn>
                    <a:cxn ang="0">
                      <a:pos x="5853" y="1632"/>
                    </a:cxn>
                    <a:cxn ang="0">
                      <a:pos x="6037" y="1588"/>
                    </a:cxn>
                    <a:cxn ang="0">
                      <a:pos x="6213" y="1540"/>
                    </a:cxn>
                    <a:cxn ang="0">
                      <a:pos x="6383" y="1487"/>
                    </a:cxn>
                    <a:cxn ang="0">
                      <a:pos x="6548" y="1432"/>
                    </a:cxn>
                    <a:cxn ang="0">
                      <a:pos x="6708" y="1374"/>
                    </a:cxn>
                    <a:cxn ang="0">
                      <a:pos x="6863" y="1312"/>
                    </a:cxn>
                    <a:cxn ang="0">
                      <a:pos x="7085" y="1216"/>
                    </a:cxn>
                    <a:cxn ang="0">
                      <a:pos x="7367" y="1081"/>
                    </a:cxn>
                    <a:cxn ang="0">
                      <a:pos x="7629" y="942"/>
                    </a:cxn>
                    <a:cxn ang="0">
                      <a:pos x="7878" y="801"/>
                    </a:cxn>
                    <a:cxn ang="0">
                      <a:pos x="8112" y="660"/>
                    </a:cxn>
                    <a:cxn ang="0">
                      <a:pos x="8549" y="394"/>
                    </a:cxn>
                    <a:cxn ang="0">
                      <a:pos x="8755" y="274"/>
                    </a:cxn>
                    <a:cxn ang="0">
                      <a:pos x="8953" y="166"/>
                    </a:cxn>
                    <a:cxn ang="0">
                      <a:pos x="9148" y="74"/>
                    </a:cxn>
                    <a:cxn ang="0">
                      <a:pos x="9244" y="34"/>
                    </a:cxn>
                    <a:cxn ang="0">
                      <a:pos x="9339" y="0"/>
                    </a:cxn>
                  </a:cxnLst>
                  <a:rect l="0" t="0" r="r" b="b"/>
                  <a:pathLst>
                    <a:path w="9339" h="1790">
                      <a:moveTo>
                        <a:pt x="9339" y="0"/>
                      </a:moveTo>
                      <a:lnTo>
                        <a:pt x="9339" y="0"/>
                      </a:lnTo>
                      <a:lnTo>
                        <a:pt x="9026" y="53"/>
                      </a:lnTo>
                      <a:lnTo>
                        <a:pt x="8708" y="106"/>
                      </a:lnTo>
                      <a:lnTo>
                        <a:pt x="8387" y="156"/>
                      </a:lnTo>
                      <a:lnTo>
                        <a:pt x="8060" y="203"/>
                      </a:lnTo>
                      <a:lnTo>
                        <a:pt x="7730" y="250"/>
                      </a:lnTo>
                      <a:lnTo>
                        <a:pt x="7395" y="293"/>
                      </a:lnTo>
                      <a:lnTo>
                        <a:pt x="7056" y="335"/>
                      </a:lnTo>
                      <a:lnTo>
                        <a:pt x="6713" y="375"/>
                      </a:lnTo>
                      <a:lnTo>
                        <a:pt x="6368" y="413"/>
                      </a:lnTo>
                      <a:lnTo>
                        <a:pt x="6018" y="448"/>
                      </a:lnTo>
                      <a:lnTo>
                        <a:pt x="5664" y="483"/>
                      </a:lnTo>
                      <a:lnTo>
                        <a:pt x="5307" y="514"/>
                      </a:lnTo>
                      <a:lnTo>
                        <a:pt x="4949" y="542"/>
                      </a:lnTo>
                      <a:lnTo>
                        <a:pt x="4586" y="568"/>
                      </a:lnTo>
                      <a:lnTo>
                        <a:pt x="4221" y="592"/>
                      </a:lnTo>
                      <a:lnTo>
                        <a:pt x="3853" y="615"/>
                      </a:lnTo>
                      <a:lnTo>
                        <a:pt x="3853" y="615"/>
                      </a:lnTo>
                      <a:lnTo>
                        <a:pt x="1868" y="724"/>
                      </a:lnTo>
                      <a:lnTo>
                        <a:pt x="919" y="775"/>
                      </a:lnTo>
                      <a:lnTo>
                        <a:pt x="2" y="820"/>
                      </a:lnTo>
                      <a:lnTo>
                        <a:pt x="0" y="822"/>
                      </a:lnTo>
                      <a:lnTo>
                        <a:pt x="0" y="822"/>
                      </a:lnTo>
                      <a:lnTo>
                        <a:pt x="30" y="834"/>
                      </a:lnTo>
                      <a:lnTo>
                        <a:pt x="113" y="870"/>
                      </a:lnTo>
                      <a:lnTo>
                        <a:pt x="249" y="926"/>
                      </a:lnTo>
                      <a:lnTo>
                        <a:pt x="431" y="997"/>
                      </a:lnTo>
                      <a:lnTo>
                        <a:pt x="539" y="1037"/>
                      </a:lnTo>
                      <a:lnTo>
                        <a:pt x="657" y="1081"/>
                      </a:lnTo>
                      <a:lnTo>
                        <a:pt x="784" y="1126"/>
                      </a:lnTo>
                      <a:lnTo>
                        <a:pt x="921" y="1173"/>
                      </a:lnTo>
                      <a:lnTo>
                        <a:pt x="1069" y="1221"/>
                      </a:lnTo>
                      <a:lnTo>
                        <a:pt x="1223" y="1270"/>
                      </a:lnTo>
                      <a:lnTo>
                        <a:pt x="1387" y="1319"/>
                      </a:lnTo>
                      <a:lnTo>
                        <a:pt x="1559" y="1369"/>
                      </a:lnTo>
                      <a:lnTo>
                        <a:pt x="1736" y="1418"/>
                      </a:lnTo>
                      <a:lnTo>
                        <a:pt x="1922" y="1465"/>
                      </a:lnTo>
                      <a:lnTo>
                        <a:pt x="2113" y="1512"/>
                      </a:lnTo>
                      <a:lnTo>
                        <a:pt x="2310" y="1555"/>
                      </a:lnTo>
                      <a:lnTo>
                        <a:pt x="2511" y="1597"/>
                      </a:lnTo>
                      <a:lnTo>
                        <a:pt x="2718" y="1635"/>
                      </a:lnTo>
                      <a:lnTo>
                        <a:pt x="2824" y="1654"/>
                      </a:lnTo>
                      <a:lnTo>
                        <a:pt x="2930" y="1672"/>
                      </a:lnTo>
                      <a:lnTo>
                        <a:pt x="3036" y="1687"/>
                      </a:lnTo>
                      <a:lnTo>
                        <a:pt x="3146" y="1703"/>
                      </a:lnTo>
                      <a:lnTo>
                        <a:pt x="3253" y="1717"/>
                      </a:lnTo>
                      <a:lnTo>
                        <a:pt x="3363" y="1731"/>
                      </a:lnTo>
                      <a:lnTo>
                        <a:pt x="3474" y="1743"/>
                      </a:lnTo>
                      <a:lnTo>
                        <a:pt x="3585" y="1753"/>
                      </a:lnTo>
                      <a:lnTo>
                        <a:pt x="3696" y="1764"/>
                      </a:lnTo>
                      <a:lnTo>
                        <a:pt x="3809" y="1771"/>
                      </a:lnTo>
                      <a:lnTo>
                        <a:pt x="3922" y="1778"/>
                      </a:lnTo>
                      <a:lnTo>
                        <a:pt x="4035" y="1785"/>
                      </a:lnTo>
                      <a:lnTo>
                        <a:pt x="4148" y="1788"/>
                      </a:lnTo>
                      <a:lnTo>
                        <a:pt x="4263" y="1790"/>
                      </a:lnTo>
                      <a:lnTo>
                        <a:pt x="4378" y="1790"/>
                      </a:lnTo>
                      <a:lnTo>
                        <a:pt x="4491" y="1790"/>
                      </a:lnTo>
                      <a:lnTo>
                        <a:pt x="4605" y="1786"/>
                      </a:lnTo>
                      <a:lnTo>
                        <a:pt x="4720" y="1783"/>
                      </a:lnTo>
                      <a:lnTo>
                        <a:pt x="4835" y="1776"/>
                      </a:lnTo>
                      <a:lnTo>
                        <a:pt x="4949" y="1767"/>
                      </a:lnTo>
                      <a:lnTo>
                        <a:pt x="4949" y="1767"/>
                      </a:lnTo>
                      <a:lnTo>
                        <a:pt x="5057" y="1759"/>
                      </a:lnTo>
                      <a:lnTo>
                        <a:pt x="5163" y="1746"/>
                      </a:lnTo>
                      <a:lnTo>
                        <a:pt x="5267" y="1734"/>
                      </a:lnTo>
                      <a:lnTo>
                        <a:pt x="5368" y="1720"/>
                      </a:lnTo>
                      <a:lnTo>
                        <a:pt x="5469" y="1705"/>
                      </a:lnTo>
                      <a:lnTo>
                        <a:pt x="5568" y="1689"/>
                      </a:lnTo>
                      <a:lnTo>
                        <a:pt x="5665" y="1672"/>
                      </a:lnTo>
                      <a:lnTo>
                        <a:pt x="5759" y="1653"/>
                      </a:lnTo>
                      <a:lnTo>
                        <a:pt x="5853" y="1632"/>
                      </a:lnTo>
                      <a:lnTo>
                        <a:pt x="5945" y="1611"/>
                      </a:lnTo>
                      <a:lnTo>
                        <a:pt x="6037" y="1588"/>
                      </a:lnTo>
                      <a:lnTo>
                        <a:pt x="6126" y="1564"/>
                      </a:lnTo>
                      <a:lnTo>
                        <a:pt x="6213" y="1540"/>
                      </a:lnTo>
                      <a:lnTo>
                        <a:pt x="6300" y="1513"/>
                      </a:lnTo>
                      <a:lnTo>
                        <a:pt x="6383" y="1487"/>
                      </a:lnTo>
                      <a:lnTo>
                        <a:pt x="6467" y="1461"/>
                      </a:lnTo>
                      <a:lnTo>
                        <a:pt x="6548" y="1432"/>
                      </a:lnTo>
                      <a:lnTo>
                        <a:pt x="6630" y="1404"/>
                      </a:lnTo>
                      <a:lnTo>
                        <a:pt x="6708" y="1374"/>
                      </a:lnTo>
                      <a:lnTo>
                        <a:pt x="6786" y="1343"/>
                      </a:lnTo>
                      <a:lnTo>
                        <a:pt x="6863" y="1312"/>
                      </a:lnTo>
                      <a:lnTo>
                        <a:pt x="6939" y="1281"/>
                      </a:lnTo>
                      <a:lnTo>
                        <a:pt x="7085" y="1216"/>
                      </a:lnTo>
                      <a:lnTo>
                        <a:pt x="7228" y="1150"/>
                      </a:lnTo>
                      <a:lnTo>
                        <a:pt x="7367" y="1081"/>
                      </a:lnTo>
                      <a:lnTo>
                        <a:pt x="7499" y="1011"/>
                      </a:lnTo>
                      <a:lnTo>
                        <a:pt x="7629" y="942"/>
                      </a:lnTo>
                      <a:lnTo>
                        <a:pt x="7756" y="870"/>
                      </a:lnTo>
                      <a:lnTo>
                        <a:pt x="7878" y="801"/>
                      </a:lnTo>
                      <a:lnTo>
                        <a:pt x="7996" y="730"/>
                      </a:lnTo>
                      <a:lnTo>
                        <a:pt x="8112" y="660"/>
                      </a:lnTo>
                      <a:lnTo>
                        <a:pt x="8337" y="524"/>
                      </a:lnTo>
                      <a:lnTo>
                        <a:pt x="8549" y="394"/>
                      </a:lnTo>
                      <a:lnTo>
                        <a:pt x="8653" y="333"/>
                      </a:lnTo>
                      <a:lnTo>
                        <a:pt x="8755" y="274"/>
                      </a:lnTo>
                      <a:lnTo>
                        <a:pt x="8854" y="219"/>
                      </a:lnTo>
                      <a:lnTo>
                        <a:pt x="8953" y="166"/>
                      </a:lnTo>
                      <a:lnTo>
                        <a:pt x="9051" y="118"/>
                      </a:lnTo>
                      <a:lnTo>
                        <a:pt x="9148" y="74"/>
                      </a:lnTo>
                      <a:lnTo>
                        <a:pt x="9197" y="53"/>
                      </a:lnTo>
                      <a:lnTo>
                        <a:pt x="9244" y="34"/>
                      </a:lnTo>
                      <a:lnTo>
                        <a:pt x="9292" y="17"/>
                      </a:lnTo>
                      <a:lnTo>
                        <a:pt x="9339" y="0"/>
                      </a:lnTo>
                      <a:lnTo>
                        <a:pt x="9339" y="0"/>
                      </a:lnTo>
                      <a:close/>
                    </a:path>
                  </a:pathLst>
                </a:custGeom>
                <a:gradFill flip="none" rotWithShape="1">
                  <a:gsLst>
                    <a:gs pos="0">
                      <a:srgbClr val="5EBD63"/>
                    </a:gs>
                    <a:gs pos="100000">
                      <a:srgbClr val="447F31"/>
                    </a:gs>
                  </a:gsLst>
                  <a:path path="circle">
                    <a:fillToRect l="50000" t="50000" r="50000" b="50000"/>
                  </a:path>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0" name="Freeform 8">
                  <a:extLst>
                    <a:ext uri="{FF2B5EF4-FFF2-40B4-BE49-F238E27FC236}">
                      <a16:creationId xmlns:a16="http://schemas.microsoft.com/office/drawing/2014/main" id="{82F3AA22-B5CA-4708-8724-D0F4837FCF33}"/>
                    </a:ext>
                  </a:extLst>
                </p:cNvPr>
                <p:cNvSpPr>
                  <a:spLocks/>
                </p:cNvSpPr>
                <p:nvPr/>
              </p:nvSpPr>
              <p:spPr bwMode="auto">
                <a:xfrm>
                  <a:off x="795338" y="0"/>
                  <a:ext cx="7554913" cy="1363663"/>
                </a:xfrm>
                <a:custGeom>
                  <a:avLst/>
                  <a:gdLst/>
                  <a:ahLst/>
                  <a:cxnLst>
                    <a:cxn ang="0">
                      <a:pos x="9337" y="899"/>
                    </a:cxn>
                    <a:cxn ang="0">
                      <a:pos x="9428" y="874"/>
                    </a:cxn>
                    <a:cxn ang="0">
                      <a:pos x="9518" y="862"/>
                    </a:cxn>
                    <a:cxn ang="0">
                      <a:pos x="9466" y="860"/>
                    </a:cxn>
                    <a:cxn ang="0">
                      <a:pos x="9362" y="852"/>
                    </a:cxn>
                    <a:cxn ang="0">
                      <a:pos x="9200" y="827"/>
                    </a:cxn>
                    <a:cxn ang="0">
                      <a:pos x="8971" y="780"/>
                    </a:cxn>
                    <a:cxn ang="0">
                      <a:pos x="8727" y="720"/>
                    </a:cxn>
                    <a:cxn ang="0">
                      <a:pos x="8331" y="608"/>
                    </a:cxn>
                    <a:cxn ang="0">
                      <a:pos x="7891" y="481"/>
                    </a:cxn>
                    <a:cxn ang="0">
                      <a:pos x="7572" y="395"/>
                    </a:cxn>
                    <a:cxn ang="0">
                      <a:pos x="7229" y="308"/>
                    </a:cxn>
                    <a:cxn ang="0">
                      <a:pos x="6861" y="226"/>
                    </a:cxn>
                    <a:cxn ang="0">
                      <a:pos x="6466" y="153"/>
                    </a:cxn>
                    <a:cxn ang="0">
                      <a:pos x="6152" y="104"/>
                    </a:cxn>
                    <a:cxn ang="0">
                      <a:pos x="5933" y="76"/>
                    </a:cxn>
                    <a:cxn ang="0">
                      <a:pos x="5707" y="52"/>
                    </a:cxn>
                    <a:cxn ang="0">
                      <a:pos x="5474" y="31"/>
                    </a:cxn>
                    <a:cxn ang="0">
                      <a:pos x="5231" y="16"/>
                    </a:cxn>
                    <a:cxn ang="0">
                      <a:pos x="4982" y="5"/>
                    </a:cxn>
                    <a:cxn ang="0">
                      <a:pos x="4723" y="0"/>
                    </a:cxn>
                    <a:cxn ang="0">
                      <a:pos x="4456" y="0"/>
                    </a:cxn>
                    <a:cxn ang="0">
                      <a:pos x="4181" y="7"/>
                    </a:cxn>
                    <a:cxn ang="0">
                      <a:pos x="3896" y="19"/>
                    </a:cxn>
                    <a:cxn ang="0">
                      <a:pos x="3750" y="28"/>
                    </a:cxn>
                    <a:cxn ang="0">
                      <a:pos x="3463" y="52"/>
                    </a:cxn>
                    <a:cxn ang="0">
                      <a:pos x="3192" y="82"/>
                    </a:cxn>
                    <a:cxn ang="0">
                      <a:pos x="2935" y="118"/>
                    </a:cxn>
                    <a:cxn ang="0">
                      <a:pos x="2692" y="160"/>
                    </a:cxn>
                    <a:cxn ang="0">
                      <a:pos x="2461" y="209"/>
                    </a:cxn>
                    <a:cxn ang="0">
                      <a:pos x="2243" y="261"/>
                    </a:cxn>
                    <a:cxn ang="0">
                      <a:pos x="2038" y="316"/>
                    </a:cxn>
                    <a:cxn ang="0">
                      <a:pos x="1847" y="377"/>
                    </a:cxn>
                    <a:cxn ang="0">
                      <a:pos x="1666" y="441"/>
                    </a:cxn>
                    <a:cxn ang="0">
                      <a:pos x="1496" y="509"/>
                    </a:cxn>
                    <a:cxn ang="0">
                      <a:pos x="1338" y="579"/>
                    </a:cxn>
                    <a:cxn ang="0">
                      <a:pos x="1192" y="650"/>
                    </a:cxn>
                    <a:cxn ang="0">
                      <a:pos x="1055" y="721"/>
                    </a:cxn>
                    <a:cxn ang="0">
                      <a:pos x="928" y="796"/>
                    </a:cxn>
                    <a:cxn ang="0">
                      <a:pos x="811" y="869"/>
                    </a:cxn>
                    <a:cxn ang="0">
                      <a:pos x="705" y="944"/>
                    </a:cxn>
                    <a:cxn ang="0">
                      <a:pos x="606" y="1017"/>
                    </a:cxn>
                    <a:cxn ang="0">
                      <a:pos x="518" y="1090"/>
                    </a:cxn>
                    <a:cxn ang="0">
                      <a:pos x="436" y="1161"/>
                    </a:cxn>
                    <a:cxn ang="0">
                      <a:pos x="299" y="1295"/>
                    </a:cxn>
                    <a:cxn ang="0">
                      <a:pos x="191" y="1418"/>
                    </a:cxn>
                    <a:cxn ang="0">
                      <a:pos x="111" y="1526"/>
                    </a:cxn>
                    <a:cxn ang="0">
                      <a:pos x="54" y="1613"/>
                    </a:cxn>
                    <a:cxn ang="0">
                      <a:pos x="19" y="1677"/>
                    </a:cxn>
                    <a:cxn ang="0">
                      <a:pos x="0" y="1719"/>
                    </a:cxn>
                    <a:cxn ang="0">
                      <a:pos x="917" y="1674"/>
                    </a:cxn>
                    <a:cxn ang="0">
                      <a:pos x="3851" y="1514"/>
                    </a:cxn>
                    <a:cxn ang="0">
                      <a:pos x="4219" y="1491"/>
                    </a:cxn>
                    <a:cxn ang="0">
                      <a:pos x="4947" y="1441"/>
                    </a:cxn>
                    <a:cxn ang="0">
                      <a:pos x="5662" y="1382"/>
                    </a:cxn>
                    <a:cxn ang="0">
                      <a:pos x="6366" y="1312"/>
                    </a:cxn>
                    <a:cxn ang="0">
                      <a:pos x="7054" y="1234"/>
                    </a:cxn>
                    <a:cxn ang="0">
                      <a:pos x="7728" y="1149"/>
                    </a:cxn>
                    <a:cxn ang="0">
                      <a:pos x="8385" y="1055"/>
                    </a:cxn>
                    <a:cxn ang="0">
                      <a:pos x="9024" y="952"/>
                    </a:cxn>
                    <a:cxn ang="0">
                      <a:pos x="9337" y="899"/>
                    </a:cxn>
                  </a:cxnLst>
                  <a:rect l="0" t="0" r="r" b="b"/>
                  <a:pathLst>
                    <a:path w="9518" h="1719">
                      <a:moveTo>
                        <a:pt x="9337" y="899"/>
                      </a:moveTo>
                      <a:lnTo>
                        <a:pt x="9337" y="899"/>
                      </a:lnTo>
                      <a:lnTo>
                        <a:pt x="9382" y="885"/>
                      </a:lnTo>
                      <a:lnTo>
                        <a:pt x="9428" y="874"/>
                      </a:lnTo>
                      <a:lnTo>
                        <a:pt x="9473" y="867"/>
                      </a:lnTo>
                      <a:lnTo>
                        <a:pt x="9518" y="862"/>
                      </a:lnTo>
                      <a:lnTo>
                        <a:pt x="9518" y="862"/>
                      </a:lnTo>
                      <a:lnTo>
                        <a:pt x="9466" y="860"/>
                      </a:lnTo>
                      <a:lnTo>
                        <a:pt x="9414" y="857"/>
                      </a:lnTo>
                      <a:lnTo>
                        <a:pt x="9362" y="852"/>
                      </a:lnTo>
                      <a:lnTo>
                        <a:pt x="9308" y="845"/>
                      </a:lnTo>
                      <a:lnTo>
                        <a:pt x="9200" y="827"/>
                      </a:lnTo>
                      <a:lnTo>
                        <a:pt x="9087" y="806"/>
                      </a:lnTo>
                      <a:lnTo>
                        <a:pt x="8971" y="780"/>
                      </a:lnTo>
                      <a:lnTo>
                        <a:pt x="8851" y="753"/>
                      </a:lnTo>
                      <a:lnTo>
                        <a:pt x="8727" y="720"/>
                      </a:lnTo>
                      <a:lnTo>
                        <a:pt x="8600" y="685"/>
                      </a:lnTo>
                      <a:lnTo>
                        <a:pt x="8331" y="608"/>
                      </a:lnTo>
                      <a:lnTo>
                        <a:pt x="8043" y="525"/>
                      </a:lnTo>
                      <a:lnTo>
                        <a:pt x="7891" y="481"/>
                      </a:lnTo>
                      <a:lnTo>
                        <a:pt x="7735" y="438"/>
                      </a:lnTo>
                      <a:lnTo>
                        <a:pt x="7572" y="395"/>
                      </a:lnTo>
                      <a:lnTo>
                        <a:pt x="7403" y="351"/>
                      </a:lnTo>
                      <a:lnTo>
                        <a:pt x="7229" y="308"/>
                      </a:lnTo>
                      <a:lnTo>
                        <a:pt x="7049" y="266"/>
                      </a:lnTo>
                      <a:lnTo>
                        <a:pt x="6861" y="226"/>
                      </a:lnTo>
                      <a:lnTo>
                        <a:pt x="6666" y="189"/>
                      </a:lnTo>
                      <a:lnTo>
                        <a:pt x="6466" y="153"/>
                      </a:lnTo>
                      <a:lnTo>
                        <a:pt x="6258" y="120"/>
                      </a:lnTo>
                      <a:lnTo>
                        <a:pt x="6152" y="104"/>
                      </a:lnTo>
                      <a:lnTo>
                        <a:pt x="6044" y="90"/>
                      </a:lnTo>
                      <a:lnTo>
                        <a:pt x="5933" y="76"/>
                      </a:lnTo>
                      <a:lnTo>
                        <a:pt x="5822" y="64"/>
                      </a:lnTo>
                      <a:lnTo>
                        <a:pt x="5707" y="52"/>
                      </a:lnTo>
                      <a:lnTo>
                        <a:pt x="5592" y="42"/>
                      </a:lnTo>
                      <a:lnTo>
                        <a:pt x="5474" y="31"/>
                      </a:lnTo>
                      <a:lnTo>
                        <a:pt x="5354" y="23"/>
                      </a:lnTo>
                      <a:lnTo>
                        <a:pt x="5231" y="16"/>
                      </a:lnTo>
                      <a:lnTo>
                        <a:pt x="5107" y="10"/>
                      </a:lnTo>
                      <a:lnTo>
                        <a:pt x="4982" y="5"/>
                      </a:lnTo>
                      <a:lnTo>
                        <a:pt x="4854" y="2"/>
                      </a:lnTo>
                      <a:lnTo>
                        <a:pt x="4723" y="0"/>
                      </a:lnTo>
                      <a:lnTo>
                        <a:pt x="4591" y="0"/>
                      </a:lnTo>
                      <a:lnTo>
                        <a:pt x="4456" y="0"/>
                      </a:lnTo>
                      <a:lnTo>
                        <a:pt x="4318" y="2"/>
                      </a:lnTo>
                      <a:lnTo>
                        <a:pt x="4181" y="7"/>
                      </a:lnTo>
                      <a:lnTo>
                        <a:pt x="4039" y="12"/>
                      </a:lnTo>
                      <a:lnTo>
                        <a:pt x="3896" y="19"/>
                      </a:lnTo>
                      <a:lnTo>
                        <a:pt x="3750" y="28"/>
                      </a:lnTo>
                      <a:lnTo>
                        <a:pt x="3750" y="28"/>
                      </a:lnTo>
                      <a:lnTo>
                        <a:pt x="3606" y="38"/>
                      </a:lnTo>
                      <a:lnTo>
                        <a:pt x="3463" y="52"/>
                      </a:lnTo>
                      <a:lnTo>
                        <a:pt x="3326" y="66"/>
                      </a:lnTo>
                      <a:lnTo>
                        <a:pt x="3192" y="82"/>
                      </a:lnTo>
                      <a:lnTo>
                        <a:pt x="3062" y="99"/>
                      </a:lnTo>
                      <a:lnTo>
                        <a:pt x="2935" y="118"/>
                      </a:lnTo>
                      <a:lnTo>
                        <a:pt x="2812" y="139"/>
                      </a:lnTo>
                      <a:lnTo>
                        <a:pt x="2692" y="160"/>
                      </a:lnTo>
                      <a:lnTo>
                        <a:pt x="2575" y="184"/>
                      </a:lnTo>
                      <a:lnTo>
                        <a:pt x="2461" y="209"/>
                      </a:lnTo>
                      <a:lnTo>
                        <a:pt x="2351" y="233"/>
                      </a:lnTo>
                      <a:lnTo>
                        <a:pt x="2243" y="261"/>
                      </a:lnTo>
                      <a:lnTo>
                        <a:pt x="2139" y="289"/>
                      </a:lnTo>
                      <a:lnTo>
                        <a:pt x="2038" y="316"/>
                      </a:lnTo>
                      <a:lnTo>
                        <a:pt x="1941" y="348"/>
                      </a:lnTo>
                      <a:lnTo>
                        <a:pt x="1847" y="377"/>
                      </a:lnTo>
                      <a:lnTo>
                        <a:pt x="1755" y="410"/>
                      </a:lnTo>
                      <a:lnTo>
                        <a:pt x="1666" y="441"/>
                      </a:lnTo>
                      <a:lnTo>
                        <a:pt x="1579" y="474"/>
                      </a:lnTo>
                      <a:lnTo>
                        <a:pt x="1496" y="509"/>
                      </a:lnTo>
                      <a:lnTo>
                        <a:pt x="1416" y="544"/>
                      </a:lnTo>
                      <a:lnTo>
                        <a:pt x="1338" y="579"/>
                      </a:lnTo>
                      <a:lnTo>
                        <a:pt x="1263" y="614"/>
                      </a:lnTo>
                      <a:lnTo>
                        <a:pt x="1192" y="650"/>
                      </a:lnTo>
                      <a:lnTo>
                        <a:pt x="1122" y="685"/>
                      </a:lnTo>
                      <a:lnTo>
                        <a:pt x="1055" y="721"/>
                      </a:lnTo>
                      <a:lnTo>
                        <a:pt x="990" y="760"/>
                      </a:lnTo>
                      <a:lnTo>
                        <a:pt x="928" y="796"/>
                      </a:lnTo>
                      <a:lnTo>
                        <a:pt x="869" y="833"/>
                      </a:lnTo>
                      <a:lnTo>
                        <a:pt x="811" y="869"/>
                      </a:lnTo>
                      <a:lnTo>
                        <a:pt x="757" y="907"/>
                      </a:lnTo>
                      <a:lnTo>
                        <a:pt x="705" y="944"/>
                      </a:lnTo>
                      <a:lnTo>
                        <a:pt x="655" y="980"/>
                      </a:lnTo>
                      <a:lnTo>
                        <a:pt x="606" y="1017"/>
                      </a:lnTo>
                      <a:lnTo>
                        <a:pt x="561" y="1053"/>
                      </a:lnTo>
                      <a:lnTo>
                        <a:pt x="518" y="1090"/>
                      </a:lnTo>
                      <a:lnTo>
                        <a:pt x="476" y="1125"/>
                      </a:lnTo>
                      <a:lnTo>
                        <a:pt x="436" y="1161"/>
                      </a:lnTo>
                      <a:lnTo>
                        <a:pt x="365" y="1229"/>
                      </a:lnTo>
                      <a:lnTo>
                        <a:pt x="299" y="1295"/>
                      </a:lnTo>
                      <a:lnTo>
                        <a:pt x="241" y="1359"/>
                      </a:lnTo>
                      <a:lnTo>
                        <a:pt x="191" y="1418"/>
                      </a:lnTo>
                      <a:lnTo>
                        <a:pt x="147" y="1474"/>
                      </a:lnTo>
                      <a:lnTo>
                        <a:pt x="111" y="1526"/>
                      </a:lnTo>
                      <a:lnTo>
                        <a:pt x="80" y="1573"/>
                      </a:lnTo>
                      <a:lnTo>
                        <a:pt x="54" y="1613"/>
                      </a:lnTo>
                      <a:lnTo>
                        <a:pt x="33" y="1648"/>
                      </a:lnTo>
                      <a:lnTo>
                        <a:pt x="19" y="1677"/>
                      </a:lnTo>
                      <a:lnTo>
                        <a:pt x="8" y="1698"/>
                      </a:lnTo>
                      <a:lnTo>
                        <a:pt x="0" y="1719"/>
                      </a:lnTo>
                      <a:lnTo>
                        <a:pt x="0" y="1719"/>
                      </a:lnTo>
                      <a:lnTo>
                        <a:pt x="917" y="1674"/>
                      </a:lnTo>
                      <a:lnTo>
                        <a:pt x="1866" y="1623"/>
                      </a:lnTo>
                      <a:lnTo>
                        <a:pt x="3851" y="1514"/>
                      </a:lnTo>
                      <a:lnTo>
                        <a:pt x="3851" y="1514"/>
                      </a:lnTo>
                      <a:lnTo>
                        <a:pt x="4219" y="1491"/>
                      </a:lnTo>
                      <a:lnTo>
                        <a:pt x="4584" y="1467"/>
                      </a:lnTo>
                      <a:lnTo>
                        <a:pt x="4947" y="1441"/>
                      </a:lnTo>
                      <a:lnTo>
                        <a:pt x="5305" y="1413"/>
                      </a:lnTo>
                      <a:lnTo>
                        <a:pt x="5662" y="1382"/>
                      </a:lnTo>
                      <a:lnTo>
                        <a:pt x="6016" y="1347"/>
                      </a:lnTo>
                      <a:lnTo>
                        <a:pt x="6366" y="1312"/>
                      </a:lnTo>
                      <a:lnTo>
                        <a:pt x="6711" y="1274"/>
                      </a:lnTo>
                      <a:lnTo>
                        <a:pt x="7054" y="1234"/>
                      </a:lnTo>
                      <a:lnTo>
                        <a:pt x="7393" y="1192"/>
                      </a:lnTo>
                      <a:lnTo>
                        <a:pt x="7728" y="1149"/>
                      </a:lnTo>
                      <a:lnTo>
                        <a:pt x="8058" y="1102"/>
                      </a:lnTo>
                      <a:lnTo>
                        <a:pt x="8385" y="1055"/>
                      </a:lnTo>
                      <a:lnTo>
                        <a:pt x="8706" y="1005"/>
                      </a:lnTo>
                      <a:lnTo>
                        <a:pt x="9024" y="952"/>
                      </a:lnTo>
                      <a:lnTo>
                        <a:pt x="9337" y="899"/>
                      </a:lnTo>
                      <a:lnTo>
                        <a:pt x="9337" y="899"/>
                      </a:lnTo>
                      <a:close/>
                    </a:path>
                  </a:pathLst>
                </a:custGeom>
                <a:gradFill flip="none" rotWithShape="1">
                  <a:gsLst>
                    <a:gs pos="0">
                      <a:srgbClr val="84BC76"/>
                    </a:gs>
                    <a:gs pos="100000">
                      <a:srgbClr val="2F6C1C"/>
                    </a:gs>
                  </a:gsLst>
                  <a:lin ang="5160000" scaled="0"/>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24" name="Group 168">
                <a:extLst>
                  <a:ext uri="{FF2B5EF4-FFF2-40B4-BE49-F238E27FC236}">
                    <a16:creationId xmlns:a16="http://schemas.microsoft.com/office/drawing/2014/main" id="{3FE4B3B2-F10B-453E-A116-363C827F3852}"/>
                  </a:ext>
                </a:extLst>
              </p:cNvPr>
              <p:cNvGrpSpPr/>
              <p:nvPr/>
            </p:nvGrpSpPr>
            <p:grpSpPr>
              <a:xfrm rot="1650327">
                <a:off x="5510100" y="1309862"/>
                <a:ext cx="303252" cy="149389"/>
                <a:chOff x="793750" y="0"/>
                <a:chExt cx="7556501" cy="2116991"/>
              </a:xfrm>
            </p:grpSpPr>
            <p:sp>
              <p:nvSpPr>
                <p:cNvPr id="137" name="Freeform 7">
                  <a:extLst>
                    <a:ext uri="{FF2B5EF4-FFF2-40B4-BE49-F238E27FC236}">
                      <a16:creationId xmlns:a16="http://schemas.microsoft.com/office/drawing/2014/main" id="{E77E59CC-E3DB-4D65-880E-01F13D44F726}"/>
                    </a:ext>
                  </a:extLst>
                </p:cNvPr>
                <p:cNvSpPr>
                  <a:spLocks/>
                </p:cNvSpPr>
                <p:nvPr/>
              </p:nvSpPr>
              <p:spPr bwMode="auto">
                <a:xfrm>
                  <a:off x="793750" y="696178"/>
                  <a:ext cx="7413625" cy="1420813"/>
                </a:xfrm>
                <a:custGeom>
                  <a:avLst/>
                  <a:gdLst/>
                  <a:ahLst/>
                  <a:cxnLst>
                    <a:cxn ang="0">
                      <a:pos x="9339" y="0"/>
                    </a:cxn>
                    <a:cxn ang="0">
                      <a:pos x="8708" y="106"/>
                    </a:cxn>
                    <a:cxn ang="0">
                      <a:pos x="8060" y="203"/>
                    </a:cxn>
                    <a:cxn ang="0">
                      <a:pos x="7395" y="293"/>
                    </a:cxn>
                    <a:cxn ang="0">
                      <a:pos x="6713" y="375"/>
                    </a:cxn>
                    <a:cxn ang="0">
                      <a:pos x="6018" y="448"/>
                    </a:cxn>
                    <a:cxn ang="0">
                      <a:pos x="5307" y="514"/>
                    </a:cxn>
                    <a:cxn ang="0">
                      <a:pos x="4586" y="568"/>
                    </a:cxn>
                    <a:cxn ang="0">
                      <a:pos x="3853" y="615"/>
                    </a:cxn>
                    <a:cxn ang="0">
                      <a:pos x="1868" y="724"/>
                    </a:cxn>
                    <a:cxn ang="0">
                      <a:pos x="2" y="820"/>
                    </a:cxn>
                    <a:cxn ang="0">
                      <a:pos x="0" y="822"/>
                    </a:cxn>
                    <a:cxn ang="0">
                      <a:pos x="113" y="870"/>
                    </a:cxn>
                    <a:cxn ang="0">
                      <a:pos x="431" y="997"/>
                    </a:cxn>
                    <a:cxn ang="0">
                      <a:pos x="657" y="1081"/>
                    </a:cxn>
                    <a:cxn ang="0">
                      <a:pos x="921" y="1173"/>
                    </a:cxn>
                    <a:cxn ang="0">
                      <a:pos x="1223" y="1270"/>
                    </a:cxn>
                    <a:cxn ang="0">
                      <a:pos x="1559" y="1369"/>
                    </a:cxn>
                    <a:cxn ang="0">
                      <a:pos x="1922" y="1465"/>
                    </a:cxn>
                    <a:cxn ang="0">
                      <a:pos x="2310" y="1555"/>
                    </a:cxn>
                    <a:cxn ang="0">
                      <a:pos x="2718" y="1635"/>
                    </a:cxn>
                    <a:cxn ang="0">
                      <a:pos x="2930" y="1672"/>
                    </a:cxn>
                    <a:cxn ang="0">
                      <a:pos x="3146" y="1703"/>
                    </a:cxn>
                    <a:cxn ang="0">
                      <a:pos x="3363" y="1731"/>
                    </a:cxn>
                    <a:cxn ang="0">
                      <a:pos x="3585" y="1753"/>
                    </a:cxn>
                    <a:cxn ang="0">
                      <a:pos x="3809" y="1771"/>
                    </a:cxn>
                    <a:cxn ang="0">
                      <a:pos x="4035" y="1785"/>
                    </a:cxn>
                    <a:cxn ang="0">
                      <a:pos x="4263" y="1790"/>
                    </a:cxn>
                    <a:cxn ang="0">
                      <a:pos x="4491" y="1790"/>
                    </a:cxn>
                    <a:cxn ang="0">
                      <a:pos x="4720" y="1783"/>
                    </a:cxn>
                    <a:cxn ang="0">
                      <a:pos x="4949" y="1767"/>
                    </a:cxn>
                    <a:cxn ang="0">
                      <a:pos x="5057" y="1759"/>
                    </a:cxn>
                    <a:cxn ang="0">
                      <a:pos x="5267" y="1734"/>
                    </a:cxn>
                    <a:cxn ang="0">
                      <a:pos x="5469" y="1705"/>
                    </a:cxn>
                    <a:cxn ang="0">
                      <a:pos x="5665" y="1672"/>
                    </a:cxn>
                    <a:cxn ang="0">
                      <a:pos x="5853" y="1632"/>
                    </a:cxn>
                    <a:cxn ang="0">
                      <a:pos x="6037" y="1588"/>
                    </a:cxn>
                    <a:cxn ang="0">
                      <a:pos x="6213" y="1540"/>
                    </a:cxn>
                    <a:cxn ang="0">
                      <a:pos x="6383" y="1487"/>
                    </a:cxn>
                    <a:cxn ang="0">
                      <a:pos x="6548" y="1432"/>
                    </a:cxn>
                    <a:cxn ang="0">
                      <a:pos x="6708" y="1374"/>
                    </a:cxn>
                    <a:cxn ang="0">
                      <a:pos x="6863" y="1312"/>
                    </a:cxn>
                    <a:cxn ang="0">
                      <a:pos x="7085" y="1216"/>
                    </a:cxn>
                    <a:cxn ang="0">
                      <a:pos x="7367" y="1081"/>
                    </a:cxn>
                    <a:cxn ang="0">
                      <a:pos x="7629" y="942"/>
                    </a:cxn>
                    <a:cxn ang="0">
                      <a:pos x="7878" y="801"/>
                    </a:cxn>
                    <a:cxn ang="0">
                      <a:pos x="8112" y="660"/>
                    </a:cxn>
                    <a:cxn ang="0">
                      <a:pos x="8549" y="394"/>
                    </a:cxn>
                    <a:cxn ang="0">
                      <a:pos x="8755" y="274"/>
                    </a:cxn>
                    <a:cxn ang="0">
                      <a:pos x="8953" y="166"/>
                    </a:cxn>
                    <a:cxn ang="0">
                      <a:pos x="9148" y="74"/>
                    </a:cxn>
                    <a:cxn ang="0">
                      <a:pos x="9244" y="34"/>
                    </a:cxn>
                    <a:cxn ang="0">
                      <a:pos x="9339" y="0"/>
                    </a:cxn>
                  </a:cxnLst>
                  <a:rect l="0" t="0" r="r" b="b"/>
                  <a:pathLst>
                    <a:path w="9339" h="1790">
                      <a:moveTo>
                        <a:pt x="9339" y="0"/>
                      </a:moveTo>
                      <a:lnTo>
                        <a:pt x="9339" y="0"/>
                      </a:lnTo>
                      <a:lnTo>
                        <a:pt x="9026" y="53"/>
                      </a:lnTo>
                      <a:lnTo>
                        <a:pt x="8708" y="106"/>
                      </a:lnTo>
                      <a:lnTo>
                        <a:pt x="8387" y="156"/>
                      </a:lnTo>
                      <a:lnTo>
                        <a:pt x="8060" y="203"/>
                      </a:lnTo>
                      <a:lnTo>
                        <a:pt x="7730" y="250"/>
                      </a:lnTo>
                      <a:lnTo>
                        <a:pt x="7395" y="293"/>
                      </a:lnTo>
                      <a:lnTo>
                        <a:pt x="7056" y="335"/>
                      </a:lnTo>
                      <a:lnTo>
                        <a:pt x="6713" y="375"/>
                      </a:lnTo>
                      <a:lnTo>
                        <a:pt x="6368" y="413"/>
                      </a:lnTo>
                      <a:lnTo>
                        <a:pt x="6018" y="448"/>
                      </a:lnTo>
                      <a:lnTo>
                        <a:pt x="5664" y="483"/>
                      </a:lnTo>
                      <a:lnTo>
                        <a:pt x="5307" y="514"/>
                      </a:lnTo>
                      <a:lnTo>
                        <a:pt x="4949" y="542"/>
                      </a:lnTo>
                      <a:lnTo>
                        <a:pt x="4586" y="568"/>
                      </a:lnTo>
                      <a:lnTo>
                        <a:pt x="4221" y="592"/>
                      </a:lnTo>
                      <a:lnTo>
                        <a:pt x="3853" y="615"/>
                      </a:lnTo>
                      <a:lnTo>
                        <a:pt x="3853" y="615"/>
                      </a:lnTo>
                      <a:lnTo>
                        <a:pt x="1868" y="724"/>
                      </a:lnTo>
                      <a:lnTo>
                        <a:pt x="919" y="775"/>
                      </a:lnTo>
                      <a:lnTo>
                        <a:pt x="2" y="820"/>
                      </a:lnTo>
                      <a:lnTo>
                        <a:pt x="0" y="822"/>
                      </a:lnTo>
                      <a:lnTo>
                        <a:pt x="0" y="822"/>
                      </a:lnTo>
                      <a:lnTo>
                        <a:pt x="30" y="834"/>
                      </a:lnTo>
                      <a:lnTo>
                        <a:pt x="113" y="870"/>
                      </a:lnTo>
                      <a:lnTo>
                        <a:pt x="249" y="926"/>
                      </a:lnTo>
                      <a:lnTo>
                        <a:pt x="431" y="997"/>
                      </a:lnTo>
                      <a:lnTo>
                        <a:pt x="539" y="1037"/>
                      </a:lnTo>
                      <a:lnTo>
                        <a:pt x="657" y="1081"/>
                      </a:lnTo>
                      <a:lnTo>
                        <a:pt x="784" y="1126"/>
                      </a:lnTo>
                      <a:lnTo>
                        <a:pt x="921" y="1173"/>
                      </a:lnTo>
                      <a:lnTo>
                        <a:pt x="1069" y="1221"/>
                      </a:lnTo>
                      <a:lnTo>
                        <a:pt x="1223" y="1270"/>
                      </a:lnTo>
                      <a:lnTo>
                        <a:pt x="1387" y="1319"/>
                      </a:lnTo>
                      <a:lnTo>
                        <a:pt x="1559" y="1369"/>
                      </a:lnTo>
                      <a:lnTo>
                        <a:pt x="1736" y="1418"/>
                      </a:lnTo>
                      <a:lnTo>
                        <a:pt x="1922" y="1465"/>
                      </a:lnTo>
                      <a:lnTo>
                        <a:pt x="2113" y="1512"/>
                      </a:lnTo>
                      <a:lnTo>
                        <a:pt x="2310" y="1555"/>
                      </a:lnTo>
                      <a:lnTo>
                        <a:pt x="2511" y="1597"/>
                      </a:lnTo>
                      <a:lnTo>
                        <a:pt x="2718" y="1635"/>
                      </a:lnTo>
                      <a:lnTo>
                        <a:pt x="2824" y="1654"/>
                      </a:lnTo>
                      <a:lnTo>
                        <a:pt x="2930" y="1672"/>
                      </a:lnTo>
                      <a:lnTo>
                        <a:pt x="3036" y="1687"/>
                      </a:lnTo>
                      <a:lnTo>
                        <a:pt x="3146" y="1703"/>
                      </a:lnTo>
                      <a:lnTo>
                        <a:pt x="3253" y="1717"/>
                      </a:lnTo>
                      <a:lnTo>
                        <a:pt x="3363" y="1731"/>
                      </a:lnTo>
                      <a:lnTo>
                        <a:pt x="3474" y="1743"/>
                      </a:lnTo>
                      <a:lnTo>
                        <a:pt x="3585" y="1753"/>
                      </a:lnTo>
                      <a:lnTo>
                        <a:pt x="3696" y="1764"/>
                      </a:lnTo>
                      <a:lnTo>
                        <a:pt x="3809" y="1771"/>
                      </a:lnTo>
                      <a:lnTo>
                        <a:pt x="3922" y="1778"/>
                      </a:lnTo>
                      <a:lnTo>
                        <a:pt x="4035" y="1785"/>
                      </a:lnTo>
                      <a:lnTo>
                        <a:pt x="4148" y="1788"/>
                      </a:lnTo>
                      <a:lnTo>
                        <a:pt x="4263" y="1790"/>
                      </a:lnTo>
                      <a:lnTo>
                        <a:pt x="4378" y="1790"/>
                      </a:lnTo>
                      <a:lnTo>
                        <a:pt x="4491" y="1790"/>
                      </a:lnTo>
                      <a:lnTo>
                        <a:pt x="4605" y="1786"/>
                      </a:lnTo>
                      <a:lnTo>
                        <a:pt x="4720" y="1783"/>
                      </a:lnTo>
                      <a:lnTo>
                        <a:pt x="4835" y="1776"/>
                      </a:lnTo>
                      <a:lnTo>
                        <a:pt x="4949" y="1767"/>
                      </a:lnTo>
                      <a:lnTo>
                        <a:pt x="4949" y="1767"/>
                      </a:lnTo>
                      <a:lnTo>
                        <a:pt x="5057" y="1759"/>
                      </a:lnTo>
                      <a:lnTo>
                        <a:pt x="5163" y="1746"/>
                      </a:lnTo>
                      <a:lnTo>
                        <a:pt x="5267" y="1734"/>
                      </a:lnTo>
                      <a:lnTo>
                        <a:pt x="5368" y="1720"/>
                      </a:lnTo>
                      <a:lnTo>
                        <a:pt x="5469" y="1705"/>
                      </a:lnTo>
                      <a:lnTo>
                        <a:pt x="5568" y="1689"/>
                      </a:lnTo>
                      <a:lnTo>
                        <a:pt x="5665" y="1672"/>
                      </a:lnTo>
                      <a:lnTo>
                        <a:pt x="5759" y="1653"/>
                      </a:lnTo>
                      <a:lnTo>
                        <a:pt x="5853" y="1632"/>
                      </a:lnTo>
                      <a:lnTo>
                        <a:pt x="5945" y="1611"/>
                      </a:lnTo>
                      <a:lnTo>
                        <a:pt x="6037" y="1588"/>
                      </a:lnTo>
                      <a:lnTo>
                        <a:pt x="6126" y="1564"/>
                      </a:lnTo>
                      <a:lnTo>
                        <a:pt x="6213" y="1540"/>
                      </a:lnTo>
                      <a:lnTo>
                        <a:pt x="6300" y="1513"/>
                      </a:lnTo>
                      <a:lnTo>
                        <a:pt x="6383" y="1487"/>
                      </a:lnTo>
                      <a:lnTo>
                        <a:pt x="6467" y="1461"/>
                      </a:lnTo>
                      <a:lnTo>
                        <a:pt x="6548" y="1432"/>
                      </a:lnTo>
                      <a:lnTo>
                        <a:pt x="6630" y="1404"/>
                      </a:lnTo>
                      <a:lnTo>
                        <a:pt x="6708" y="1374"/>
                      </a:lnTo>
                      <a:lnTo>
                        <a:pt x="6786" y="1343"/>
                      </a:lnTo>
                      <a:lnTo>
                        <a:pt x="6863" y="1312"/>
                      </a:lnTo>
                      <a:lnTo>
                        <a:pt x="6939" y="1281"/>
                      </a:lnTo>
                      <a:lnTo>
                        <a:pt x="7085" y="1216"/>
                      </a:lnTo>
                      <a:lnTo>
                        <a:pt x="7228" y="1150"/>
                      </a:lnTo>
                      <a:lnTo>
                        <a:pt x="7367" y="1081"/>
                      </a:lnTo>
                      <a:lnTo>
                        <a:pt x="7499" y="1011"/>
                      </a:lnTo>
                      <a:lnTo>
                        <a:pt x="7629" y="942"/>
                      </a:lnTo>
                      <a:lnTo>
                        <a:pt x="7756" y="870"/>
                      </a:lnTo>
                      <a:lnTo>
                        <a:pt x="7878" y="801"/>
                      </a:lnTo>
                      <a:lnTo>
                        <a:pt x="7996" y="730"/>
                      </a:lnTo>
                      <a:lnTo>
                        <a:pt x="8112" y="660"/>
                      </a:lnTo>
                      <a:lnTo>
                        <a:pt x="8337" y="524"/>
                      </a:lnTo>
                      <a:lnTo>
                        <a:pt x="8549" y="394"/>
                      </a:lnTo>
                      <a:lnTo>
                        <a:pt x="8653" y="333"/>
                      </a:lnTo>
                      <a:lnTo>
                        <a:pt x="8755" y="274"/>
                      </a:lnTo>
                      <a:lnTo>
                        <a:pt x="8854" y="219"/>
                      </a:lnTo>
                      <a:lnTo>
                        <a:pt x="8953" y="166"/>
                      </a:lnTo>
                      <a:lnTo>
                        <a:pt x="9051" y="118"/>
                      </a:lnTo>
                      <a:lnTo>
                        <a:pt x="9148" y="74"/>
                      </a:lnTo>
                      <a:lnTo>
                        <a:pt x="9197" y="53"/>
                      </a:lnTo>
                      <a:lnTo>
                        <a:pt x="9244" y="34"/>
                      </a:lnTo>
                      <a:lnTo>
                        <a:pt x="9292" y="17"/>
                      </a:lnTo>
                      <a:lnTo>
                        <a:pt x="9339" y="0"/>
                      </a:lnTo>
                      <a:lnTo>
                        <a:pt x="9339" y="0"/>
                      </a:lnTo>
                      <a:close/>
                    </a:path>
                  </a:pathLst>
                </a:custGeom>
                <a:gradFill flip="none" rotWithShape="1">
                  <a:gsLst>
                    <a:gs pos="0">
                      <a:srgbClr val="5EBD63"/>
                    </a:gs>
                    <a:gs pos="100000">
                      <a:srgbClr val="447F31"/>
                    </a:gs>
                  </a:gsLst>
                  <a:path path="circle">
                    <a:fillToRect l="50000" t="50000" r="50000" b="50000"/>
                  </a:path>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8" name="Freeform 8">
                  <a:extLst>
                    <a:ext uri="{FF2B5EF4-FFF2-40B4-BE49-F238E27FC236}">
                      <a16:creationId xmlns:a16="http://schemas.microsoft.com/office/drawing/2014/main" id="{C8D77351-FB45-4FE2-93FF-BA8E6C4F930C}"/>
                    </a:ext>
                  </a:extLst>
                </p:cNvPr>
                <p:cNvSpPr>
                  <a:spLocks/>
                </p:cNvSpPr>
                <p:nvPr/>
              </p:nvSpPr>
              <p:spPr bwMode="auto">
                <a:xfrm>
                  <a:off x="795338" y="0"/>
                  <a:ext cx="7554913" cy="1363663"/>
                </a:xfrm>
                <a:custGeom>
                  <a:avLst/>
                  <a:gdLst/>
                  <a:ahLst/>
                  <a:cxnLst>
                    <a:cxn ang="0">
                      <a:pos x="9337" y="899"/>
                    </a:cxn>
                    <a:cxn ang="0">
                      <a:pos x="9428" y="874"/>
                    </a:cxn>
                    <a:cxn ang="0">
                      <a:pos x="9518" y="862"/>
                    </a:cxn>
                    <a:cxn ang="0">
                      <a:pos x="9466" y="860"/>
                    </a:cxn>
                    <a:cxn ang="0">
                      <a:pos x="9362" y="852"/>
                    </a:cxn>
                    <a:cxn ang="0">
                      <a:pos x="9200" y="827"/>
                    </a:cxn>
                    <a:cxn ang="0">
                      <a:pos x="8971" y="780"/>
                    </a:cxn>
                    <a:cxn ang="0">
                      <a:pos x="8727" y="720"/>
                    </a:cxn>
                    <a:cxn ang="0">
                      <a:pos x="8331" y="608"/>
                    </a:cxn>
                    <a:cxn ang="0">
                      <a:pos x="7891" y="481"/>
                    </a:cxn>
                    <a:cxn ang="0">
                      <a:pos x="7572" y="395"/>
                    </a:cxn>
                    <a:cxn ang="0">
                      <a:pos x="7229" y="308"/>
                    </a:cxn>
                    <a:cxn ang="0">
                      <a:pos x="6861" y="226"/>
                    </a:cxn>
                    <a:cxn ang="0">
                      <a:pos x="6466" y="153"/>
                    </a:cxn>
                    <a:cxn ang="0">
                      <a:pos x="6152" y="104"/>
                    </a:cxn>
                    <a:cxn ang="0">
                      <a:pos x="5933" y="76"/>
                    </a:cxn>
                    <a:cxn ang="0">
                      <a:pos x="5707" y="52"/>
                    </a:cxn>
                    <a:cxn ang="0">
                      <a:pos x="5474" y="31"/>
                    </a:cxn>
                    <a:cxn ang="0">
                      <a:pos x="5231" y="16"/>
                    </a:cxn>
                    <a:cxn ang="0">
                      <a:pos x="4982" y="5"/>
                    </a:cxn>
                    <a:cxn ang="0">
                      <a:pos x="4723" y="0"/>
                    </a:cxn>
                    <a:cxn ang="0">
                      <a:pos x="4456" y="0"/>
                    </a:cxn>
                    <a:cxn ang="0">
                      <a:pos x="4181" y="7"/>
                    </a:cxn>
                    <a:cxn ang="0">
                      <a:pos x="3896" y="19"/>
                    </a:cxn>
                    <a:cxn ang="0">
                      <a:pos x="3750" y="28"/>
                    </a:cxn>
                    <a:cxn ang="0">
                      <a:pos x="3463" y="52"/>
                    </a:cxn>
                    <a:cxn ang="0">
                      <a:pos x="3192" y="82"/>
                    </a:cxn>
                    <a:cxn ang="0">
                      <a:pos x="2935" y="118"/>
                    </a:cxn>
                    <a:cxn ang="0">
                      <a:pos x="2692" y="160"/>
                    </a:cxn>
                    <a:cxn ang="0">
                      <a:pos x="2461" y="209"/>
                    </a:cxn>
                    <a:cxn ang="0">
                      <a:pos x="2243" y="261"/>
                    </a:cxn>
                    <a:cxn ang="0">
                      <a:pos x="2038" y="316"/>
                    </a:cxn>
                    <a:cxn ang="0">
                      <a:pos x="1847" y="377"/>
                    </a:cxn>
                    <a:cxn ang="0">
                      <a:pos x="1666" y="441"/>
                    </a:cxn>
                    <a:cxn ang="0">
                      <a:pos x="1496" y="509"/>
                    </a:cxn>
                    <a:cxn ang="0">
                      <a:pos x="1338" y="579"/>
                    </a:cxn>
                    <a:cxn ang="0">
                      <a:pos x="1192" y="650"/>
                    </a:cxn>
                    <a:cxn ang="0">
                      <a:pos x="1055" y="721"/>
                    </a:cxn>
                    <a:cxn ang="0">
                      <a:pos x="928" y="796"/>
                    </a:cxn>
                    <a:cxn ang="0">
                      <a:pos x="811" y="869"/>
                    </a:cxn>
                    <a:cxn ang="0">
                      <a:pos x="705" y="944"/>
                    </a:cxn>
                    <a:cxn ang="0">
                      <a:pos x="606" y="1017"/>
                    </a:cxn>
                    <a:cxn ang="0">
                      <a:pos x="518" y="1090"/>
                    </a:cxn>
                    <a:cxn ang="0">
                      <a:pos x="436" y="1161"/>
                    </a:cxn>
                    <a:cxn ang="0">
                      <a:pos x="299" y="1295"/>
                    </a:cxn>
                    <a:cxn ang="0">
                      <a:pos x="191" y="1418"/>
                    </a:cxn>
                    <a:cxn ang="0">
                      <a:pos x="111" y="1526"/>
                    </a:cxn>
                    <a:cxn ang="0">
                      <a:pos x="54" y="1613"/>
                    </a:cxn>
                    <a:cxn ang="0">
                      <a:pos x="19" y="1677"/>
                    </a:cxn>
                    <a:cxn ang="0">
                      <a:pos x="0" y="1719"/>
                    </a:cxn>
                    <a:cxn ang="0">
                      <a:pos x="917" y="1674"/>
                    </a:cxn>
                    <a:cxn ang="0">
                      <a:pos x="3851" y="1514"/>
                    </a:cxn>
                    <a:cxn ang="0">
                      <a:pos x="4219" y="1491"/>
                    </a:cxn>
                    <a:cxn ang="0">
                      <a:pos x="4947" y="1441"/>
                    </a:cxn>
                    <a:cxn ang="0">
                      <a:pos x="5662" y="1382"/>
                    </a:cxn>
                    <a:cxn ang="0">
                      <a:pos x="6366" y="1312"/>
                    </a:cxn>
                    <a:cxn ang="0">
                      <a:pos x="7054" y="1234"/>
                    </a:cxn>
                    <a:cxn ang="0">
                      <a:pos x="7728" y="1149"/>
                    </a:cxn>
                    <a:cxn ang="0">
                      <a:pos x="8385" y="1055"/>
                    </a:cxn>
                    <a:cxn ang="0">
                      <a:pos x="9024" y="952"/>
                    </a:cxn>
                    <a:cxn ang="0">
                      <a:pos x="9337" y="899"/>
                    </a:cxn>
                  </a:cxnLst>
                  <a:rect l="0" t="0" r="r" b="b"/>
                  <a:pathLst>
                    <a:path w="9518" h="1719">
                      <a:moveTo>
                        <a:pt x="9337" y="899"/>
                      </a:moveTo>
                      <a:lnTo>
                        <a:pt x="9337" y="899"/>
                      </a:lnTo>
                      <a:lnTo>
                        <a:pt x="9382" y="885"/>
                      </a:lnTo>
                      <a:lnTo>
                        <a:pt x="9428" y="874"/>
                      </a:lnTo>
                      <a:lnTo>
                        <a:pt x="9473" y="867"/>
                      </a:lnTo>
                      <a:lnTo>
                        <a:pt x="9518" y="862"/>
                      </a:lnTo>
                      <a:lnTo>
                        <a:pt x="9518" y="862"/>
                      </a:lnTo>
                      <a:lnTo>
                        <a:pt x="9466" y="860"/>
                      </a:lnTo>
                      <a:lnTo>
                        <a:pt x="9414" y="857"/>
                      </a:lnTo>
                      <a:lnTo>
                        <a:pt x="9362" y="852"/>
                      </a:lnTo>
                      <a:lnTo>
                        <a:pt x="9308" y="845"/>
                      </a:lnTo>
                      <a:lnTo>
                        <a:pt x="9200" y="827"/>
                      </a:lnTo>
                      <a:lnTo>
                        <a:pt x="9087" y="806"/>
                      </a:lnTo>
                      <a:lnTo>
                        <a:pt x="8971" y="780"/>
                      </a:lnTo>
                      <a:lnTo>
                        <a:pt x="8851" y="753"/>
                      </a:lnTo>
                      <a:lnTo>
                        <a:pt x="8727" y="720"/>
                      </a:lnTo>
                      <a:lnTo>
                        <a:pt x="8600" y="685"/>
                      </a:lnTo>
                      <a:lnTo>
                        <a:pt x="8331" y="608"/>
                      </a:lnTo>
                      <a:lnTo>
                        <a:pt x="8043" y="525"/>
                      </a:lnTo>
                      <a:lnTo>
                        <a:pt x="7891" y="481"/>
                      </a:lnTo>
                      <a:lnTo>
                        <a:pt x="7735" y="438"/>
                      </a:lnTo>
                      <a:lnTo>
                        <a:pt x="7572" y="395"/>
                      </a:lnTo>
                      <a:lnTo>
                        <a:pt x="7403" y="351"/>
                      </a:lnTo>
                      <a:lnTo>
                        <a:pt x="7229" y="308"/>
                      </a:lnTo>
                      <a:lnTo>
                        <a:pt x="7049" y="266"/>
                      </a:lnTo>
                      <a:lnTo>
                        <a:pt x="6861" y="226"/>
                      </a:lnTo>
                      <a:lnTo>
                        <a:pt x="6666" y="189"/>
                      </a:lnTo>
                      <a:lnTo>
                        <a:pt x="6466" y="153"/>
                      </a:lnTo>
                      <a:lnTo>
                        <a:pt x="6258" y="120"/>
                      </a:lnTo>
                      <a:lnTo>
                        <a:pt x="6152" y="104"/>
                      </a:lnTo>
                      <a:lnTo>
                        <a:pt x="6044" y="90"/>
                      </a:lnTo>
                      <a:lnTo>
                        <a:pt x="5933" y="76"/>
                      </a:lnTo>
                      <a:lnTo>
                        <a:pt x="5822" y="64"/>
                      </a:lnTo>
                      <a:lnTo>
                        <a:pt x="5707" y="52"/>
                      </a:lnTo>
                      <a:lnTo>
                        <a:pt x="5592" y="42"/>
                      </a:lnTo>
                      <a:lnTo>
                        <a:pt x="5474" y="31"/>
                      </a:lnTo>
                      <a:lnTo>
                        <a:pt x="5354" y="23"/>
                      </a:lnTo>
                      <a:lnTo>
                        <a:pt x="5231" y="16"/>
                      </a:lnTo>
                      <a:lnTo>
                        <a:pt x="5107" y="10"/>
                      </a:lnTo>
                      <a:lnTo>
                        <a:pt x="4982" y="5"/>
                      </a:lnTo>
                      <a:lnTo>
                        <a:pt x="4854" y="2"/>
                      </a:lnTo>
                      <a:lnTo>
                        <a:pt x="4723" y="0"/>
                      </a:lnTo>
                      <a:lnTo>
                        <a:pt x="4591" y="0"/>
                      </a:lnTo>
                      <a:lnTo>
                        <a:pt x="4456" y="0"/>
                      </a:lnTo>
                      <a:lnTo>
                        <a:pt x="4318" y="2"/>
                      </a:lnTo>
                      <a:lnTo>
                        <a:pt x="4181" y="7"/>
                      </a:lnTo>
                      <a:lnTo>
                        <a:pt x="4039" y="12"/>
                      </a:lnTo>
                      <a:lnTo>
                        <a:pt x="3896" y="19"/>
                      </a:lnTo>
                      <a:lnTo>
                        <a:pt x="3750" y="28"/>
                      </a:lnTo>
                      <a:lnTo>
                        <a:pt x="3750" y="28"/>
                      </a:lnTo>
                      <a:lnTo>
                        <a:pt x="3606" y="38"/>
                      </a:lnTo>
                      <a:lnTo>
                        <a:pt x="3463" y="52"/>
                      </a:lnTo>
                      <a:lnTo>
                        <a:pt x="3326" y="66"/>
                      </a:lnTo>
                      <a:lnTo>
                        <a:pt x="3192" y="82"/>
                      </a:lnTo>
                      <a:lnTo>
                        <a:pt x="3062" y="99"/>
                      </a:lnTo>
                      <a:lnTo>
                        <a:pt x="2935" y="118"/>
                      </a:lnTo>
                      <a:lnTo>
                        <a:pt x="2812" y="139"/>
                      </a:lnTo>
                      <a:lnTo>
                        <a:pt x="2692" y="160"/>
                      </a:lnTo>
                      <a:lnTo>
                        <a:pt x="2575" y="184"/>
                      </a:lnTo>
                      <a:lnTo>
                        <a:pt x="2461" y="209"/>
                      </a:lnTo>
                      <a:lnTo>
                        <a:pt x="2351" y="233"/>
                      </a:lnTo>
                      <a:lnTo>
                        <a:pt x="2243" y="261"/>
                      </a:lnTo>
                      <a:lnTo>
                        <a:pt x="2139" y="289"/>
                      </a:lnTo>
                      <a:lnTo>
                        <a:pt x="2038" y="316"/>
                      </a:lnTo>
                      <a:lnTo>
                        <a:pt x="1941" y="348"/>
                      </a:lnTo>
                      <a:lnTo>
                        <a:pt x="1847" y="377"/>
                      </a:lnTo>
                      <a:lnTo>
                        <a:pt x="1755" y="410"/>
                      </a:lnTo>
                      <a:lnTo>
                        <a:pt x="1666" y="441"/>
                      </a:lnTo>
                      <a:lnTo>
                        <a:pt x="1579" y="474"/>
                      </a:lnTo>
                      <a:lnTo>
                        <a:pt x="1496" y="509"/>
                      </a:lnTo>
                      <a:lnTo>
                        <a:pt x="1416" y="544"/>
                      </a:lnTo>
                      <a:lnTo>
                        <a:pt x="1338" y="579"/>
                      </a:lnTo>
                      <a:lnTo>
                        <a:pt x="1263" y="614"/>
                      </a:lnTo>
                      <a:lnTo>
                        <a:pt x="1192" y="650"/>
                      </a:lnTo>
                      <a:lnTo>
                        <a:pt x="1122" y="685"/>
                      </a:lnTo>
                      <a:lnTo>
                        <a:pt x="1055" y="721"/>
                      </a:lnTo>
                      <a:lnTo>
                        <a:pt x="990" y="760"/>
                      </a:lnTo>
                      <a:lnTo>
                        <a:pt x="928" y="796"/>
                      </a:lnTo>
                      <a:lnTo>
                        <a:pt x="869" y="833"/>
                      </a:lnTo>
                      <a:lnTo>
                        <a:pt x="811" y="869"/>
                      </a:lnTo>
                      <a:lnTo>
                        <a:pt x="757" y="907"/>
                      </a:lnTo>
                      <a:lnTo>
                        <a:pt x="705" y="944"/>
                      </a:lnTo>
                      <a:lnTo>
                        <a:pt x="655" y="980"/>
                      </a:lnTo>
                      <a:lnTo>
                        <a:pt x="606" y="1017"/>
                      </a:lnTo>
                      <a:lnTo>
                        <a:pt x="561" y="1053"/>
                      </a:lnTo>
                      <a:lnTo>
                        <a:pt x="518" y="1090"/>
                      </a:lnTo>
                      <a:lnTo>
                        <a:pt x="476" y="1125"/>
                      </a:lnTo>
                      <a:lnTo>
                        <a:pt x="436" y="1161"/>
                      </a:lnTo>
                      <a:lnTo>
                        <a:pt x="365" y="1229"/>
                      </a:lnTo>
                      <a:lnTo>
                        <a:pt x="299" y="1295"/>
                      </a:lnTo>
                      <a:lnTo>
                        <a:pt x="241" y="1359"/>
                      </a:lnTo>
                      <a:lnTo>
                        <a:pt x="191" y="1418"/>
                      </a:lnTo>
                      <a:lnTo>
                        <a:pt x="147" y="1474"/>
                      </a:lnTo>
                      <a:lnTo>
                        <a:pt x="111" y="1526"/>
                      </a:lnTo>
                      <a:lnTo>
                        <a:pt x="80" y="1573"/>
                      </a:lnTo>
                      <a:lnTo>
                        <a:pt x="54" y="1613"/>
                      </a:lnTo>
                      <a:lnTo>
                        <a:pt x="33" y="1648"/>
                      </a:lnTo>
                      <a:lnTo>
                        <a:pt x="19" y="1677"/>
                      </a:lnTo>
                      <a:lnTo>
                        <a:pt x="8" y="1698"/>
                      </a:lnTo>
                      <a:lnTo>
                        <a:pt x="0" y="1719"/>
                      </a:lnTo>
                      <a:lnTo>
                        <a:pt x="0" y="1719"/>
                      </a:lnTo>
                      <a:lnTo>
                        <a:pt x="917" y="1674"/>
                      </a:lnTo>
                      <a:lnTo>
                        <a:pt x="1866" y="1623"/>
                      </a:lnTo>
                      <a:lnTo>
                        <a:pt x="3851" y="1514"/>
                      </a:lnTo>
                      <a:lnTo>
                        <a:pt x="3851" y="1514"/>
                      </a:lnTo>
                      <a:lnTo>
                        <a:pt x="4219" y="1491"/>
                      </a:lnTo>
                      <a:lnTo>
                        <a:pt x="4584" y="1467"/>
                      </a:lnTo>
                      <a:lnTo>
                        <a:pt x="4947" y="1441"/>
                      </a:lnTo>
                      <a:lnTo>
                        <a:pt x="5305" y="1413"/>
                      </a:lnTo>
                      <a:lnTo>
                        <a:pt x="5662" y="1382"/>
                      </a:lnTo>
                      <a:lnTo>
                        <a:pt x="6016" y="1347"/>
                      </a:lnTo>
                      <a:lnTo>
                        <a:pt x="6366" y="1312"/>
                      </a:lnTo>
                      <a:lnTo>
                        <a:pt x="6711" y="1274"/>
                      </a:lnTo>
                      <a:lnTo>
                        <a:pt x="7054" y="1234"/>
                      </a:lnTo>
                      <a:lnTo>
                        <a:pt x="7393" y="1192"/>
                      </a:lnTo>
                      <a:lnTo>
                        <a:pt x="7728" y="1149"/>
                      </a:lnTo>
                      <a:lnTo>
                        <a:pt x="8058" y="1102"/>
                      </a:lnTo>
                      <a:lnTo>
                        <a:pt x="8385" y="1055"/>
                      </a:lnTo>
                      <a:lnTo>
                        <a:pt x="8706" y="1005"/>
                      </a:lnTo>
                      <a:lnTo>
                        <a:pt x="9024" y="952"/>
                      </a:lnTo>
                      <a:lnTo>
                        <a:pt x="9337" y="899"/>
                      </a:lnTo>
                      <a:lnTo>
                        <a:pt x="9337" y="899"/>
                      </a:lnTo>
                      <a:close/>
                    </a:path>
                  </a:pathLst>
                </a:custGeom>
                <a:gradFill flip="none" rotWithShape="1">
                  <a:gsLst>
                    <a:gs pos="0">
                      <a:srgbClr val="84BC76"/>
                    </a:gs>
                    <a:gs pos="100000">
                      <a:srgbClr val="2F6C1C"/>
                    </a:gs>
                  </a:gsLst>
                  <a:lin ang="5160000" scaled="0"/>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25" name="Group 168">
                <a:extLst>
                  <a:ext uri="{FF2B5EF4-FFF2-40B4-BE49-F238E27FC236}">
                    <a16:creationId xmlns:a16="http://schemas.microsoft.com/office/drawing/2014/main" id="{BC6E5774-D685-4535-944B-009E994FB7E5}"/>
                  </a:ext>
                </a:extLst>
              </p:cNvPr>
              <p:cNvGrpSpPr/>
              <p:nvPr/>
            </p:nvGrpSpPr>
            <p:grpSpPr>
              <a:xfrm rot="1350096">
                <a:off x="5243919" y="1796000"/>
                <a:ext cx="508462" cy="213184"/>
                <a:chOff x="793750" y="0"/>
                <a:chExt cx="7556501" cy="2116991"/>
              </a:xfrm>
            </p:grpSpPr>
            <p:sp>
              <p:nvSpPr>
                <p:cNvPr id="135" name="Freeform 7">
                  <a:extLst>
                    <a:ext uri="{FF2B5EF4-FFF2-40B4-BE49-F238E27FC236}">
                      <a16:creationId xmlns:a16="http://schemas.microsoft.com/office/drawing/2014/main" id="{142CF611-87E3-4299-ABD9-91D77EFC6339}"/>
                    </a:ext>
                  </a:extLst>
                </p:cNvPr>
                <p:cNvSpPr>
                  <a:spLocks/>
                </p:cNvSpPr>
                <p:nvPr/>
              </p:nvSpPr>
              <p:spPr bwMode="auto">
                <a:xfrm>
                  <a:off x="793750" y="696178"/>
                  <a:ext cx="7413625" cy="1420813"/>
                </a:xfrm>
                <a:custGeom>
                  <a:avLst/>
                  <a:gdLst/>
                  <a:ahLst/>
                  <a:cxnLst>
                    <a:cxn ang="0">
                      <a:pos x="9339" y="0"/>
                    </a:cxn>
                    <a:cxn ang="0">
                      <a:pos x="8708" y="106"/>
                    </a:cxn>
                    <a:cxn ang="0">
                      <a:pos x="8060" y="203"/>
                    </a:cxn>
                    <a:cxn ang="0">
                      <a:pos x="7395" y="293"/>
                    </a:cxn>
                    <a:cxn ang="0">
                      <a:pos x="6713" y="375"/>
                    </a:cxn>
                    <a:cxn ang="0">
                      <a:pos x="6018" y="448"/>
                    </a:cxn>
                    <a:cxn ang="0">
                      <a:pos x="5307" y="514"/>
                    </a:cxn>
                    <a:cxn ang="0">
                      <a:pos x="4586" y="568"/>
                    </a:cxn>
                    <a:cxn ang="0">
                      <a:pos x="3853" y="615"/>
                    </a:cxn>
                    <a:cxn ang="0">
                      <a:pos x="1868" y="724"/>
                    </a:cxn>
                    <a:cxn ang="0">
                      <a:pos x="2" y="820"/>
                    </a:cxn>
                    <a:cxn ang="0">
                      <a:pos x="0" y="822"/>
                    </a:cxn>
                    <a:cxn ang="0">
                      <a:pos x="113" y="870"/>
                    </a:cxn>
                    <a:cxn ang="0">
                      <a:pos x="431" y="997"/>
                    </a:cxn>
                    <a:cxn ang="0">
                      <a:pos x="657" y="1081"/>
                    </a:cxn>
                    <a:cxn ang="0">
                      <a:pos x="921" y="1173"/>
                    </a:cxn>
                    <a:cxn ang="0">
                      <a:pos x="1223" y="1270"/>
                    </a:cxn>
                    <a:cxn ang="0">
                      <a:pos x="1559" y="1369"/>
                    </a:cxn>
                    <a:cxn ang="0">
                      <a:pos x="1922" y="1465"/>
                    </a:cxn>
                    <a:cxn ang="0">
                      <a:pos x="2310" y="1555"/>
                    </a:cxn>
                    <a:cxn ang="0">
                      <a:pos x="2718" y="1635"/>
                    </a:cxn>
                    <a:cxn ang="0">
                      <a:pos x="2930" y="1672"/>
                    </a:cxn>
                    <a:cxn ang="0">
                      <a:pos x="3146" y="1703"/>
                    </a:cxn>
                    <a:cxn ang="0">
                      <a:pos x="3363" y="1731"/>
                    </a:cxn>
                    <a:cxn ang="0">
                      <a:pos x="3585" y="1753"/>
                    </a:cxn>
                    <a:cxn ang="0">
                      <a:pos x="3809" y="1771"/>
                    </a:cxn>
                    <a:cxn ang="0">
                      <a:pos x="4035" y="1785"/>
                    </a:cxn>
                    <a:cxn ang="0">
                      <a:pos x="4263" y="1790"/>
                    </a:cxn>
                    <a:cxn ang="0">
                      <a:pos x="4491" y="1790"/>
                    </a:cxn>
                    <a:cxn ang="0">
                      <a:pos x="4720" y="1783"/>
                    </a:cxn>
                    <a:cxn ang="0">
                      <a:pos x="4949" y="1767"/>
                    </a:cxn>
                    <a:cxn ang="0">
                      <a:pos x="5057" y="1759"/>
                    </a:cxn>
                    <a:cxn ang="0">
                      <a:pos x="5267" y="1734"/>
                    </a:cxn>
                    <a:cxn ang="0">
                      <a:pos x="5469" y="1705"/>
                    </a:cxn>
                    <a:cxn ang="0">
                      <a:pos x="5665" y="1672"/>
                    </a:cxn>
                    <a:cxn ang="0">
                      <a:pos x="5853" y="1632"/>
                    </a:cxn>
                    <a:cxn ang="0">
                      <a:pos x="6037" y="1588"/>
                    </a:cxn>
                    <a:cxn ang="0">
                      <a:pos x="6213" y="1540"/>
                    </a:cxn>
                    <a:cxn ang="0">
                      <a:pos x="6383" y="1487"/>
                    </a:cxn>
                    <a:cxn ang="0">
                      <a:pos x="6548" y="1432"/>
                    </a:cxn>
                    <a:cxn ang="0">
                      <a:pos x="6708" y="1374"/>
                    </a:cxn>
                    <a:cxn ang="0">
                      <a:pos x="6863" y="1312"/>
                    </a:cxn>
                    <a:cxn ang="0">
                      <a:pos x="7085" y="1216"/>
                    </a:cxn>
                    <a:cxn ang="0">
                      <a:pos x="7367" y="1081"/>
                    </a:cxn>
                    <a:cxn ang="0">
                      <a:pos x="7629" y="942"/>
                    </a:cxn>
                    <a:cxn ang="0">
                      <a:pos x="7878" y="801"/>
                    </a:cxn>
                    <a:cxn ang="0">
                      <a:pos x="8112" y="660"/>
                    </a:cxn>
                    <a:cxn ang="0">
                      <a:pos x="8549" y="394"/>
                    </a:cxn>
                    <a:cxn ang="0">
                      <a:pos x="8755" y="274"/>
                    </a:cxn>
                    <a:cxn ang="0">
                      <a:pos x="8953" y="166"/>
                    </a:cxn>
                    <a:cxn ang="0">
                      <a:pos x="9148" y="74"/>
                    </a:cxn>
                    <a:cxn ang="0">
                      <a:pos x="9244" y="34"/>
                    </a:cxn>
                    <a:cxn ang="0">
                      <a:pos x="9339" y="0"/>
                    </a:cxn>
                  </a:cxnLst>
                  <a:rect l="0" t="0" r="r" b="b"/>
                  <a:pathLst>
                    <a:path w="9339" h="1790">
                      <a:moveTo>
                        <a:pt x="9339" y="0"/>
                      </a:moveTo>
                      <a:lnTo>
                        <a:pt x="9339" y="0"/>
                      </a:lnTo>
                      <a:lnTo>
                        <a:pt x="9026" y="53"/>
                      </a:lnTo>
                      <a:lnTo>
                        <a:pt x="8708" y="106"/>
                      </a:lnTo>
                      <a:lnTo>
                        <a:pt x="8387" y="156"/>
                      </a:lnTo>
                      <a:lnTo>
                        <a:pt x="8060" y="203"/>
                      </a:lnTo>
                      <a:lnTo>
                        <a:pt x="7730" y="250"/>
                      </a:lnTo>
                      <a:lnTo>
                        <a:pt x="7395" y="293"/>
                      </a:lnTo>
                      <a:lnTo>
                        <a:pt x="7056" y="335"/>
                      </a:lnTo>
                      <a:lnTo>
                        <a:pt x="6713" y="375"/>
                      </a:lnTo>
                      <a:lnTo>
                        <a:pt x="6368" y="413"/>
                      </a:lnTo>
                      <a:lnTo>
                        <a:pt x="6018" y="448"/>
                      </a:lnTo>
                      <a:lnTo>
                        <a:pt x="5664" y="483"/>
                      </a:lnTo>
                      <a:lnTo>
                        <a:pt x="5307" y="514"/>
                      </a:lnTo>
                      <a:lnTo>
                        <a:pt x="4949" y="542"/>
                      </a:lnTo>
                      <a:lnTo>
                        <a:pt x="4586" y="568"/>
                      </a:lnTo>
                      <a:lnTo>
                        <a:pt x="4221" y="592"/>
                      </a:lnTo>
                      <a:lnTo>
                        <a:pt x="3853" y="615"/>
                      </a:lnTo>
                      <a:lnTo>
                        <a:pt x="3853" y="615"/>
                      </a:lnTo>
                      <a:lnTo>
                        <a:pt x="1868" y="724"/>
                      </a:lnTo>
                      <a:lnTo>
                        <a:pt x="919" y="775"/>
                      </a:lnTo>
                      <a:lnTo>
                        <a:pt x="2" y="820"/>
                      </a:lnTo>
                      <a:lnTo>
                        <a:pt x="0" y="822"/>
                      </a:lnTo>
                      <a:lnTo>
                        <a:pt x="0" y="822"/>
                      </a:lnTo>
                      <a:lnTo>
                        <a:pt x="30" y="834"/>
                      </a:lnTo>
                      <a:lnTo>
                        <a:pt x="113" y="870"/>
                      </a:lnTo>
                      <a:lnTo>
                        <a:pt x="249" y="926"/>
                      </a:lnTo>
                      <a:lnTo>
                        <a:pt x="431" y="997"/>
                      </a:lnTo>
                      <a:lnTo>
                        <a:pt x="539" y="1037"/>
                      </a:lnTo>
                      <a:lnTo>
                        <a:pt x="657" y="1081"/>
                      </a:lnTo>
                      <a:lnTo>
                        <a:pt x="784" y="1126"/>
                      </a:lnTo>
                      <a:lnTo>
                        <a:pt x="921" y="1173"/>
                      </a:lnTo>
                      <a:lnTo>
                        <a:pt x="1069" y="1221"/>
                      </a:lnTo>
                      <a:lnTo>
                        <a:pt x="1223" y="1270"/>
                      </a:lnTo>
                      <a:lnTo>
                        <a:pt x="1387" y="1319"/>
                      </a:lnTo>
                      <a:lnTo>
                        <a:pt x="1559" y="1369"/>
                      </a:lnTo>
                      <a:lnTo>
                        <a:pt x="1736" y="1418"/>
                      </a:lnTo>
                      <a:lnTo>
                        <a:pt x="1922" y="1465"/>
                      </a:lnTo>
                      <a:lnTo>
                        <a:pt x="2113" y="1512"/>
                      </a:lnTo>
                      <a:lnTo>
                        <a:pt x="2310" y="1555"/>
                      </a:lnTo>
                      <a:lnTo>
                        <a:pt x="2511" y="1597"/>
                      </a:lnTo>
                      <a:lnTo>
                        <a:pt x="2718" y="1635"/>
                      </a:lnTo>
                      <a:lnTo>
                        <a:pt x="2824" y="1654"/>
                      </a:lnTo>
                      <a:lnTo>
                        <a:pt x="2930" y="1672"/>
                      </a:lnTo>
                      <a:lnTo>
                        <a:pt x="3036" y="1687"/>
                      </a:lnTo>
                      <a:lnTo>
                        <a:pt x="3146" y="1703"/>
                      </a:lnTo>
                      <a:lnTo>
                        <a:pt x="3253" y="1717"/>
                      </a:lnTo>
                      <a:lnTo>
                        <a:pt x="3363" y="1731"/>
                      </a:lnTo>
                      <a:lnTo>
                        <a:pt x="3474" y="1743"/>
                      </a:lnTo>
                      <a:lnTo>
                        <a:pt x="3585" y="1753"/>
                      </a:lnTo>
                      <a:lnTo>
                        <a:pt x="3696" y="1764"/>
                      </a:lnTo>
                      <a:lnTo>
                        <a:pt x="3809" y="1771"/>
                      </a:lnTo>
                      <a:lnTo>
                        <a:pt x="3922" y="1778"/>
                      </a:lnTo>
                      <a:lnTo>
                        <a:pt x="4035" y="1785"/>
                      </a:lnTo>
                      <a:lnTo>
                        <a:pt x="4148" y="1788"/>
                      </a:lnTo>
                      <a:lnTo>
                        <a:pt x="4263" y="1790"/>
                      </a:lnTo>
                      <a:lnTo>
                        <a:pt x="4378" y="1790"/>
                      </a:lnTo>
                      <a:lnTo>
                        <a:pt x="4491" y="1790"/>
                      </a:lnTo>
                      <a:lnTo>
                        <a:pt x="4605" y="1786"/>
                      </a:lnTo>
                      <a:lnTo>
                        <a:pt x="4720" y="1783"/>
                      </a:lnTo>
                      <a:lnTo>
                        <a:pt x="4835" y="1776"/>
                      </a:lnTo>
                      <a:lnTo>
                        <a:pt x="4949" y="1767"/>
                      </a:lnTo>
                      <a:lnTo>
                        <a:pt x="4949" y="1767"/>
                      </a:lnTo>
                      <a:lnTo>
                        <a:pt x="5057" y="1759"/>
                      </a:lnTo>
                      <a:lnTo>
                        <a:pt x="5163" y="1746"/>
                      </a:lnTo>
                      <a:lnTo>
                        <a:pt x="5267" y="1734"/>
                      </a:lnTo>
                      <a:lnTo>
                        <a:pt x="5368" y="1720"/>
                      </a:lnTo>
                      <a:lnTo>
                        <a:pt x="5469" y="1705"/>
                      </a:lnTo>
                      <a:lnTo>
                        <a:pt x="5568" y="1689"/>
                      </a:lnTo>
                      <a:lnTo>
                        <a:pt x="5665" y="1672"/>
                      </a:lnTo>
                      <a:lnTo>
                        <a:pt x="5759" y="1653"/>
                      </a:lnTo>
                      <a:lnTo>
                        <a:pt x="5853" y="1632"/>
                      </a:lnTo>
                      <a:lnTo>
                        <a:pt x="5945" y="1611"/>
                      </a:lnTo>
                      <a:lnTo>
                        <a:pt x="6037" y="1588"/>
                      </a:lnTo>
                      <a:lnTo>
                        <a:pt x="6126" y="1564"/>
                      </a:lnTo>
                      <a:lnTo>
                        <a:pt x="6213" y="1540"/>
                      </a:lnTo>
                      <a:lnTo>
                        <a:pt x="6300" y="1513"/>
                      </a:lnTo>
                      <a:lnTo>
                        <a:pt x="6383" y="1487"/>
                      </a:lnTo>
                      <a:lnTo>
                        <a:pt x="6467" y="1461"/>
                      </a:lnTo>
                      <a:lnTo>
                        <a:pt x="6548" y="1432"/>
                      </a:lnTo>
                      <a:lnTo>
                        <a:pt x="6630" y="1404"/>
                      </a:lnTo>
                      <a:lnTo>
                        <a:pt x="6708" y="1374"/>
                      </a:lnTo>
                      <a:lnTo>
                        <a:pt x="6786" y="1343"/>
                      </a:lnTo>
                      <a:lnTo>
                        <a:pt x="6863" y="1312"/>
                      </a:lnTo>
                      <a:lnTo>
                        <a:pt x="6939" y="1281"/>
                      </a:lnTo>
                      <a:lnTo>
                        <a:pt x="7085" y="1216"/>
                      </a:lnTo>
                      <a:lnTo>
                        <a:pt x="7228" y="1150"/>
                      </a:lnTo>
                      <a:lnTo>
                        <a:pt x="7367" y="1081"/>
                      </a:lnTo>
                      <a:lnTo>
                        <a:pt x="7499" y="1011"/>
                      </a:lnTo>
                      <a:lnTo>
                        <a:pt x="7629" y="942"/>
                      </a:lnTo>
                      <a:lnTo>
                        <a:pt x="7756" y="870"/>
                      </a:lnTo>
                      <a:lnTo>
                        <a:pt x="7878" y="801"/>
                      </a:lnTo>
                      <a:lnTo>
                        <a:pt x="7996" y="730"/>
                      </a:lnTo>
                      <a:lnTo>
                        <a:pt x="8112" y="660"/>
                      </a:lnTo>
                      <a:lnTo>
                        <a:pt x="8337" y="524"/>
                      </a:lnTo>
                      <a:lnTo>
                        <a:pt x="8549" y="394"/>
                      </a:lnTo>
                      <a:lnTo>
                        <a:pt x="8653" y="333"/>
                      </a:lnTo>
                      <a:lnTo>
                        <a:pt x="8755" y="274"/>
                      </a:lnTo>
                      <a:lnTo>
                        <a:pt x="8854" y="219"/>
                      </a:lnTo>
                      <a:lnTo>
                        <a:pt x="8953" y="166"/>
                      </a:lnTo>
                      <a:lnTo>
                        <a:pt x="9051" y="118"/>
                      </a:lnTo>
                      <a:lnTo>
                        <a:pt x="9148" y="74"/>
                      </a:lnTo>
                      <a:lnTo>
                        <a:pt x="9197" y="53"/>
                      </a:lnTo>
                      <a:lnTo>
                        <a:pt x="9244" y="34"/>
                      </a:lnTo>
                      <a:lnTo>
                        <a:pt x="9292" y="17"/>
                      </a:lnTo>
                      <a:lnTo>
                        <a:pt x="9339" y="0"/>
                      </a:lnTo>
                      <a:lnTo>
                        <a:pt x="9339" y="0"/>
                      </a:lnTo>
                      <a:close/>
                    </a:path>
                  </a:pathLst>
                </a:custGeom>
                <a:gradFill flip="none" rotWithShape="1">
                  <a:gsLst>
                    <a:gs pos="0">
                      <a:srgbClr val="5EBD63"/>
                    </a:gs>
                    <a:gs pos="100000">
                      <a:srgbClr val="447F31"/>
                    </a:gs>
                  </a:gsLst>
                  <a:path path="circle">
                    <a:fillToRect l="50000" t="50000" r="50000" b="50000"/>
                  </a:path>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6" name="Freeform 8">
                  <a:extLst>
                    <a:ext uri="{FF2B5EF4-FFF2-40B4-BE49-F238E27FC236}">
                      <a16:creationId xmlns:a16="http://schemas.microsoft.com/office/drawing/2014/main" id="{3E13E938-409B-4A09-8F78-6626BDA8DEE9}"/>
                    </a:ext>
                  </a:extLst>
                </p:cNvPr>
                <p:cNvSpPr>
                  <a:spLocks/>
                </p:cNvSpPr>
                <p:nvPr/>
              </p:nvSpPr>
              <p:spPr bwMode="auto">
                <a:xfrm>
                  <a:off x="795338" y="0"/>
                  <a:ext cx="7554913" cy="1363663"/>
                </a:xfrm>
                <a:custGeom>
                  <a:avLst/>
                  <a:gdLst/>
                  <a:ahLst/>
                  <a:cxnLst>
                    <a:cxn ang="0">
                      <a:pos x="9337" y="899"/>
                    </a:cxn>
                    <a:cxn ang="0">
                      <a:pos x="9428" y="874"/>
                    </a:cxn>
                    <a:cxn ang="0">
                      <a:pos x="9518" y="862"/>
                    </a:cxn>
                    <a:cxn ang="0">
                      <a:pos x="9466" y="860"/>
                    </a:cxn>
                    <a:cxn ang="0">
                      <a:pos x="9362" y="852"/>
                    </a:cxn>
                    <a:cxn ang="0">
                      <a:pos x="9200" y="827"/>
                    </a:cxn>
                    <a:cxn ang="0">
                      <a:pos x="8971" y="780"/>
                    </a:cxn>
                    <a:cxn ang="0">
                      <a:pos x="8727" y="720"/>
                    </a:cxn>
                    <a:cxn ang="0">
                      <a:pos x="8331" y="608"/>
                    </a:cxn>
                    <a:cxn ang="0">
                      <a:pos x="7891" y="481"/>
                    </a:cxn>
                    <a:cxn ang="0">
                      <a:pos x="7572" y="395"/>
                    </a:cxn>
                    <a:cxn ang="0">
                      <a:pos x="7229" y="308"/>
                    </a:cxn>
                    <a:cxn ang="0">
                      <a:pos x="6861" y="226"/>
                    </a:cxn>
                    <a:cxn ang="0">
                      <a:pos x="6466" y="153"/>
                    </a:cxn>
                    <a:cxn ang="0">
                      <a:pos x="6152" y="104"/>
                    </a:cxn>
                    <a:cxn ang="0">
                      <a:pos x="5933" y="76"/>
                    </a:cxn>
                    <a:cxn ang="0">
                      <a:pos x="5707" y="52"/>
                    </a:cxn>
                    <a:cxn ang="0">
                      <a:pos x="5474" y="31"/>
                    </a:cxn>
                    <a:cxn ang="0">
                      <a:pos x="5231" y="16"/>
                    </a:cxn>
                    <a:cxn ang="0">
                      <a:pos x="4982" y="5"/>
                    </a:cxn>
                    <a:cxn ang="0">
                      <a:pos x="4723" y="0"/>
                    </a:cxn>
                    <a:cxn ang="0">
                      <a:pos x="4456" y="0"/>
                    </a:cxn>
                    <a:cxn ang="0">
                      <a:pos x="4181" y="7"/>
                    </a:cxn>
                    <a:cxn ang="0">
                      <a:pos x="3896" y="19"/>
                    </a:cxn>
                    <a:cxn ang="0">
                      <a:pos x="3750" y="28"/>
                    </a:cxn>
                    <a:cxn ang="0">
                      <a:pos x="3463" y="52"/>
                    </a:cxn>
                    <a:cxn ang="0">
                      <a:pos x="3192" y="82"/>
                    </a:cxn>
                    <a:cxn ang="0">
                      <a:pos x="2935" y="118"/>
                    </a:cxn>
                    <a:cxn ang="0">
                      <a:pos x="2692" y="160"/>
                    </a:cxn>
                    <a:cxn ang="0">
                      <a:pos x="2461" y="209"/>
                    </a:cxn>
                    <a:cxn ang="0">
                      <a:pos x="2243" y="261"/>
                    </a:cxn>
                    <a:cxn ang="0">
                      <a:pos x="2038" y="316"/>
                    </a:cxn>
                    <a:cxn ang="0">
                      <a:pos x="1847" y="377"/>
                    </a:cxn>
                    <a:cxn ang="0">
                      <a:pos x="1666" y="441"/>
                    </a:cxn>
                    <a:cxn ang="0">
                      <a:pos x="1496" y="509"/>
                    </a:cxn>
                    <a:cxn ang="0">
                      <a:pos x="1338" y="579"/>
                    </a:cxn>
                    <a:cxn ang="0">
                      <a:pos x="1192" y="650"/>
                    </a:cxn>
                    <a:cxn ang="0">
                      <a:pos x="1055" y="721"/>
                    </a:cxn>
                    <a:cxn ang="0">
                      <a:pos x="928" y="796"/>
                    </a:cxn>
                    <a:cxn ang="0">
                      <a:pos x="811" y="869"/>
                    </a:cxn>
                    <a:cxn ang="0">
                      <a:pos x="705" y="944"/>
                    </a:cxn>
                    <a:cxn ang="0">
                      <a:pos x="606" y="1017"/>
                    </a:cxn>
                    <a:cxn ang="0">
                      <a:pos x="518" y="1090"/>
                    </a:cxn>
                    <a:cxn ang="0">
                      <a:pos x="436" y="1161"/>
                    </a:cxn>
                    <a:cxn ang="0">
                      <a:pos x="299" y="1295"/>
                    </a:cxn>
                    <a:cxn ang="0">
                      <a:pos x="191" y="1418"/>
                    </a:cxn>
                    <a:cxn ang="0">
                      <a:pos x="111" y="1526"/>
                    </a:cxn>
                    <a:cxn ang="0">
                      <a:pos x="54" y="1613"/>
                    </a:cxn>
                    <a:cxn ang="0">
                      <a:pos x="19" y="1677"/>
                    </a:cxn>
                    <a:cxn ang="0">
                      <a:pos x="0" y="1719"/>
                    </a:cxn>
                    <a:cxn ang="0">
                      <a:pos x="917" y="1674"/>
                    </a:cxn>
                    <a:cxn ang="0">
                      <a:pos x="3851" y="1514"/>
                    </a:cxn>
                    <a:cxn ang="0">
                      <a:pos x="4219" y="1491"/>
                    </a:cxn>
                    <a:cxn ang="0">
                      <a:pos x="4947" y="1441"/>
                    </a:cxn>
                    <a:cxn ang="0">
                      <a:pos x="5662" y="1382"/>
                    </a:cxn>
                    <a:cxn ang="0">
                      <a:pos x="6366" y="1312"/>
                    </a:cxn>
                    <a:cxn ang="0">
                      <a:pos x="7054" y="1234"/>
                    </a:cxn>
                    <a:cxn ang="0">
                      <a:pos x="7728" y="1149"/>
                    </a:cxn>
                    <a:cxn ang="0">
                      <a:pos x="8385" y="1055"/>
                    </a:cxn>
                    <a:cxn ang="0">
                      <a:pos x="9024" y="952"/>
                    </a:cxn>
                    <a:cxn ang="0">
                      <a:pos x="9337" y="899"/>
                    </a:cxn>
                  </a:cxnLst>
                  <a:rect l="0" t="0" r="r" b="b"/>
                  <a:pathLst>
                    <a:path w="9518" h="1719">
                      <a:moveTo>
                        <a:pt x="9337" y="899"/>
                      </a:moveTo>
                      <a:lnTo>
                        <a:pt x="9337" y="899"/>
                      </a:lnTo>
                      <a:lnTo>
                        <a:pt x="9382" y="885"/>
                      </a:lnTo>
                      <a:lnTo>
                        <a:pt x="9428" y="874"/>
                      </a:lnTo>
                      <a:lnTo>
                        <a:pt x="9473" y="867"/>
                      </a:lnTo>
                      <a:lnTo>
                        <a:pt x="9518" y="862"/>
                      </a:lnTo>
                      <a:lnTo>
                        <a:pt x="9518" y="862"/>
                      </a:lnTo>
                      <a:lnTo>
                        <a:pt x="9466" y="860"/>
                      </a:lnTo>
                      <a:lnTo>
                        <a:pt x="9414" y="857"/>
                      </a:lnTo>
                      <a:lnTo>
                        <a:pt x="9362" y="852"/>
                      </a:lnTo>
                      <a:lnTo>
                        <a:pt x="9308" y="845"/>
                      </a:lnTo>
                      <a:lnTo>
                        <a:pt x="9200" y="827"/>
                      </a:lnTo>
                      <a:lnTo>
                        <a:pt x="9087" y="806"/>
                      </a:lnTo>
                      <a:lnTo>
                        <a:pt x="8971" y="780"/>
                      </a:lnTo>
                      <a:lnTo>
                        <a:pt x="8851" y="753"/>
                      </a:lnTo>
                      <a:lnTo>
                        <a:pt x="8727" y="720"/>
                      </a:lnTo>
                      <a:lnTo>
                        <a:pt x="8600" y="685"/>
                      </a:lnTo>
                      <a:lnTo>
                        <a:pt x="8331" y="608"/>
                      </a:lnTo>
                      <a:lnTo>
                        <a:pt x="8043" y="525"/>
                      </a:lnTo>
                      <a:lnTo>
                        <a:pt x="7891" y="481"/>
                      </a:lnTo>
                      <a:lnTo>
                        <a:pt x="7735" y="438"/>
                      </a:lnTo>
                      <a:lnTo>
                        <a:pt x="7572" y="395"/>
                      </a:lnTo>
                      <a:lnTo>
                        <a:pt x="7403" y="351"/>
                      </a:lnTo>
                      <a:lnTo>
                        <a:pt x="7229" y="308"/>
                      </a:lnTo>
                      <a:lnTo>
                        <a:pt x="7049" y="266"/>
                      </a:lnTo>
                      <a:lnTo>
                        <a:pt x="6861" y="226"/>
                      </a:lnTo>
                      <a:lnTo>
                        <a:pt x="6666" y="189"/>
                      </a:lnTo>
                      <a:lnTo>
                        <a:pt x="6466" y="153"/>
                      </a:lnTo>
                      <a:lnTo>
                        <a:pt x="6258" y="120"/>
                      </a:lnTo>
                      <a:lnTo>
                        <a:pt x="6152" y="104"/>
                      </a:lnTo>
                      <a:lnTo>
                        <a:pt x="6044" y="90"/>
                      </a:lnTo>
                      <a:lnTo>
                        <a:pt x="5933" y="76"/>
                      </a:lnTo>
                      <a:lnTo>
                        <a:pt x="5822" y="64"/>
                      </a:lnTo>
                      <a:lnTo>
                        <a:pt x="5707" y="52"/>
                      </a:lnTo>
                      <a:lnTo>
                        <a:pt x="5592" y="42"/>
                      </a:lnTo>
                      <a:lnTo>
                        <a:pt x="5474" y="31"/>
                      </a:lnTo>
                      <a:lnTo>
                        <a:pt x="5354" y="23"/>
                      </a:lnTo>
                      <a:lnTo>
                        <a:pt x="5231" y="16"/>
                      </a:lnTo>
                      <a:lnTo>
                        <a:pt x="5107" y="10"/>
                      </a:lnTo>
                      <a:lnTo>
                        <a:pt x="4982" y="5"/>
                      </a:lnTo>
                      <a:lnTo>
                        <a:pt x="4854" y="2"/>
                      </a:lnTo>
                      <a:lnTo>
                        <a:pt x="4723" y="0"/>
                      </a:lnTo>
                      <a:lnTo>
                        <a:pt x="4591" y="0"/>
                      </a:lnTo>
                      <a:lnTo>
                        <a:pt x="4456" y="0"/>
                      </a:lnTo>
                      <a:lnTo>
                        <a:pt x="4318" y="2"/>
                      </a:lnTo>
                      <a:lnTo>
                        <a:pt x="4181" y="7"/>
                      </a:lnTo>
                      <a:lnTo>
                        <a:pt x="4039" y="12"/>
                      </a:lnTo>
                      <a:lnTo>
                        <a:pt x="3896" y="19"/>
                      </a:lnTo>
                      <a:lnTo>
                        <a:pt x="3750" y="28"/>
                      </a:lnTo>
                      <a:lnTo>
                        <a:pt x="3750" y="28"/>
                      </a:lnTo>
                      <a:lnTo>
                        <a:pt x="3606" y="38"/>
                      </a:lnTo>
                      <a:lnTo>
                        <a:pt x="3463" y="52"/>
                      </a:lnTo>
                      <a:lnTo>
                        <a:pt x="3326" y="66"/>
                      </a:lnTo>
                      <a:lnTo>
                        <a:pt x="3192" y="82"/>
                      </a:lnTo>
                      <a:lnTo>
                        <a:pt x="3062" y="99"/>
                      </a:lnTo>
                      <a:lnTo>
                        <a:pt x="2935" y="118"/>
                      </a:lnTo>
                      <a:lnTo>
                        <a:pt x="2812" y="139"/>
                      </a:lnTo>
                      <a:lnTo>
                        <a:pt x="2692" y="160"/>
                      </a:lnTo>
                      <a:lnTo>
                        <a:pt x="2575" y="184"/>
                      </a:lnTo>
                      <a:lnTo>
                        <a:pt x="2461" y="209"/>
                      </a:lnTo>
                      <a:lnTo>
                        <a:pt x="2351" y="233"/>
                      </a:lnTo>
                      <a:lnTo>
                        <a:pt x="2243" y="261"/>
                      </a:lnTo>
                      <a:lnTo>
                        <a:pt x="2139" y="289"/>
                      </a:lnTo>
                      <a:lnTo>
                        <a:pt x="2038" y="316"/>
                      </a:lnTo>
                      <a:lnTo>
                        <a:pt x="1941" y="348"/>
                      </a:lnTo>
                      <a:lnTo>
                        <a:pt x="1847" y="377"/>
                      </a:lnTo>
                      <a:lnTo>
                        <a:pt x="1755" y="410"/>
                      </a:lnTo>
                      <a:lnTo>
                        <a:pt x="1666" y="441"/>
                      </a:lnTo>
                      <a:lnTo>
                        <a:pt x="1579" y="474"/>
                      </a:lnTo>
                      <a:lnTo>
                        <a:pt x="1496" y="509"/>
                      </a:lnTo>
                      <a:lnTo>
                        <a:pt x="1416" y="544"/>
                      </a:lnTo>
                      <a:lnTo>
                        <a:pt x="1338" y="579"/>
                      </a:lnTo>
                      <a:lnTo>
                        <a:pt x="1263" y="614"/>
                      </a:lnTo>
                      <a:lnTo>
                        <a:pt x="1192" y="650"/>
                      </a:lnTo>
                      <a:lnTo>
                        <a:pt x="1122" y="685"/>
                      </a:lnTo>
                      <a:lnTo>
                        <a:pt x="1055" y="721"/>
                      </a:lnTo>
                      <a:lnTo>
                        <a:pt x="990" y="760"/>
                      </a:lnTo>
                      <a:lnTo>
                        <a:pt x="928" y="796"/>
                      </a:lnTo>
                      <a:lnTo>
                        <a:pt x="869" y="833"/>
                      </a:lnTo>
                      <a:lnTo>
                        <a:pt x="811" y="869"/>
                      </a:lnTo>
                      <a:lnTo>
                        <a:pt x="757" y="907"/>
                      </a:lnTo>
                      <a:lnTo>
                        <a:pt x="705" y="944"/>
                      </a:lnTo>
                      <a:lnTo>
                        <a:pt x="655" y="980"/>
                      </a:lnTo>
                      <a:lnTo>
                        <a:pt x="606" y="1017"/>
                      </a:lnTo>
                      <a:lnTo>
                        <a:pt x="561" y="1053"/>
                      </a:lnTo>
                      <a:lnTo>
                        <a:pt x="518" y="1090"/>
                      </a:lnTo>
                      <a:lnTo>
                        <a:pt x="476" y="1125"/>
                      </a:lnTo>
                      <a:lnTo>
                        <a:pt x="436" y="1161"/>
                      </a:lnTo>
                      <a:lnTo>
                        <a:pt x="365" y="1229"/>
                      </a:lnTo>
                      <a:lnTo>
                        <a:pt x="299" y="1295"/>
                      </a:lnTo>
                      <a:lnTo>
                        <a:pt x="241" y="1359"/>
                      </a:lnTo>
                      <a:lnTo>
                        <a:pt x="191" y="1418"/>
                      </a:lnTo>
                      <a:lnTo>
                        <a:pt x="147" y="1474"/>
                      </a:lnTo>
                      <a:lnTo>
                        <a:pt x="111" y="1526"/>
                      </a:lnTo>
                      <a:lnTo>
                        <a:pt x="80" y="1573"/>
                      </a:lnTo>
                      <a:lnTo>
                        <a:pt x="54" y="1613"/>
                      </a:lnTo>
                      <a:lnTo>
                        <a:pt x="33" y="1648"/>
                      </a:lnTo>
                      <a:lnTo>
                        <a:pt x="19" y="1677"/>
                      </a:lnTo>
                      <a:lnTo>
                        <a:pt x="8" y="1698"/>
                      </a:lnTo>
                      <a:lnTo>
                        <a:pt x="0" y="1719"/>
                      </a:lnTo>
                      <a:lnTo>
                        <a:pt x="0" y="1719"/>
                      </a:lnTo>
                      <a:lnTo>
                        <a:pt x="917" y="1674"/>
                      </a:lnTo>
                      <a:lnTo>
                        <a:pt x="1866" y="1623"/>
                      </a:lnTo>
                      <a:lnTo>
                        <a:pt x="3851" y="1514"/>
                      </a:lnTo>
                      <a:lnTo>
                        <a:pt x="3851" y="1514"/>
                      </a:lnTo>
                      <a:lnTo>
                        <a:pt x="4219" y="1491"/>
                      </a:lnTo>
                      <a:lnTo>
                        <a:pt x="4584" y="1467"/>
                      </a:lnTo>
                      <a:lnTo>
                        <a:pt x="4947" y="1441"/>
                      </a:lnTo>
                      <a:lnTo>
                        <a:pt x="5305" y="1413"/>
                      </a:lnTo>
                      <a:lnTo>
                        <a:pt x="5662" y="1382"/>
                      </a:lnTo>
                      <a:lnTo>
                        <a:pt x="6016" y="1347"/>
                      </a:lnTo>
                      <a:lnTo>
                        <a:pt x="6366" y="1312"/>
                      </a:lnTo>
                      <a:lnTo>
                        <a:pt x="6711" y="1274"/>
                      </a:lnTo>
                      <a:lnTo>
                        <a:pt x="7054" y="1234"/>
                      </a:lnTo>
                      <a:lnTo>
                        <a:pt x="7393" y="1192"/>
                      </a:lnTo>
                      <a:lnTo>
                        <a:pt x="7728" y="1149"/>
                      </a:lnTo>
                      <a:lnTo>
                        <a:pt x="8058" y="1102"/>
                      </a:lnTo>
                      <a:lnTo>
                        <a:pt x="8385" y="1055"/>
                      </a:lnTo>
                      <a:lnTo>
                        <a:pt x="8706" y="1005"/>
                      </a:lnTo>
                      <a:lnTo>
                        <a:pt x="9024" y="952"/>
                      </a:lnTo>
                      <a:lnTo>
                        <a:pt x="9337" y="899"/>
                      </a:lnTo>
                      <a:lnTo>
                        <a:pt x="9337" y="899"/>
                      </a:lnTo>
                      <a:close/>
                    </a:path>
                  </a:pathLst>
                </a:custGeom>
                <a:gradFill flip="none" rotWithShape="1">
                  <a:gsLst>
                    <a:gs pos="0">
                      <a:srgbClr val="84BC76"/>
                    </a:gs>
                    <a:gs pos="100000">
                      <a:srgbClr val="2F6C1C"/>
                    </a:gs>
                  </a:gsLst>
                  <a:lin ang="5160000" scaled="0"/>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26" name="Group 165">
                <a:extLst>
                  <a:ext uri="{FF2B5EF4-FFF2-40B4-BE49-F238E27FC236}">
                    <a16:creationId xmlns:a16="http://schemas.microsoft.com/office/drawing/2014/main" id="{266DB087-7000-4F87-B4D9-88D1DDA27A9C}"/>
                  </a:ext>
                </a:extLst>
              </p:cNvPr>
              <p:cNvGrpSpPr/>
              <p:nvPr/>
            </p:nvGrpSpPr>
            <p:grpSpPr>
              <a:xfrm rot="287009">
                <a:off x="5799240" y="3108686"/>
                <a:ext cx="213046" cy="201727"/>
                <a:chOff x="707853" y="22066"/>
                <a:chExt cx="7200902" cy="6818311"/>
              </a:xfrm>
            </p:grpSpPr>
            <p:sp>
              <p:nvSpPr>
                <p:cNvPr id="133" name="Freeform 5">
                  <a:extLst>
                    <a:ext uri="{FF2B5EF4-FFF2-40B4-BE49-F238E27FC236}">
                      <a16:creationId xmlns:a16="http://schemas.microsoft.com/office/drawing/2014/main" id="{D506437F-E631-4E0D-95F0-E0E3F05DEF90}"/>
                    </a:ext>
                  </a:extLst>
                </p:cNvPr>
                <p:cNvSpPr>
                  <a:spLocks/>
                </p:cNvSpPr>
                <p:nvPr/>
              </p:nvSpPr>
              <p:spPr bwMode="auto">
                <a:xfrm>
                  <a:off x="1152890" y="118645"/>
                  <a:ext cx="6586538" cy="6713537"/>
                </a:xfrm>
                <a:custGeom>
                  <a:avLst/>
                  <a:gdLst/>
                  <a:ahLst/>
                  <a:cxnLst>
                    <a:cxn ang="0">
                      <a:pos x="4149" y="0"/>
                    </a:cxn>
                    <a:cxn ang="0">
                      <a:pos x="3889" y="307"/>
                    </a:cxn>
                    <a:cxn ang="0">
                      <a:pos x="3618" y="619"/>
                    </a:cxn>
                    <a:cxn ang="0">
                      <a:pos x="3336" y="934"/>
                    </a:cxn>
                    <a:cxn ang="0">
                      <a:pos x="3042" y="1252"/>
                    </a:cxn>
                    <a:cxn ang="0">
                      <a:pos x="2738" y="1571"/>
                    </a:cxn>
                    <a:cxn ang="0">
                      <a:pos x="2423" y="1891"/>
                    </a:cxn>
                    <a:cxn ang="0">
                      <a:pos x="2099" y="2212"/>
                    </a:cxn>
                    <a:cxn ang="0">
                      <a:pos x="1765" y="2534"/>
                    </a:cxn>
                    <a:cxn ang="0">
                      <a:pos x="858" y="3396"/>
                    </a:cxn>
                    <a:cxn ang="0">
                      <a:pos x="0" y="4204"/>
                    </a:cxn>
                    <a:cxn ang="0">
                      <a:pos x="2" y="4205"/>
                    </a:cxn>
                    <a:cxn ang="0">
                      <a:pos x="101" y="4213"/>
                    </a:cxn>
                    <a:cxn ang="0">
                      <a:pos x="292" y="4224"/>
                    </a:cxn>
                    <a:cxn ang="0">
                      <a:pos x="465" y="4229"/>
                    </a:cxn>
                    <a:cxn ang="0">
                      <a:pos x="669" y="4229"/>
                    </a:cxn>
                    <a:cxn ang="0">
                      <a:pos x="898" y="4221"/>
                    </a:cxn>
                    <a:cxn ang="0">
                      <a:pos x="1149" y="4205"/>
                    </a:cxn>
                    <a:cxn ang="0">
                      <a:pos x="1413" y="4177"/>
                    </a:cxn>
                    <a:cxn ang="0">
                      <a:pos x="1549" y="4158"/>
                    </a:cxn>
                    <a:cxn ang="0">
                      <a:pos x="1689" y="4135"/>
                    </a:cxn>
                    <a:cxn ang="0">
                      <a:pos x="1828" y="4108"/>
                    </a:cxn>
                    <a:cxn ang="0">
                      <a:pos x="1969" y="4078"/>
                    </a:cxn>
                    <a:cxn ang="0">
                      <a:pos x="2109" y="4041"/>
                    </a:cxn>
                    <a:cxn ang="0">
                      <a:pos x="2249" y="4000"/>
                    </a:cxn>
                    <a:cxn ang="0">
                      <a:pos x="2388" y="3954"/>
                    </a:cxn>
                    <a:cxn ang="0">
                      <a:pos x="2525" y="3902"/>
                    </a:cxn>
                    <a:cxn ang="0">
                      <a:pos x="2659" y="3844"/>
                    </a:cxn>
                    <a:cxn ang="0">
                      <a:pos x="2790" y="3781"/>
                    </a:cxn>
                    <a:cxn ang="0">
                      <a:pos x="2917" y="3710"/>
                    </a:cxn>
                    <a:cxn ang="0">
                      <a:pos x="3041" y="3634"/>
                    </a:cxn>
                    <a:cxn ang="0">
                      <a:pos x="3159" y="3551"/>
                    </a:cxn>
                    <a:cxn ang="0">
                      <a:pos x="3271" y="3460"/>
                    </a:cxn>
                    <a:cxn ang="0">
                      <a:pos x="3377" y="3361"/>
                    </a:cxn>
                    <a:cxn ang="0">
                      <a:pos x="3424" y="3312"/>
                    </a:cxn>
                    <a:cxn ang="0">
                      <a:pos x="3511" y="3211"/>
                    </a:cxn>
                    <a:cxn ang="0">
                      <a:pos x="3590" y="3106"/>
                    </a:cxn>
                    <a:cxn ang="0">
                      <a:pos x="3660" y="2999"/>
                    </a:cxn>
                    <a:cxn ang="0">
                      <a:pos x="3722" y="2888"/>
                    </a:cxn>
                    <a:cxn ang="0">
                      <a:pos x="3776" y="2775"/>
                    </a:cxn>
                    <a:cxn ang="0">
                      <a:pos x="3825" y="2659"/>
                    </a:cxn>
                    <a:cxn ang="0">
                      <a:pos x="3866" y="2541"/>
                    </a:cxn>
                    <a:cxn ang="0">
                      <a:pos x="3901" y="2421"/>
                    </a:cxn>
                    <a:cxn ang="0">
                      <a:pos x="3931" y="2301"/>
                    </a:cxn>
                    <a:cxn ang="0">
                      <a:pos x="3955" y="2180"/>
                    </a:cxn>
                    <a:cxn ang="0">
                      <a:pos x="3975" y="2057"/>
                    </a:cxn>
                    <a:cxn ang="0">
                      <a:pos x="3990" y="1935"/>
                    </a:cxn>
                    <a:cxn ang="0">
                      <a:pos x="4002" y="1813"/>
                    </a:cxn>
                    <a:cxn ang="0">
                      <a:pos x="4014" y="1631"/>
                    </a:cxn>
                    <a:cxn ang="0">
                      <a:pos x="4022" y="1391"/>
                    </a:cxn>
                    <a:cxn ang="0">
                      <a:pos x="4023" y="1045"/>
                    </a:cxn>
                    <a:cxn ang="0">
                      <a:pos x="4024" y="724"/>
                    </a:cxn>
                    <a:cxn ang="0">
                      <a:pos x="4030" y="528"/>
                    </a:cxn>
                    <a:cxn ang="0">
                      <a:pos x="4040" y="393"/>
                    </a:cxn>
                    <a:cxn ang="0">
                      <a:pos x="4051" y="308"/>
                    </a:cxn>
                    <a:cxn ang="0">
                      <a:pos x="4066" y="229"/>
                    </a:cxn>
                    <a:cxn ang="0">
                      <a:pos x="4083" y="156"/>
                    </a:cxn>
                    <a:cxn ang="0">
                      <a:pos x="4106" y="89"/>
                    </a:cxn>
                    <a:cxn ang="0">
                      <a:pos x="4133" y="27"/>
                    </a:cxn>
                    <a:cxn ang="0">
                      <a:pos x="4149" y="0"/>
                    </a:cxn>
                  </a:cxnLst>
                  <a:rect l="0" t="0" r="r" b="b"/>
                  <a:pathLst>
                    <a:path w="4149" h="4229">
                      <a:moveTo>
                        <a:pt x="4149" y="0"/>
                      </a:moveTo>
                      <a:lnTo>
                        <a:pt x="4149" y="0"/>
                      </a:lnTo>
                      <a:lnTo>
                        <a:pt x="4020" y="153"/>
                      </a:lnTo>
                      <a:lnTo>
                        <a:pt x="3889" y="307"/>
                      </a:lnTo>
                      <a:lnTo>
                        <a:pt x="3755" y="462"/>
                      </a:lnTo>
                      <a:lnTo>
                        <a:pt x="3618" y="619"/>
                      </a:lnTo>
                      <a:lnTo>
                        <a:pt x="3478" y="776"/>
                      </a:lnTo>
                      <a:lnTo>
                        <a:pt x="3336" y="934"/>
                      </a:lnTo>
                      <a:lnTo>
                        <a:pt x="3190" y="1092"/>
                      </a:lnTo>
                      <a:lnTo>
                        <a:pt x="3042" y="1252"/>
                      </a:lnTo>
                      <a:lnTo>
                        <a:pt x="2891" y="1411"/>
                      </a:lnTo>
                      <a:lnTo>
                        <a:pt x="2738" y="1571"/>
                      </a:lnTo>
                      <a:lnTo>
                        <a:pt x="2581" y="1731"/>
                      </a:lnTo>
                      <a:lnTo>
                        <a:pt x="2423" y="1891"/>
                      </a:lnTo>
                      <a:lnTo>
                        <a:pt x="2262" y="2052"/>
                      </a:lnTo>
                      <a:lnTo>
                        <a:pt x="2099" y="2212"/>
                      </a:lnTo>
                      <a:lnTo>
                        <a:pt x="1934" y="2373"/>
                      </a:lnTo>
                      <a:lnTo>
                        <a:pt x="1765" y="2534"/>
                      </a:lnTo>
                      <a:lnTo>
                        <a:pt x="1765" y="2534"/>
                      </a:lnTo>
                      <a:lnTo>
                        <a:pt x="858" y="3396"/>
                      </a:lnTo>
                      <a:lnTo>
                        <a:pt x="422" y="3808"/>
                      </a:lnTo>
                      <a:lnTo>
                        <a:pt x="0" y="4204"/>
                      </a:lnTo>
                      <a:lnTo>
                        <a:pt x="2" y="4205"/>
                      </a:lnTo>
                      <a:lnTo>
                        <a:pt x="2" y="4205"/>
                      </a:lnTo>
                      <a:lnTo>
                        <a:pt x="27" y="4208"/>
                      </a:lnTo>
                      <a:lnTo>
                        <a:pt x="101" y="4213"/>
                      </a:lnTo>
                      <a:lnTo>
                        <a:pt x="219" y="4221"/>
                      </a:lnTo>
                      <a:lnTo>
                        <a:pt x="292" y="4224"/>
                      </a:lnTo>
                      <a:lnTo>
                        <a:pt x="375" y="4226"/>
                      </a:lnTo>
                      <a:lnTo>
                        <a:pt x="465" y="4229"/>
                      </a:lnTo>
                      <a:lnTo>
                        <a:pt x="564" y="4229"/>
                      </a:lnTo>
                      <a:lnTo>
                        <a:pt x="669" y="4229"/>
                      </a:lnTo>
                      <a:lnTo>
                        <a:pt x="781" y="4226"/>
                      </a:lnTo>
                      <a:lnTo>
                        <a:pt x="898" y="4221"/>
                      </a:lnTo>
                      <a:lnTo>
                        <a:pt x="1021" y="4214"/>
                      </a:lnTo>
                      <a:lnTo>
                        <a:pt x="1149" y="4205"/>
                      </a:lnTo>
                      <a:lnTo>
                        <a:pt x="1279" y="4193"/>
                      </a:lnTo>
                      <a:lnTo>
                        <a:pt x="1413" y="4177"/>
                      </a:lnTo>
                      <a:lnTo>
                        <a:pt x="1481" y="4169"/>
                      </a:lnTo>
                      <a:lnTo>
                        <a:pt x="1549" y="4158"/>
                      </a:lnTo>
                      <a:lnTo>
                        <a:pt x="1619" y="4147"/>
                      </a:lnTo>
                      <a:lnTo>
                        <a:pt x="1689" y="4135"/>
                      </a:lnTo>
                      <a:lnTo>
                        <a:pt x="1758" y="4122"/>
                      </a:lnTo>
                      <a:lnTo>
                        <a:pt x="1828" y="4108"/>
                      </a:lnTo>
                      <a:lnTo>
                        <a:pt x="1899" y="4094"/>
                      </a:lnTo>
                      <a:lnTo>
                        <a:pt x="1969" y="4078"/>
                      </a:lnTo>
                      <a:lnTo>
                        <a:pt x="2040" y="4060"/>
                      </a:lnTo>
                      <a:lnTo>
                        <a:pt x="2109" y="4041"/>
                      </a:lnTo>
                      <a:lnTo>
                        <a:pt x="2179" y="4021"/>
                      </a:lnTo>
                      <a:lnTo>
                        <a:pt x="2249" y="4000"/>
                      </a:lnTo>
                      <a:lnTo>
                        <a:pt x="2318" y="3977"/>
                      </a:lnTo>
                      <a:lnTo>
                        <a:pt x="2388" y="3954"/>
                      </a:lnTo>
                      <a:lnTo>
                        <a:pt x="2457" y="3929"/>
                      </a:lnTo>
                      <a:lnTo>
                        <a:pt x="2525" y="3902"/>
                      </a:lnTo>
                      <a:lnTo>
                        <a:pt x="2592" y="3874"/>
                      </a:lnTo>
                      <a:lnTo>
                        <a:pt x="2659" y="3844"/>
                      </a:lnTo>
                      <a:lnTo>
                        <a:pt x="2726" y="3814"/>
                      </a:lnTo>
                      <a:lnTo>
                        <a:pt x="2790" y="3781"/>
                      </a:lnTo>
                      <a:lnTo>
                        <a:pt x="2855" y="3747"/>
                      </a:lnTo>
                      <a:lnTo>
                        <a:pt x="2917" y="3710"/>
                      </a:lnTo>
                      <a:lnTo>
                        <a:pt x="2980" y="3673"/>
                      </a:lnTo>
                      <a:lnTo>
                        <a:pt x="3041" y="3634"/>
                      </a:lnTo>
                      <a:lnTo>
                        <a:pt x="3100" y="3594"/>
                      </a:lnTo>
                      <a:lnTo>
                        <a:pt x="3159" y="3551"/>
                      </a:lnTo>
                      <a:lnTo>
                        <a:pt x="3215" y="3505"/>
                      </a:lnTo>
                      <a:lnTo>
                        <a:pt x="3271" y="3460"/>
                      </a:lnTo>
                      <a:lnTo>
                        <a:pt x="3325" y="3412"/>
                      </a:lnTo>
                      <a:lnTo>
                        <a:pt x="3377" y="3361"/>
                      </a:lnTo>
                      <a:lnTo>
                        <a:pt x="3377" y="3361"/>
                      </a:lnTo>
                      <a:lnTo>
                        <a:pt x="3424" y="3312"/>
                      </a:lnTo>
                      <a:lnTo>
                        <a:pt x="3468" y="3262"/>
                      </a:lnTo>
                      <a:lnTo>
                        <a:pt x="3511" y="3211"/>
                      </a:lnTo>
                      <a:lnTo>
                        <a:pt x="3551" y="3160"/>
                      </a:lnTo>
                      <a:lnTo>
                        <a:pt x="3590" y="3106"/>
                      </a:lnTo>
                      <a:lnTo>
                        <a:pt x="3626" y="3053"/>
                      </a:lnTo>
                      <a:lnTo>
                        <a:pt x="3660" y="2999"/>
                      </a:lnTo>
                      <a:lnTo>
                        <a:pt x="3692" y="2944"/>
                      </a:lnTo>
                      <a:lnTo>
                        <a:pt x="3722" y="2888"/>
                      </a:lnTo>
                      <a:lnTo>
                        <a:pt x="3751" y="2831"/>
                      </a:lnTo>
                      <a:lnTo>
                        <a:pt x="3776" y="2775"/>
                      </a:lnTo>
                      <a:lnTo>
                        <a:pt x="3802" y="2718"/>
                      </a:lnTo>
                      <a:lnTo>
                        <a:pt x="3825" y="2659"/>
                      </a:lnTo>
                      <a:lnTo>
                        <a:pt x="3846" y="2600"/>
                      </a:lnTo>
                      <a:lnTo>
                        <a:pt x="3866" y="2541"/>
                      </a:lnTo>
                      <a:lnTo>
                        <a:pt x="3884" y="2482"/>
                      </a:lnTo>
                      <a:lnTo>
                        <a:pt x="3901" y="2421"/>
                      </a:lnTo>
                      <a:lnTo>
                        <a:pt x="3916" y="2361"/>
                      </a:lnTo>
                      <a:lnTo>
                        <a:pt x="3931" y="2301"/>
                      </a:lnTo>
                      <a:lnTo>
                        <a:pt x="3943" y="2241"/>
                      </a:lnTo>
                      <a:lnTo>
                        <a:pt x="3955" y="2180"/>
                      </a:lnTo>
                      <a:lnTo>
                        <a:pt x="3965" y="2119"/>
                      </a:lnTo>
                      <a:lnTo>
                        <a:pt x="3975" y="2057"/>
                      </a:lnTo>
                      <a:lnTo>
                        <a:pt x="3983" y="1997"/>
                      </a:lnTo>
                      <a:lnTo>
                        <a:pt x="3990" y="1935"/>
                      </a:lnTo>
                      <a:lnTo>
                        <a:pt x="3996" y="1875"/>
                      </a:lnTo>
                      <a:lnTo>
                        <a:pt x="4002" y="1813"/>
                      </a:lnTo>
                      <a:lnTo>
                        <a:pt x="4007" y="1751"/>
                      </a:lnTo>
                      <a:lnTo>
                        <a:pt x="4014" y="1631"/>
                      </a:lnTo>
                      <a:lnTo>
                        <a:pt x="4019" y="1510"/>
                      </a:lnTo>
                      <a:lnTo>
                        <a:pt x="4022" y="1391"/>
                      </a:lnTo>
                      <a:lnTo>
                        <a:pt x="4023" y="1274"/>
                      </a:lnTo>
                      <a:lnTo>
                        <a:pt x="4023" y="1045"/>
                      </a:lnTo>
                      <a:lnTo>
                        <a:pt x="4023" y="828"/>
                      </a:lnTo>
                      <a:lnTo>
                        <a:pt x="4024" y="724"/>
                      </a:lnTo>
                      <a:lnTo>
                        <a:pt x="4026" y="625"/>
                      </a:lnTo>
                      <a:lnTo>
                        <a:pt x="4030" y="528"/>
                      </a:lnTo>
                      <a:lnTo>
                        <a:pt x="4036" y="437"/>
                      </a:lnTo>
                      <a:lnTo>
                        <a:pt x="4040" y="393"/>
                      </a:lnTo>
                      <a:lnTo>
                        <a:pt x="4046" y="350"/>
                      </a:lnTo>
                      <a:lnTo>
                        <a:pt x="4051" y="308"/>
                      </a:lnTo>
                      <a:lnTo>
                        <a:pt x="4058" y="268"/>
                      </a:lnTo>
                      <a:lnTo>
                        <a:pt x="4066" y="229"/>
                      </a:lnTo>
                      <a:lnTo>
                        <a:pt x="4074" y="192"/>
                      </a:lnTo>
                      <a:lnTo>
                        <a:pt x="4083" y="156"/>
                      </a:lnTo>
                      <a:lnTo>
                        <a:pt x="4094" y="121"/>
                      </a:lnTo>
                      <a:lnTo>
                        <a:pt x="4106" y="89"/>
                      </a:lnTo>
                      <a:lnTo>
                        <a:pt x="4119" y="58"/>
                      </a:lnTo>
                      <a:lnTo>
                        <a:pt x="4133" y="27"/>
                      </a:lnTo>
                      <a:lnTo>
                        <a:pt x="4149" y="0"/>
                      </a:lnTo>
                      <a:lnTo>
                        <a:pt x="4149" y="0"/>
                      </a:lnTo>
                      <a:close/>
                    </a:path>
                  </a:pathLst>
                </a:custGeom>
                <a:gradFill flip="none" rotWithShape="1">
                  <a:gsLst>
                    <a:gs pos="0">
                      <a:srgbClr val="5EBD63"/>
                    </a:gs>
                    <a:gs pos="100000">
                      <a:srgbClr val="447F31"/>
                    </a:gs>
                  </a:gsLst>
                  <a:path path="circle">
                    <a:fillToRect l="50000" t="50000" r="50000" b="50000"/>
                  </a:path>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4" name="Freeform 6">
                  <a:extLst>
                    <a:ext uri="{FF2B5EF4-FFF2-40B4-BE49-F238E27FC236}">
                      <a16:creationId xmlns:a16="http://schemas.microsoft.com/office/drawing/2014/main" id="{DEFAD2A0-D67C-4480-AD57-2B2ADA5C008A}"/>
                    </a:ext>
                  </a:extLst>
                </p:cNvPr>
                <p:cNvSpPr>
                  <a:spLocks/>
                </p:cNvSpPr>
                <p:nvPr/>
              </p:nvSpPr>
              <p:spPr bwMode="auto">
                <a:xfrm>
                  <a:off x="707853" y="22066"/>
                  <a:ext cx="7200902" cy="6818311"/>
                </a:xfrm>
                <a:custGeom>
                  <a:avLst/>
                  <a:gdLst/>
                  <a:ahLst/>
                  <a:cxnLst>
                    <a:cxn ang="0">
                      <a:pos x="4481" y="66"/>
                    </a:cxn>
                    <a:cxn ang="0">
                      <a:pos x="4536" y="0"/>
                    </a:cxn>
                    <a:cxn ang="0">
                      <a:pos x="4482" y="36"/>
                    </a:cxn>
                    <a:cxn ang="0">
                      <a:pos x="4389" y="82"/>
                    </a:cxn>
                    <a:cxn ang="0">
                      <a:pos x="4279" y="115"/>
                    </a:cxn>
                    <a:cxn ang="0">
                      <a:pos x="4155" y="141"/>
                    </a:cxn>
                    <a:cxn ang="0">
                      <a:pos x="4020" y="159"/>
                    </a:cxn>
                    <a:cxn ang="0">
                      <a:pos x="3713" y="185"/>
                    </a:cxn>
                    <a:cxn ang="0">
                      <a:pos x="3243" y="213"/>
                    </a:cxn>
                    <a:cxn ang="0">
                      <a:pos x="2857" y="249"/>
                    </a:cxn>
                    <a:cxn ang="0">
                      <a:pos x="2655" y="279"/>
                    </a:cxn>
                    <a:cxn ang="0">
                      <a:pos x="2450" y="318"/>
                    </a:cxn>
                    <a:cxn ang="0">
                      <a:pos x="2241" y="367"/>
                    </a:cxn>
                    <a:cxn ang="0">
                      <a:pos x="2029" y="430"/>
                    </a:cxn>
                    <a:cxn ang="0">
                      <a:pos x="1817" y="508"/>
                    </a:cxn>
                    <a:cxn ang="0">
                      <a:pos x="1605" y="603"/>
                    </a:cxn>
                    <a:cxn ang="0">
                      <a:pos x="1395" y="717"/>
                    </a:cxn>
                    <a:cxn ang="0">
                      <a:pos x="1186" y="851"/>
                    </a:cxn>
                    <a:cxn ang="0">
                      <a:pos x="980" y="1008"/>
                    </a:cxn>
                    <a:cxn ang="0">
                      <a:pos x="777" y="1189"/>
                    </a:cxn>
                    <a:cxn ang="0">
                      <a:pos x="651" y="1319"/>
                    </a:cxn>
                    <a:cxn ang="0">
                      <a:pos x="488" y="1517"/>
                    </a:cxn>
                    <a:cxn ang="0">
                      <a:pos x="351" y="1716"/>
                    </a:cxn>
                    <a:cxn ang="0">
                      <a:pos x="241" y="1917"/>
                    </a:cxn>
                    <a:cxn ang="0">
                      <a:pos x="154" y="2120"/>
                    </a:cxn>
                    <a:cxn ang="0">
                      <a:pos x="88" y="2319"/>
                    </a:cxn>
                    <a:cxn ang="0">
                      <a:pos x="43" y="2516"/>
                    </a:cxn>
                    <a:cxn ang="0">
                      <a:pos x="15" y="2709"/>
                    </a:cxn>
                    <a:cxn ang="0">
                      <a:pos x="1" y="2897"/>
                    </a:cxn>
                    <a:cxn ang="0">
                      <a:pos x="3" y="3079"/>
                    </a:cxn>
                    <a:cxn ang="0">
                      <a:pos x="15" y="3253"/>
                    </a:cxn>
                    <a:cxn ang="0">
                      <a:pos x="36" y="3418"/>
                    </a:cxn>
                    <a:cxn ang="0">
                      <a:pos x="64" y="3572"/>
                    </a:cxn>
                    <a:cxn ang="0">
                      <a:pos x="111" y="3760"/>
                    </a:cxn>
                    <a:cxn ang="0">
                      <a:pos x="188" y="3997"/>
                    </a:cxn>
                    <a:cxn ang="0">
                      <a:pos x="257" y="4173"/>
                    </a:cxn>
                    <a:cxn ang="0">
                      <a:pos x="316" y="4295"/>
                    </a:cxn>
                    <a:cxn ang="0">
                      <a:pos x="1174" y="3487"/>
                    </a:cxn>
                    <a:cxn ang="0">
                      <a:pos x="2250" y="2464"/>
                    </a:cxn>
                    <a:cxn ang="0">
                      <a:pos x="2739" y="1982"/>
                    </a:cxn>
                    <a:cxn ang="0">
                      <a:pos x="3207" y="1502"/>
                    </a:cxn>
                    <a:cxn ang="0">
                      <a:pos x="3652" y="1025"/>
                    </a:cxn>
                    <a:cxn ang="0">
                      <a:pos x="4071" y="553"/>
                    </a:cxn>
                    <a:cxn ang="0">
                      <a:pos x="4465" y="91"/>
                    </a:cxn>
                  </a:cxnLst>
                  <a:rect l="0" t="0" r="r" b="b"/>
                  <a:pathLst>
                    <a:path w="4536" h="4295">
                      <a:moveTo>
                        <a:pt x="4465" y="91"/>
                      </a:moveTo>
                      <a:lnTo>
                        <a:pt x="4465" y="91"/>
                      </a:lnTo>
                      <a:lnTo>
                        <a:pt x="4481" y="66"/>
                      </a:lnTo>
                      <a:lnTo>
                        <a:pt x="4498" y="42"/>
                      </a:lnTo>
                      <a:lnTo>
                        <a:pt x="4517" y="20"/>
                      </a:lnTo>
                      <a:lnTo>
                        <a:pt x="4536" y="0"/>
                      </a:lnTo>
                      <a:lnTo>
                        <a:pt x="4536" y="0"/>
                      </a:lnTo>
                      <a:lnTo>
                        <a:pt x="4511" y="19"/>
                      </a:lnTo>
                      <a:lnTo>
                        <a:pt x="4482" y="36"/>
                      </a:lnTo>
                      <a:lnTo>
                        <a:pt x="4453" y="52"/>
                      </a:lnTo>
                      <a:lnTo>
                        <a:pt x="4422" y="67"/>
                      </a:lnTo>
                      <a:lnTo>
                        <a:pt x="4389" y="82"/>
                      </a:lnTo>
                      <a:lnTo>
                        <a:pt x="4354" y="94"/>
                      </a:lnTo>
                      <a:lnTo>
                        <a:pt x="4318" y="105"/>
                      </a:lnTo>
                      <a:lnTo>
                        <a:pt x="4279" y="115"/>
                      </a:lnTo>
                      <a:lnTo>
                        <a:pt x="4240" y="125"/>
                      </a:lnTo>
                      <a:lnTo>
                        <a:pt x="4198" y="133"/>
                      </a:lnTo>
                      <a:lnTo>
                        <a:pt x="4155" y="141"/>
                      </a:lnTo>
                      <a:lnTo>
                        <a:pt x="4113" y="147"/>
                      </a:lnTo>
                      <a:lnTo>
                        <a:pt x="4067" y="154"/>
                      </a:lnTo>
                      <a:lnTo>
                        <a:pt x="4020" y="159"/>
                      </a:lnTo>
                      <a:lnTo>
                        <a:pt x="3922" y="169"/>
                      </a:lnTo>
                      <a:lnTo>
                        <a:pt x="3820" y="177"/>
                      </a:lnTo>
                      <a:lnTo>
                        <a:pt x="3713" y="185"/>
                      </a:lnTo>
                      <a:lnTo>
                        <a:pt x="3485" y="197"/>
                      </a:lnTo>
                      <a:lnTo>
                        <a:pt x="3366" y="205"/>
                      </a:lnTo>
                      <a:lnTo>
                        <a:pt x="3243" y="213"/>
                      </a:lnTo>
                      <a:lnTo>
                        <a:pt x="3117" y="222"/>
                      </a:lnTo>
                      <a:lnTo>
                        <a:pt x="2988" y="234"/>
                      </a:lnTo>
                      <a:lnTo>
                        <a:pt x="2857" y="249"/>
                      </a:lnTo>
                      <a:lnTo>
                        <a:pt x="2790" y="259"/>
                      </a:lnTo>
                      <a:lnTo>
                        <a:pt x="2723" y="268"/>
                      </a:lnTo>
                      <a:lnTo>
                        <a:pt x="2655" y="279"/>
                      </a:lnTo>
                      <a:lnTo>
                        <a:pt x="2586" y="291"/>
                      </a:lnTo>
                      <a:lnTo>
                        <a:pt x="2518" y="303"/>
                      </a:lnTo>
                      <a:lnTo>
                        <a:pt x="2450" y="318"/>
                      </a:lnTo>
                      <a:lnTo>
                        <a:pt x="2380" y="332"/>
                      </a:lnTo>
                      <a:lnTo>
                        <a:pt x="2310" y="348"/>
                      </a:lnTo>
                      <a:lnTo>
                        <a:pt x="2241" y="367"/>
                      </a:lnTo>
                      <a:lnTo>
                        <a:pt x="2170" y="386"/>
                      </a:lnTo>
                      <a:lnTo>
                        <a:pt x="2100" y="407"/>
                      </a:lnTo>
                      <a:lnTo>
                        <a:pt x="2029" y="430"/>
                      </a:lnTo>
                      <a:lnTo>
                        <a:pt x="1959" y="454"/>
                      </a:lnTo>
                      <a:lnTo>
                        <a:pt x="1888" y="480"/>
                      </a:lnTo>
                      <a:lnTo>
                        <a:pt x="1817" y="508"/>
                      </a:lnTo>
                      <a:lnTo>
                        <a:pt x="1746" y="537"/>
                      </a:lnTo>
                      <a:lnTo>
                        <a:pt x="1676" y="569"/>
                      </a:lnTo>
                      <a:lnTo>
                        <a:pt x="1605" y="603"/>
                      </a:lnTo>
                      <a:lnTo>
                        <a:pt x="1534" y="638"/>
                      </a:lnTo>
                      <a:lnTo>
                        <a:pt x="1465" y="677"/>
                      </a:lnTo>
                      <a:lnTo>
                        <a:pt x="1395" y="717"/>
                      </a:lnTo>
                      <a:lnTo>
                        <a:pt x="1324" y="758"/>
                      </a:lnTo>
                      <a:lnTo>
                        <a:pt x="1254" y="804"/>
                      </a:lnTo>
                      <a:lnTo>
                        <a:pt x="1186" y="851"/>
                      </a:lnTo>
                      <a:lnTo>
                        <a:pt x="1116" y="900"/>
                      </a:lnTo>
                      <a:lnTo>
                        <a:pt x="1048" y="953"/>
                      </a:lnTo>
                      <a:lnTo>
                        <a:pt x="980" y="1008"/>
                      </a:lnTo>
                      <a:lnTo>
                        <a:pt x="911" y="1065"/>
                      </a:lnTo>
                      <a:lnTo>
                        <a:pt x="844" y="1126"/>
                      </a:lnTo>
                      <a:lnTo>
                        <a:pt x="777" y="1189"/>
                      </a:lnTo>
                      <a:lnTo>
                        <a:pt x="777" y="1189"/>
                      </a:lnTo>
                      <a:lnTo>
                        <a:pt x="713" y="1254"/>
                      </a:lnTo>
                      <a:lnTo>
                        <a:pt x="651" y="1319"/>
                      </a:lnTo>
                      <a:lnTo>
                        <a:pt x="594" y="1384"/>
                      </a:lnTo>
                      <a:lnTo>
                        <a:pt x="539" y="1450"/>
                      </a:lnTo>
                      <a:lnTo>
                        <a:pt x="488" y="1517"/>
                      </a:lnTo>
                      <a:lnTo>
                        <a:pt x="440" y="1582"/>
                      </a:lnTo>
                      <a:lnTo>
                        <a:pt x="394" y="1649"/>
                      </a:lnTo>
                      <a:lnTo>
                        <a:pt x="351" y="1716"/>
                      </a:lnTo>
                      <a:lnTo>
                        <a:pt x="312" y="1783"/>
                      </a:lnTo>
                      <a:lnTo>
                        <a:pt x="275" y="1850"/>
                      </a:lnTo>
                      <a:lnTo>
                        <a:pt x="241" y="1917"/>
                      </a:lnTo>
                      <a:lnTo>
                        <a:pt x="209" y="1986"/>
                      </a:lnTo>
                      <a:lnTo>
                        <a:pt x="181" y="2053"/>
                      </a:lnTo>
                      <a:lnTo>
                        <a:pt x="154" y="2120"/>
                      </a:lnTo>
                      <a:lnTo>
                        <a:pt x="130" y="2185"/>
                      </a:lnTo>
                      <a:lnTo>
                        <a:pt x="109" y="2252"/>
                      </a:lnTo>
                      <a:lnTo>
                        <a:pt x="88" y="2319"/>
                      </a:lnTo>
                      <a:lnTo>
                        <a:pt x="71" y="2385"/>
                      </a:lnTo>
                      <a:lnTo>
                        <a:pt x="56" y="2451"/>
                      </a:lnTo>
                      <a:lnTo>
                        <a:pt x="43" y="2516"/>
                      </a:lnTo>
                      <a:lnTo>
                        <a:pt x="31" y="2581"/>
                      </a:lnTo>
                      <a:lnTo>
                        <a:pt x="21" y="2645"/>
                      </a:lnTo>
                      <a:lnTo>
                        <a:pt x="15" y="2709"/>
                      </a:lnTo>
                      <a:lnTo>
                        <a:pt x="8" y="2772"/>
                      </a:lnTo>
                      <a:lnTo>
                        <a:pt x="4" y="2835"/>
                      </a:lnTo>
                      <a:lnTo>
                        <a:pt x="1" y="2897"/>
                      </a:lnTo>
                      <a:lnTo>
                        <a:pt x="0" y="2959"/>
                      </a:lnTo>
                      <a:lnTo>
                        <a:pt x="1" y="3019"/>
                      </a:lnTo>
                      <a:lnTo>
                        <a:pt x="3" y="3079"/>
                      </a:lnTo>
                      <a:lnTo>
                        <a:pt x="5" y="3138"/>
                      </a:lnTo>
                      <a:lnTo>
                        <a:pt x="9" y="3196"/>
                      </a:lnTo>
                      <a:lnTo>
                        <a:pt x="15" y="3253"/>
                      </a:lnTo>
                      <a:lnTo>
                        <a:pt x="20" y="3308"/>
                      </a:lnTo>
                      <a:lnTo>
                        <a:pt x="28" y="3363"/>
                      </a:lnTo>
                      <a:lnTo>
                        <a:pt x="36" y="3418"/>
                      </a:lnTo>
                      <a:lnTo>
                        <a:pt x="44" y="3470"/>
                      </a:lnTo>
                      <a:lnTo>
                        <a:pt x="54" y="3523"/>
                      </a:lnTo>
                      <a:lnTo>
                        <a:pt x="64" y="3572"/>
                      </a:lnTo>
                      <a:lnTo>
                        <a:pt x="75" y="3622"/>
                      </a:lnTo>
                      <a:lnTo>
                        <a:pt x="87" y="3669"/>
                      </a:lnTo>
                      <a:lnTo>
                        <a:pt x="111" y="3760"/>
                      </a:lnTo>
                      <a:lnTo>
                        <a:pt x="135" y="3846"/>
                      </a:lnTo>
                      <a:lnTo>
                        <a:pt x="161" y="3925"/>
                      </a:lnTo>
                      <a:lnTo>
                        <a:pt x="188" y="3997"/>
                      </a:lnTo>
                      <a:lnTo>
                        <a:pt x="212" y="4063"/>
                      </a:lnTo>
                      <a:lnTo>
                        <a:pt x="236" y="4122"/>
                      </a:lnTo>
                      <a:lnTo>
                        <a:pt x="257" y="4173"/>
                      </a:lnTo>
                      <a:lnTo>
                        <a:pt x="276" y="4214"/>
                      </a:lnTo>
                      <a:lnTo>
                        <a:pt x="306" y="4273"/>
                      </a:lnTo>
                      <a:lnTo>
                        <a:pt x="316" y="4295"/>
                      </a:lnTo>
                      <a:lnTo>
                        <a:pt x="316" y="4295"/>
                      </a:lnTo>
                      <a:lnTo>
                        <a:pt x="738" y="3899"/>
                      </a:lnTo>
                      <a:lnTo>
                        <a:pt x="1174" y="3487"/>
                      </a:lnTo>
                      <a:lnTo>
                        <a:pt x="2081" y="2625"/>
                      </a:lnTo>
                      <a:lnTo>
                        <a:pt x="2081" y="2625"/>
                      </a:lnTo>
                      <a:lnTo>
                        <a:pt x="2250" y="2464"/>
                      </a:lnTo>
                      <a:lnTo>
                        <a:pt x="2415" y="2303"/>
                      </a:lnTo>
                      <a:lnTo>
                        <a:pt x="2578" y="2143"/>
                      </a:lnTo>
                      <a:lnTo>
                        <a:pt x="2739" y="1982"/>
                      </a:lnTo>
                      <a:lnTo>
                        <a:pt x="2897" y="1822"/>
                      </a:lnTo>
                      <a:lnTo>
                        <a:pt x="3054" y="1662"/>
                      </a:lnTo>
                      <a:lnTo>
                        <a:pt x="3207" y="1502"/>
                      </a:lnTo>
                      <a:lnTo>
                        <a:pt x="3358" y="1343"/>
                      </a:lnTo>
                      <a:lnTo>
                        <a:pt x="3506" y="1183"/>
                      </a:lnTo>
                      <a:lnTo>
                        <a:pt x="3652" y="1025"/>
                      </a:lnTo>
                      <a:lnTo>
                        <a:pt x="3794" y="867"/>
                      </a:lnTo>
                      <a:lnTo>
                        <a:pt x="3934" y="710"/>
                      </a:lnTo>
                      <a:lnTo>
                        <a:pt x="4071" y="553"/>
                      </a:lnTo>
                      <a:lnTo>
                        <a:pt x="4205" y="398"/>
                      </a:lnTo>
                      <a:lnTo>
                        <a:pt x="4336" y="244"/>
                      </a:lnTo>
                      <a:lnTo>
                        <a:pt x="4465" y="91"/>
                      </a:lnTo>
                      <a:lnTo>
                        <a:pt x="4465" y="91"/>
                      </a:lnTo>
                      <a:close/>
                    </a:path>
                  </a:pathLst>
                </a:custGeom>
                <a:gradFill flip="none" rotWithShape="1">
                  <a:gsLst>
                    <a:gs pos="0">
                      <a:srgbClr val="84BC76"/>
                    </a:gs>
                    <a:gs pos="64000">
                      <a:srgbClr val="2F6C1C"/>
                    </a:gs>
                  </a:gsLst>
                  <a:lin ang="2520000" scaled="0"/>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27" name="Group 168">
                <a:extLst>
                  <a:ext uri="{FF2B5EF4-FFF2-40B4-BE49-F238E27FC236}">
                    <a16:creationId xmlns:a16="http://schemas.microsoft.com/office/drawing/2014/main" id="{698654EE-3C24-4056-BBFC-A119175D9351}"/>
                  </a:ext>
                </a:extLst>
              </p:cNvPr>
              <p:cNvGrpSpPr/>
              <p:nvPr/>
            </p:nvGrpSpPr>
            <p:grpSpPr>
              <a:xfrm rot="18617175">
                <a:off x="5878274" y="3858466"/>
                <a:ext cx="599427" cy="295291"/>
                <a:chOff x="793750" y="0"/>
                <a:chExt cx="7556501" cy="2116991"/>
              </a:xfrm>
            </p:grpSpPr>
            <p:sp>
              <p:nvSpPr>
                <p:cNvPr id="131" name="Freeform 7">
                  <a:extLst>
                    <a:ext uri="{FF2B5EF4-FFF2-40B4-BE49-F238E27FC236}">
                      <a16:creationId xmlns:a16="http://schemas.microsoft.com/office/drawing/2014/main" id="{6E32171F-E724-4472-996F-B90CBA601E6C}"/>
                    </a:ext>
                  </a:extLst>
                </p:cNvPr>
                <p:cNvSpPr>
                  <a:spLocks/>
                </p:cNvSpPr>
                <p:nvPr/>
              </p:nvSpPr>
              <p:spPr bwMode="auto">
                <a:xfrm>
                  <a:off x="793750" y="696178"/>
                  <a:ext cx="7413625" cy="1420813"/>
                </a:xfrm>
                <a:custGeom>
                  <a:avLst/>
                  <a:gdLst/>
                  <a:ahLst/>
                  <a:cxnLst>
                    <a:cxn ang="0">
                      <a:pos x="9339" y="0"/>
                    </a:cxn>
                    <a:cxn ang="0">
                      <a:pos x="8708" y="106"/>
                    </a:cxn>
                    <a:cxn ang="0">
                      <a:pos x="8060" y="203"/>
                    </a:cxn>
                    <a:cxn ang="0">
                      <a:pos x="7395" y="293"/>
                    </a:cxn>
                    <a:cxn ang="0">
                      <a:pos x="6713" y="375"/>
                    </a:cxn>
                    <a:cxn ang="0">
                      <a:pos x="6018" y="448"/>
                    </a:cxn>
                    <a:cxn ang="0">
                      <a:pos x="5307" y="514"/>
                    </a:cxn>
                    <a:cxn ang="0">
                      <a:pos x="4586" y="568"/>
                    </a:cxn>
                    <a:cxn ang="0">
                      <a:pos x="3853" y="615"/>
                    </a:cxn>
                    <a:cxn ang="0">
                      <a:pos x="1868" y="724"/>
                    </a:cxn>
                    <a:cxn ang="0">
                      <a:pos x="2" y="820"/>
                    </a:cxn>
                    <a:cxn ang="0">
                      <a:pos x="0" y="822"/>
                    </a:cxn>
                    <a:cxn ang="0">
                      <a:pos x="113" y="870"/>
                    </a:cxn>
                    <a:cxn ang="0">
                      <a:pos x="431" y="997"/>
                    </a:cxn>
                    <a:cxn ang="0">
                      <a:pos x="657" y="1081"/>
                    </a:cxn>
                    <a:cxn ang="0">
                      <a:pos x="921" y="1173"/>
                    </a:cxn>
                    <a:cxn ang="0">
                      <a:pos x="1223" y="1270"/>
                    </a:cxn>
                    <a:cxn ang="0">
                      <a:pos x="1559" y="1369"/>
                    </a:cxn>
                    <a:cxn ang="0">
                      <a:pos x="1922" y="1465"/>
                    </a:cxn>
                    <a:cxn ang="0">
                      <a:pos x="2310" y="1555"/>
                    </a:cxn>
                    <a:cxn ang="0">
                      <a:pos x="2718" y="1635"/>
                    </a:cxn>
                    <a:cxn ang="0">
                      <a:pos x="2930" y="1672"/>
                    </a:cxn>
                    <a:cxn ang="0">
                      <a:pos x="3146" y="1703"/>
                    </a:cxn>
                    <a:cxn ang="0">
                      <a:pos x="3363" y="1731"/>
                    </a:cxn>
                    <a:cxn ang="0">
                      <a:pos x="3585" y="1753"/>
                    </a:cxn>
                    <a:cxn ang="0">
                      <a:pos x="3809" y="1771"/>
                    </a:cxn>
                    <a:cxn ang="0">
                      <a:pos x="4035" y="1785"/>
                    </a:cxn>
                    <a:cxn ang="0">
                      <a:pos x="4263" y="1790"/>
                    </a:cxn>
                    <a:cxn ang="0">
                      <a:pos x="4491" y="1790"/>
                    </a:cxn>
                    <a:cxn ang="0">
                      <a:pos x="4720" y="1783"/>
                    </a:cxn>
                    <a:cxn ang="0">
                      <a:pos x="4949" y="1767"/>
                    </a:cxn>
                    <a:cxn ang="0">
                      <a:pos x="5057" y="1759"/>
                    </a:cxn>
                    <a:cxn ang="0">
                      <a:pos x="5267" y="1734"/>
                    </a:cxn>
                    <a:cxn ang="0">
                      <a:pos x="5469" y="1705"/>
                    </a:cxn>
                    <a:cxn ang="0">
                      <a:pos x="5665" y="1672"/>
                    </a:cxn>
                    <a:cxn ang="0">
                      <a:pos x="5853" y="1632"/>
                    </a:cxn>
                    <a:cxn ang="0">
                      <a:pos x="6037" y="1588"/>
                    </a:cxn>
                    <a:cxn ang="0">
                      <a:pos x="6213" y="1540"/>
                    </a:cxn>
                    <a:cxn ang="0">
                      <a:pos x="6383" y="1487"/>
                    </a:cxn>
                    <a:cxn ang="0">
                      <a:pos x="6548" y="1432"/>
                    </a:cxn>
                    <a:cxn ang="0">
                      <a:pos x="6708" y="1374"/>
                    </a:cxn>
                    <a:cxn ang="0">
                      <a:pos x="6863" y="1312"/>
                    </a:cxn>
                    <a:cxn ang="0">
                      <a:pos x="7085" y="1216"/>
                    </a:cxn>
                    <a:cxn ang="0">
                      <a:pos x="7367" y="1081"/>
                    </a:cxn>
                    <a:cxn ang="0">
                      <a:pos x="7629" y="942"/>
                    </a:cxn>
                    <a:cxn ang="0">
                      <a:pos x="7878" y="801"/>
                    </a:cxn>
                    <a:cxn ang="0">
                      <a:pos x="8112" y="660"/>
                    </a:cxn>
                    <a:cxn ang="0">
                      <a:pos x="8549" y="394"/>
                    </a:cxn>
                    <a:cxn ang="0">
                      <a:pos x="8755" y="274"/>
                    </a:cxn>
                    <a:cxn ang="0">
                      <a:pos x="8953" y="166"/>
                    </a:cxn>
                    <a:cxn ang="0">
                      <a:pos x="9148" y="74"/>
                    </a:cxn>
                    <a:cxn ang="0">
                      <a:pos x="9244" y="34"/>
                    </a:cxn>
                    <a:cxn ang="0">
                      <a:pos x="9339" y="0"/>
                    </a:cxn>
                  </a:cxnLst>
                  <a:rect l="0" t="0" r="r" b="b"/>
                  <a:pathLst>
                    <a:path w="9339" h="1790">
                      <a:moveTo>
                        <a:pt x="9339" y="0"/>
                      </a:moveTo>
                      <a:lnTo>
                        <a:pt x="9339" y="0"/>
                      </a:lnTo>
                      <a:lnTo>
                        <a:pt x="9026" y="53"/>
                      </a:lnTo>
                      <a:lnTo>
                        <a:pt x="8708" y="106"/>
                      </a:lnTo>
                      <a:lnTo>
                        <a:pt x="8387" y="156"/>
                      </a:lnTo>
                      <a:lnTo>
                        <a:pt x="8060" y="203"/>
                      </a:lnTo>
                      <a:lnTo>
                        <a:pt x="7730" y="250"/>
                      </a:lnTo>
                      <a:lnTo>
                        <a:pt x="7395" y="293"/>
                      </a:lnTo>
                      <a:lnTo>
                        <a:pt x="7056" y="335"/>
                      </a:lnTo>
                      <a:lnTo>
                        <a:pt x="6713" y="375"/>
                      </a:lnTo>
                      <a:lnTo>
                        <a:pt x="6368" y="413"/>
                      </a:lnTo>
                      <a:lnTo>
                        <a:pt x="6018" y="448"/>
                      </a:lnTo>
                      <a:lnTo>
                        <a:pt x="5664" y="483"/>
                      </a:lnTo>
                      <a:lnTo>
                        <a:pt x="5307" y="514"/>
                      </a:lnTo>
                      <a:lnTo>
                        <a:pt x="4949" y="542"/>
                      </a:lnTo>
                      <a:lnTo>
                        <a:pt x="4586" y="568"/>
                      </a:lnTo>
                      <a:lnTo>
                        <a:pt x="4221" y="592"/>
                      </a:lnTo>
                      <a:lnTo>
                        <a:pt x="3853" y="615"/>
                      </a:lnTo>
                      <a:lnTo>
                        <a:pt x="3853" y="615"/>
                      </a:lnTo>
                      <a:lnTo>
                        <a:pt x="1868" y="724"/>
                      </a:lnTo>
                      <a:lnTo>
                        <a:pt x="919" y="775"/>
                      </a:lnTo>
                      <a:lnTo>
                        <a:pt x="2" y="820"/>
                      </a:lnTo>
                      <a:lnTo>
                        <a:pt x="0" y="822"/>
                      </a:lnTo>
                      <a:lnTo>
                        <a:pt x="0" y="822"/>
                      </a:lnTo>
                      <a:lnTo>
                        <a:pt x="30" y="834"/>
                      </a:lnTo>
                      <a:lnTo>
                        <a:pt x="113" y="870"/>
                      </a:lnTo>
                      <a:lnTo>
                        <a:pt x="249" y="926"/>
                      </a:lnTo>
                      <a:lnTo>
                        <a:pt x="431" y="997"/>
                      </a:lnTo>
                      <a:lnTo>
                        <a:pt x="539" y="1037"/>
                      </a:lnTo>
                      <a:lnTo>
                        <a:pt x="657" y="1081"/>
                      </a:lnTo>
                      <a:lnTo>
                        <a:pt x="784" y="1126"/>
                      </a:lnTo>
                      <a:lnTo>
                        <a:pt x="921" y="1173"/>
                      </a:lnTo>
                      <a:lnTo>
                        <a:pt x="1069" y="1221"/>
                      </a:lnTo>
                      <a:lnTo>
                        <a:pt x="1223" y="1270"/>
                      </a:lnTo>
                      <a:lnTo>
                        <a:pt x="1387" y="1319"/>
                      </a:lnTo>
                      <a:lnTo>
                        <a:pt x="1559" y="1369"/>
                      </a:lnTo>
                      <a:lnTo>
                        <a:pt x="1736" y="1418"/>
                      </a:lnTo>
                      <a:lnTo>
                        <a:pt x="1922" y="1465"/>
                      </a:lnTo>
                      <a:lnTo>
                        <a:pt x="2113" y="1512"/>
                      </a:lnTo>
                      <a:lnTo>
                        <a:pt x="2310" y="1555"/>
                      </a:lnTo>
                      <a:lnTo>
                        <a:pt x="2511" y="1597"/>
                      </a:lnTo>
                      <a:lnTo>
                        <a:pt x="2718" y="1635"/>
                      </a:lnTo>
                      <a:lnTo>
                        <a:pt x="2824" y="1654"/>
                      </a:lnTo>
                      <a:lnTo>
                        <a:pt x="2930" y="1672"/>
                      </a:lnTo>
                      <a:lnTo>
                        <a:pt x="3036" y="1687"/>
                      </a:lnTo>
                      <a:lnTo>
                        <a:pt x="3146" y="1703"/>
                      </a:lnTo>
                      <a:lnTo>
                        <a:pt x="3253" y="1717"/>
                      </a:lnTo>
                      <a:lnTo>
                        <a:pt x="3363" y="1731"/>
                      </a:lnTo>
                      <a:lnTo>
                        <a:pt x="3474" y="1743"/>
                      </a:lnTo>
                      <a:lnTo>
                        <a:pt x="3585" y="1753"/>
                      </a:lnTo>
                      <a:lnTo>
                        <a:pt x="3696" y="1764"/>
                      </a:lnTo>
                      <a:lnTo>
                        <a:pt x="3809" y="1771"/>
                      </a:lnTo>
                      <a:lnTo>
                        <a:pt x="3922" y="1778"/>
                      </a:lnTo>
                      <a:lnTo>
                        <a:pt x="4035" y="1785"/>
                      </a:lnTo>
                      <a:lnTo>
                        <a:pt x="4148" y="1788"/>
                      </a:lnTo>
                      <a:lnTo>
                        <a:pt x="4263" y="1790"/>
                      </a:lnTo>
                      <a:lnTo>
                        <a:pt x="4378" y="1790"/>
                      </a:lnTo>
                      <a:lnTo>
                        <a:pt x="4491" y="1790"/>
                      </a:lnTo>
                      <a:lnTo>
                        <a:pt x="4605" y="1786"/>
                      </a:lnTo>
                      <a:lnTo>
                        <a:pt x="4720" y="1783"/>
                      </a:lnTo>
                      <a:lnTo>
                        <a:pt x="4835" y="1776"/>
                      </a:lnTo>
                      <a:lnTo>
                        <a:pt x="4949" y="1767"/>
                      </a:lnTo>
                      <a:lnTo>
                        <a:pt x="4949" y="1767"/>
                      </a:lnTo>
                      <a:lnTo>
                        <a:pt x="5057" y="1759"/>
                      </a:lnTo>
                      <a:lnTo>
                        <a:pt x="5163" y="1746"/>
                      </a:lnTo>
                      <a:lnTo>
                        <a:pt x="5267" y="1734"/>
                      </a:lnTo>
                      <a:lnTo>
                        <a:pt x="5368" y="1720"/>
                      </a:lnTo>
                      <a:lnTo>
                        <a:pt x="5469" y="1705"/>
                      </a:lnTo>
                      <a:lnTo>
                        <a:pt x="5568" y="1689"/>
                      </a:lnTo>
                      <a:lnTo>
                        <a:pt x="5665" y="1672"/>
                      </a:lnTo>
                      <a:lnTo>
                        <a:pt x="5759" y="1653"/>
                      </a:lnTo>
                      <a:lnTo>
                        <a:pt x="5853" y="1632"/>
                      </a:lnTo>
                      <a:lnTo>
                        <a:pt x="5945" y="1611"/>
                      </a:lnTo>
                      <a:lnTo>
                        <a:pt x="6037" y="1588"/>
                      </a:lnTo>
                      <a:lnTo>
                        <a:pt x="6126" y="1564"/>
                      </a:lnTo>
                      <a:lnTo>
                        <a:pt x="6213" y="1540"/>
                      </a:lnTo>
                      <a:lnTo>
                        <a:pt x="6300" y="1513"/>
                      </a:lnTo>
                      <a:lnTo>
                        <a:pt x="6383" y="1487"/>
                      </a:lnTo>
                      <a:lnTo>
                        <a:pt x="6467" y="1461"/>
                      </a:lnTo>
                      <a:lnTo>
                        <a:pt x="6548" y="1432"/>
                      </a:lnTo>
                      <a:lnTo>
                        <a:pt x="6630" y="1404"/>
                      </a:lnTo>
                      <a:lnTo>
                        <a:pt x="6708" y="1374"/>
                      </a:lnTo>
                      <a:lnTo>
                        <a:pt x="6786" y="1343"/>
                      </a:lnTo>
                      <a:lnTo>
                        <a:pt x="6863" y="1312"/>
                      </a:lnTo>
                      <a:lnTo>
                        <a:pt x="6939" y="1281"/>
                      </a:lnTo>
                      <a:lnTo>
                        <a:pt x="7085" y="1216"/>
                      </a:lnTo>
                      <a:lnTo>
                        <a:pt x="7228" y="1150"/>
                      </a:lnTo>
                      <a:lnTo>
                        <a:pt x="7367" y="1081"/>
                      </a:lnTo>
                      <a:lnTo>
                        <a:pt x="7499" y="1011"/>
                      </a:lnTo>
                      <a:lnTo>
                        <a:pt x="7629" y="942"/>
                      </a:lnTo>
                      <a:lnTo>
                        <a:pt x="7756" y="870"/>
                      </a:lnTo>
                      <a:lnTo>
                        <a:pt x="7878" y="801"/>
                      </a:lnTo>
                      <a:lnTo>
                        <a:pt x="7996" y="730"/>
                      </a:lnTo>
                      <a:lnTo>
                        <a:pt x="8112" y="660"/>
                      </a:lnTo>
                      <a:lnTo>
                        <a:pt x="8337" y="524"/>
                      </a:lnTo>
                      <a:lnTo>
                        <a:pt x="8549" y="394"/>
                      </a:lnTo>
                      <a:lnTo>
                        <a:pt x="8653" y="333"/>
                      </a:lnTo>
                      <a:lnTo>
                        <a:pt x="8755" y="274"/>
                      </a:lnTo>
                      <a:lnTo>
                        <a:pt x="8854" y="219"/>
                      </a:lnTo>
                      <a:lnTo>
                        <a:pt x="8953" y="166"/>
                      </a:lnTo>
                      <a:lnTo>
                        <a:pt x="9051" y="118"/>
                      </a:lnTo>
                      <a:lnTo>
                        <a:pt x="9148" y="74"/>
                      </a:lnTo>
                      <a:lnTo>
                        <a:pt x="9197" y="53"/>
                      </a:lnTo>
                      <a:lnTo>
                        <a:pt x="9244" y="34"/>
                      </a:lnTo>
                      <a:lnTo>
                        <a:pt x="9292" y="17"/>
                      </a:lnTo>
                      <a:lnTo>
                        <a:pt x="9339" y="0"/>
                      </a:lnTo>
                      <a:lnTo>
                        <a:pt x="9339" y="0"/>
                      </a:lnTo>
                      <a:close/>
                    </a:path>
                  </a:pathLst>
                </a:custGeom>
                <a:gradFill flip="none" rotWithShape="1">
                  <a:gsLst>
                    <a:gs pos="0">
                      <a:srgbClr val="5EBD63"/>
                    </a:gs>
                    <a:gs pos="100000">
                      <a:srgbClr val="447F31"/>
                    </a:gs>
                  </a:gsLst>
                  <a:path path="circle">
                    <a:fillToRect l="50000" t="50000" r="50000" b="50000"/>
                  </a:path>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2" name="Freeform 8">
                  <a:extLst>
                    <a:ext uri="{FF2B5EF4-FFF2-40B4-BE49-F238E27FC236}">
                      <a16:creationId xmlns:a16="http://schemas.microsoft.com/office/drawing/2014/main" id="{6974BE2F-1AB1-46DC-9E7D-8D5AF333DFC4}"/>
                    </a:ext>
                  </a:extLst>
                </p:cNvPr>
                <p:cNvSpPr>
                  <a:spLocks/>
                </p:cNvSpPr>
                <p:nvPr/>
              </p:nvSpPr>
              <p:spPr bwMode="auto">
                <a:xfrm>
                  <a:off x="795338" y="0"/>
                  <a:ext cx="7554913" cy="1363663"/>
                </a:xfrm>
                <a:custGeom>
                  <a:avLst/>
                  <a:gdLst/>
                  <a:ahLst/>
                  <a:cxnLst>
                    <a:cxn ang="0">
                      <a:pos x="9337" y="899"/>
                    </a:cxn>
                    <a:cxn ang="0">
                      <a:pos x="9428" y="874"/>
                    </a:cxn>
                    <a:cxn ang="0">
                      <a:pos x="9518" y="862"/>
                    </a:cxn>
                    <a:cxn ang="0">
                      <a:pos x="9466" y="860"/>
                    </a:cxn>
                    <a:cxn ang="0">
                      <a:pos x="9362" y="852"/>
                    </a:cxn>
                    <a:cxn ang="0">
                      <a:pos x="9200" y="827"/>
                    </a:cxn>
                    <a:cxn ang="0">
                      <a:pos x="8971" y="780"/>
                    </a:cxn>
                    <a:cxn ang="0">
                      <a:pos x="8727" y="720"/>
                    </a:cxn>
                    <a:cxn ang="0">
                      <a:pos x="8331" y="608"/>
                    </a:cxn>
                    <a:cxn ang="0">
                      <a:pos x="7891" y="481"/>
                    </a:cxn>
                    <a:cxn ang="0">
                      <a:pos x="7572" y="395"/>
                    </a:cxn>
                    <a:cxn ang="0">
                      <a:pos x="7229" y="308"/>
                    </a:cxn>
                    <a:cxn ang="0">
                      <a:pos x="6861" y="226"/>
                    </a:cxn>
                    <a:cxn ang="0">
                      <a:pos x="6466" y="153"/>
                    </a:cxn>
                    <a:cxn ang="0">
                      <a:pos x="6152" y="104"/>
                    </a:cxn>
                    <a:cxn ang="0">
                      <a:pos x="5933" y="76"/>
                    </a:cxn>
                    <a:cxn ang="0">
                      <a:pos x="5707" y="52"/>
                    </a:cxn>
                    <a:cxn ang="0">
                      <a:pos x="5474" y="31"/>
                    </a:cxn>
                    <a:cxn ang="0">
                      <a:pos x="5231" y="16"/>
                    </a:cxn>
                    <a:cxn ang="0">
                      <a:pos x="4982" y="5"/>
                    </a:cxn>
                    <a:cxn ang="0">
                      <a:pos x="4723" y="0"/>
                    </a:cxn>
                    <a:cxn ang="0">
                      <a:pos x="4456" y="0"/>
                    </a:cxn>
                    <a:cxn ang="0">
                      <a:pos x="4181" y="7"/>
                    </a:cxn>
                    <a:cxn ang="0">
                      <a:pos x="3896" y="19"/>
                    </a:cxn>
                    <a:cxn ang="0">
                      <a:pos x="3750" y="28"/>
                    </a:cxn>
                    <a:cxn ang="0">
                      <a:pos x="3463" y="52"/>
                    </a:cxn>
                    <a:cxn ang="0">
                      <a:pos x="3192" y="82"/>
                    </a:cxn>
                    <a:cxn ang="0">
                      <a:pos x="2935" y="118"/>
                    </a:cxn>
                    <a:cxn ang="0">
                      <a:pos x="2692" y="160"/>
                    </a:cxn>
                    <a:cxn ang="0">
                      <a:pos x="2461" y="209"/>
                    </a:cxn>
                    <a:cxn ang="0">
                      <a:pos x="2243" y="261"/>
                    </a:cxn>
                    <a:cxn ang="0">
                      <a:pos x="2038" y="316"/>
                    </a:cxn>
                    <a:cxn ang="0">
                      <a:pos x="1847" y="377"/>
                    </a:cxn>
                    <a:cxn ang="0">
                      <a:pos x="1666" y="441"/>
                    </a:cxn>
                    <a:cxn ang="0">
                      <a:pos x="1496" y="509"/>
                    </a:cxn>
                    <a:cxn ang="0">
                      <a:pos x="1338" y="579"/>
                    </a:cxn>
                    <a:cxn ang="0">
                      <a:pos x="1192" y="650"/>
                    </a:cxn>
                    <a:cxn ang="0">
                      <a:pos x="1055" y="721"/>
                    </a:cxn>
                    <a:cxn ang="0">
                      <a:pos x="928" y="796"/>
                    </a:cxn>
                    <a:cxn ang="0">
                      <a:pos x="811" y="869"/>
                    </a:cxn>
                    <a:cxn ang="0">
                      <a:pos x="705" y="944"/>
                    </a:cxn>
                    <a:cxn ang="0">
                      <a:pos x="606" y="1017"/>
                    </a:cxn>
                    <a:cxn ang="0">
                      <a:pos x="518" y="1090"/>
                    </a:cxn>
                    <a:cxn ang="0">
                      <a:pos x="436" y="1161"/>
                    </a:cxn>
                    <a:cxn ang="0">
                      <a:pos x="299" y="1295"/>
                    </a:cxn>
                    <a:cxn ang="0">
                      <a:pos x="191" y="1418"/>
                    </a:cxn>
                    <a:cxn ang="0">
                      <a:pos x="111" y="1526"/>
                    </a:cxn>
                    <a:cxn ang="0">
                      <a:pos x="54" y="1613"/>
                    </a:cxn>
                    <a:cxn ang="0">
                      <a:pos x="19" y="1677"/>
                    </a:cxn>
                    <a:cxn ang="0">
                      <a:pos x="0" y="1719"/>
                    </a:cxn>
                    <a:cxn ang="0">
                      <a:pos x="917" y="1674"/>
                    </a:cxn>
                    <a:cxn ang="0">
                      <a:pos x="3851" y="1514"/>
                    </a:cxn>
                    <a:cxn ang="0">
                      <a:pos x="4219" y="1491"/>
                    </a:cxn>
                    <a:cxn ang="0">
                      <a:pos x="4947" y="1441"/>
                    </a:cxn>
                    <a:cxn ang="0">
                      <a:pos x="5662" y="1382"/>
                    </a:cxn>
                    <a:cxn ang="0">
                      <a:pos x="6366" y="1312"/>
                    </a:cxn>
                    <a:cxn ang="0">
                      <a:pos x="7054" y="1234"/>
                    </a:cxn>
                    <a:cxn ang="0">
                      <a:pos x="7728" y="1149"/>
                    </a:cxn>
                    <a:cxn ang="0">
                      <a:pos x="8385" y="1055"/>
                    </a:cxn>
                    <a:cxn ang="0">
                      <a:pos x="9024" y="952"/>
                    </a:cxn>
                    <a:cxn ang="0">
                      <a:pos x="9337" y="899"/>
                    </a:cxn>
                  </a:cxnLst>
                  <a:rect l="0" t="0" r="r" b="b"/>
                  <a:pathLst>
                    <a:path w="9518" h="1719">
                      <a:moveTo>
                        <a:pt x="9337" y="899"/>
                      </a:moveTo>
                      <a:lnTo>
                        <a:pt x="9337" y="899"/>
                      </a:lnTo>
                      <a:lnTo>
                        <a:pt x="9382" y="885"/>
                      </a:lnTo>
                      <a:lnTo>
                        <a:pt x="9428" y="874"/>
                      </a:lnTo>
                      <a:lnTo>
                        <a:pt x="9473" y="867"/>
                      </a:lnTo>
                      <a:lnTo>
                        <a:pt x="9518" y="862"/>
                      </a:lnTo>
                      <a:lnTo>
                        <a:pt x="9518" y="862"/>
                      </a:lnTo>
                      <a:lnTo>
                        <a:pt x="9466" y="860"/>
                      </a:lnTo>
                      <a:lnTo>
                        <a:pt x="9414" y="857"/>
                      </a:lnTo>
                      <a:lnTo>
                        <a:pt x="9362" y="852"/>
                      </a:lnTo>
                      <a:lnTo>
                        <a:pt x="9308" y="845"/>
                      </a:lnTo>
                      <a:lnTo>
                        <a:pt x="9200" y="827"/>
                      </a:lnTo>
                      <a:lnTo>
                        <a:pt x="9087" y="806"/>
                      </a:lnTo>
                      <a:lnTo>
                        <a:pt x="8971" y="780"/>
                      </a:lnTo>
                      <a:lnTo>
                        <a:pt x="8851" y="753"/>
                      </a:lnTo>
                      <a:lnTo>
                        <a:pt x="8727" y="720"/>
                      </a:lnTo>
                      <a:lnTo>
                        <a:pt x="8600" y="685"/>
                      </a:lnTo>
                      <a:lnTo>
                        <a:pt x="8331" y="608"/>
                      </a:lnTo>
                      <a:lnTo>
                        <a:pt x="8043" y="525"/>
                      </a:lnTo>
                      <a:lnTo>
                        <a:pt x="7891" y="481"/>
                      </a:lnTo>
                      <a:lnTo>
                        <a:pt x="7735" y="438"/>
                      </a:lnTo>
                      <a:lnTo>
                        <a:pt x="7572" y="395"/>
                      </a:lnTo>
                      <a:lnTo>
                        <a:pt x="7403" y="351"/>
                      </a:lnTo>
                      <a:lnTo>
                        <a:pt x="7229" y="308"/>
                      </a:lnTo>
                      <a:lnTo>
                        <a:pt x="7049" y="266"/>
                      </a:lnTo>
                      <a:lnTo>
                        <a:pt x="6861" y="226"/>
                      </a:lnTo>
                      <a:lnTo>
                        <a:pt x="6666" y="189"/>
                      </a:lnTo>
                      <a:lnTo>
                        <a:pt x="6466" y="153"/>
                      </a:lnTo>
                      <a:lnTo>
                        <a:pt x="6258" y="120"/>
                      </a:lnTo>
                      <a:lnTo>
                        <a:pt x="6152" y="104"/>
                      </a:lnTo>
                      <a:lnTo>
                        <a:pt x="6044" y="90"/>
                      </a:lnTo>
                      <a:lnTo>
                        <a:pt x="5933" y="76"/>
                      </a:lnTo>
                      <a:lnTo>
                        <a:pt x="5822" y="64"/>
                      </a:lnTo>
                      <a:lnTo>
                        <a:pt x="5707" y="52"/>
                      </a:lnTo>
                      <a:lnTo>
                        <a:pt x="5592" y="42"/>
                      </a:lnTo>
                      <a:lnTo>
                        <a:pt x="5474" y="31"/>
                      </a:lnTo>
                      <a:lnTo>
                        <a:pt x="5354" y="23"/>
                      </a:lnTo>
                      <a:lnTo>
                        <a:pt x="5231" y="16"/>
                      </a:lnTo>
                      <a:lnTo>
                        <a:pt x="5107" y="10"/>
                      </a:lnTo>
                      <a:lnTo>
                        <a:pt x="4982" y="5"/>
                      </a:lnTo>
                      <a:lnTo>
                        <a:pt x="4854" y="2"/>
                      </a:lnTo>
                      <a:lnTo>
                        <a:pt x="4723" y="0"/>
                      </a:lnTo>
                      <a:lnTo>
                        <a:pt x="4591" y="0"/>
                      </a:lnTo>
                      <a:lnTo>
                        <a:pt x="4456" y="0"/>
                      </a:lnTo>
                      <a:lnTo>
                        <a:pt x="4318" y="2"/>
                      </a:lnTo>
                      <a:lnTo>
                        <a:pt x="4181" y="7"/>
                      </a:lnTo>
                      <a:lnTo>
                        <a:pt x="4039" y="12"/>
                      </a:lnTo>
                      <a:lnTo>
                        <a:pt x="3896" y="19"/>
                      </a:lnTo>
                      <a:lnTo>
                        <a:pt x="3750" y="28"/>
                      </a:lnTo>
                      <a:lnTo>
                        <a:pt x="3750" y="28"/>
                      </a:lnTo>
                      <a:lnTo>
                        <a:pt x="3606" y="38"/>
                      </a:lnTo>
                      <a:lnTo>
                        <a:pt x="3463" y="52"/>
                      </a:lnTo>
                      <a:lnTo>
                        <a:pt x="3326" y="66"/>
                      </a:lnTo>
                      <a:lnTo>
                        <a:pt x="3192" y="82"/>
                      </a:lnTo>
                      <a:lnTo>
                        <a:pt x="3062" y="99"/>
                      </a:lnTo>
                      <a:lnTo>
                        <a:pt x="2935" y="118"/>
                      </a:lnTo>
                      <a:lnTo>
                        <a:pt x="2812" y="139"/>
                      </a:lnTo>
                      <a:lnTo>
                        <a:pt x="2692" y="160"/>
                      </a:lnTo>
                      <a:lnTo>
                        <a:pt x="2575" y="184"/>
                      </a:lnTo>
                      <a:lnTo>
                        <a:pt x="2461" y="209"/>
                      </a:lnTo>
                      <a:lnTo>
                        <a:pt x="2351" y="233"/>
                      </a:lnTo>
                      <a:lnTo>
                        <a:pt x="2243" y="261"/>
                      </a:lnTo>
                      <a:lnTo>
                        <a:pt x="2139" y="289"/>
                      </a:lnTo>
                      <a:lnTo>
                        <a:pt x="2038" y="316"/>
                      </a:lnTo>
                      <a:lnTo>
                        <a:pt x="1941" y="348"/>
                      </a:lnTo>
                      <a:lnTo>
                        <a:pt x="1847" y="377"/>
                      </a:lnTo>
                      <a:lnTo>
                        <a:pt x="1755" y="410"/>
                      </a:lnTo>
                      <a:lnTo>
                        <a:pt x="1666" y="441"/>
                      </a:lnTo>
                      <a:lnTo>
                        <a:pt x="1579" y="474"/>
                      </a:lnTo>
                      <a:lnTo>
                        <a:pt x="1496" y="509"/>
                      </a:lnTo>
                      <a:lnTo>
                        <a:pt x="1416" y="544"/>
                      </a:lnTo>
                      <a:lnTo>
                        <a:pt x="1338" y="579"/>
                      </a:lnTo>
                      <a:lnTo>
                        <a:pt x="1263" y="614"/>
                      </a:lnTo>
                      <a:lnTo>
                        <a:pt x="1192" y="650"/>
                      </a:lnTo>
                      <a:lnTo>
                        <a:pt x="1122" y="685"/>
                      </a:lnTo>
                      <a:lnTo>
                        <a:pt x="1055" y="721"/>
                      </a:lnTo>
                      <a:lnTo>
                        <a:pt x="990" y="760"/>
                      </a:lnTo>
                      <a:lnTo>
                        <a:pt x="928" y="796"/>
                      </a:lnTo>
                      <a:lnTo>
                        <a:pt x="869" y="833"/>
                      </a:lnTo>
                      <a:lnTo>
                        <a:pt x="811" y="869"/>
                      </a:lnTo>
                      <a:lnTo>
                        <a:pt x="757" y="907"/>
                      </a:lnTo>
                      <a:lnTo>
                        <a:pt x="705" y="944"/>
                      </a:lnTo>
                      <a:lnTo>
                        <a:pt x="655" y="980"/>
                      </a:lnTo>
                      <a:lnTo>
                        <a:pt x="606" y="1017"/>
                      </a:lnTo>
                      <a:lnTo>
                        <a:pt x="561" y="1053"/>
                      </a:lnTo>
                      <a:lnTo>
                        <a:pt x="518" y="1090"/>
                      </a:lnTo>
                      <a:lnTo>
                        <a:pt x="476" y="1125"/>
                      </a:lnTo>
                      <a:lnTo>
                        <a:pt x="436" y="1161"/>
                      </a:lnTo>
                      <a:lnTo>
                        <a:pt x="365" y="1229"/>
                      </a:lnTo>
                      <a:lnTo>
                        <a:pt x="299" y="1295"/>
                      </a:lnTo>
                      <a:lnTo>
                        <a:pt x="241" y="1359"/>
                      </a:lnTo>
                      <a:lnTo>
                        <a:pt x="191" y="1418"/>
                      </a:lnTo>
                      <a:lnTo>
                        <a:pt x="147" y="1474"/>
                      </a:lnTo>
                      <a:lnTo>
                        <a:pt x="111" y="1526"/>
                      </a:lnTo>
                      <a:lnTo>
                        <a:pt x="80" y="1573"/>
                      </a:lnTo>
                      <a:lnTo>
                        <a:pt x="54" y="1613"/>
                      </a:lnTo>
                      <a:lnTo>
                        <a:pt x="33" y="1648"/>
                      </a:lnTo>
                      <a:lnTo>
                        <a:pt x="19" y="1677"/>
                      </a:lnTo>
                      <a:lnTo>
                        <a:pt x="8" y="1698"/>
                      </a:lnTo>
                      <a:lnTo>
                        <a:pt x="0" y="1719"/>
                      </a:lnTo>
                      <a:lnTo>
                        <a:pt x="0" y="1719"/>
                      </a:lnTo>
                      <a:lnTo>
                        <a:pt x="917" y="1674"/>
                      </a:lnTo>
                      <a:lnTo>
                        <a:pt x="1866" y="1623"/>
                      </a:lnTo>
                      <a:lnTo>
                        <a:pt x="3851" y="1514"/>
                      </a:lnTo>
                      <a:lnTo>
                        <a:pt x="3851" y="1514"/>
                      </a:lnTo>
                      <a:lnTo>
                        <a:pt x="4219" y="1491"/>
                      </a:lnTo>
                      <a:lnTo>
                        <a:pt x="4584" y="1467"/>
                      </a:lnTo>
                      <a:lnTo>
                        <a:pt x="4947" y="1441"/>
                      </a:lnTo>
                      <a:lnTo>
                        <a:pt x="5305" y="1413"/>
                      </a:lnTo>
                      <a:lnTo>
                        <a:pt x="5662" y="1382"/>
                      </a:lnTo>
                      <a:lnTo>
                        <a:pt x="6016" y="1347"/>
                      </a:lnTo>
                      <a:lnTo>
                        <a:pt x="6366" y="1312"/>
                      </a:lnTo>
                      <a:lnTo>
                        <a:pt x="6711" y="1274"/>
                      </a:lnTo>
                      <a:lnTo>
                        <a:pt x="7054" y="1234"/>
                      </a:lnTo>
                      <a:lnTo>
                        <a:pt x="7393" y="1192"/>
                      </a:lnTo>
                      <a:lnTo>
                        <a:pt x="7728" y="1149"/>
                      </a:lnTo>
                      <a:lnTo>
                        <a:pt x="8058" y="1102"/>
                      </a:lnTo>
                      <a:lnTo>
                        <a:pt x="8385" y="1055"/>
                      </a:lnTo>
                      <a:lnTo>
                        <a:pt x="8706" y="1005"/>
                      </a:lnTo>
                      <a:lnTo>
                        <a:pt x="9024" y="952"/>
                      </a:lnTo>
                      <a:lnTo>
                        <a:pt x="9337" y="899"/>
                      </a:lnTo>
                      <a:lnTo>
                        <a:pt x="9337" y="899"/>
                      </a:lnTo>
                      <a:close/>
                    </a:path>
                  </a:pathLst>
                </a:custGeom>
                <a:gradFill flip="none" rotWithShape="1">
                  <a:gsLst>
                    <a:gs pos="0">
                      <a:srgbClr val="84BC76"/>
                    </a:gs>
                    <a:gs pos="100000">
                      <a:srgbClr val="2F6C1C"/>
                    </a:gs>
                  </a:gsLst>
                  <a:lin ang="5160000" scaled="0"/>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28" name="Group 168">
                <a:extLst>
                  <a:ext uri="{FF2B5EF4-FFF2-40B4-BE49-F238E27FC236}">
                    <a16:creationId xmlns:a16="http://schemas.microsoft.com/office/drawing/2014/main" id="{AF01C948-52E8-4F82-A894-7ED1C7C732B0}"/>
                  </a:ext>
                </a:extLst>
              </p:cNvPr>
              <p:cNvGrpSpPr/>
              <p:nvPr/>
            </p:nvGrpSpPr>
            <p:grpSpPr>
              <a:xfrm rot="2267926">
                <a:off x="5541009" y="3592625"/>
                <a:ext cx="340137" cy="167559"/>
                <a:chOff x="793750" y="0"/>
                <a:chExt cx="7556501" cy="2116991"/>
              </a:xfrm>
            </p:grpSpPr>
            <p:sp>
              <p:nvSpPr>
                <p:cNvPr id="129" name="Freeform 7">
                  <a:extLst>
                    <a:ext uri="{FF2B5EF4-FFF2-40B4-BE49-F238E27FC236}">
                      <a16:creationId xmlns:a16="http://schemas.microsoft.com/office/drawing/2014/main" id="{24E158AE-974A-48DF-806F-F1574D3E5AE9}"/>
                    </a:ext>
                  </a:extLst>
                </p:cNvPr>
                <p:cNvSpPr>
                  <a:spLocks/>
                </p:cNvSpPr>
                <p:nvPr/>
              </p:nvSpPr>
              <p:spPr bwMode="auto">
                <a:xfrm>
                  <a:off x="793750" y="696178"/>
                  <a:ext cx="7413625" cy="1420813"/>
                </a:xfrm>
                <a:custGeom>
                  <a:avLst/>
                  <a:gdLst/>
                  <a:ahLst/>
                  <a:cxnLst>
                    <a:cxn ang="0">
                      <a:pos x="9339" y="0"/>
                    </a:cxn>
                    <a:cxn ang="0">
                      <a:pos x="8708" y="106"/>
                    </a:cxn>
                    <a:cxn ang="0">
                      <a:pos x="8060" y="203"/>
                    </a:cxn>
                    <a:cxn ang="0">
                      <a:pos x="7395" y="293"/>
                    </a:cxn>
                    <a:cxn ang="0">
                      <a:pos x="6713" y="375"/>
                    </a:cxn>
                    <a:cxn ang="0">
                      <a:pos x="6018" y="448"/>
                    </a:cxn>
                    <a:cxn ang="0">
                      <a:pos x="5307" y="514"/>
                    </a:cxn>
                    <a:cxn ang="0">
                      <a:pos x="4586" y="568"/>
                    </a:cxn>
                    <a:cxn ang="0">
                      <a:pos x="3853" y="615"/>
                    </a:cxn>
                    <a:cxn ang="0">
                      <a:pos x="1868" y="724"/>
                    </a:cxn>
                    <a:cxn ang="0">
                      <a:pos x="2" y="820"/>
                    </a:cxn>
                    <a:cxn ang="0">
                      <a:pos x="0" y="822"/>
                    </a:cxn>
                    <a:cxn ang="0">
                      <a:pos x="113" y="870"/>
                    </a:cxn>
                    <a:cxn ang="0">
                      <a:pos x="431" y="997"/>
                    </a:cxn>
                    <a:cxn ang="0">
                      <a:pos x="657" y="1081"/>
                    </a:cxn>
                    <a:cxn ang="0">
                      <a:pos x="921" y="1173"/>
                    </a:cxn>
                    <a:cxn ang="0">
                      <a:pos x="1223" y="1270"/>
                    </a:cxn>
                    <a:cxn ang="0">
                      <a:pos x="1559" y="1369"/>
                    </a:cxn>
                    <a:cxn ang="0">
                      <a:pos x="1922" y="1465"/>
                    </a:cxn>
                    <a:cxn ang="0">
                      <a:pos x="2310" y="1555"/>
                    </a:cxn>
                    <a:cxn ang="0">
                      <a:pos x="2718" y="1635"/>
                    </a:cxn>
                    <a:cxn ang="0">
                      <a:pos x="2930" y="1672"/>
                    </a:cxn>
                    <a:cxn ang="0">
                      <a:pos x="3146" y="1703"/>
                    </a:cxn>
                    <a:cxn ang="0">
                      <a:pos x="3363" y="1731"/>
                    </a:cxn>
                    <a:cxn ang="0">
                      <a:pos x="3585" y="1753"/>
                    </a:cxn>
                    <a:cxn ang="0">
                      <a:pos x="3809" y="1771"/>
                    </a:cxn>
                    <a:cxn ang="0">
                      <a:pos x="4035" y="1785"/>
                    </a:cxn>
                    <a:cxn ang="0">
                      <a:pos x="4263" y="1790"/>
                    </a:cxn>
                    <a:cxn ang="0">
                      <a:pos x="4491" y="1790"/>
                    </a:cxn>
                    <a:cxn ang="0">
                      <a:pos x="4720" y="1783"/>
                    </a:cxn>
                    <a:cxn ang="0">
                      <a:pos x="4949" y="1767"/>
                    </a:cxn>
                    <a:cxn ang="0">
                      <a:pos x="5057" y="1759"/>
                    </a:cxn>
                    <a:cxn ang="0">
                      <a:pos x="5267" y="1734"/>
                    </a:cxn>
                    <a:cxn ang="0">
                      <a:pos x="5469" y="1705"/>
                    </a:cxn>
                    <a:cxn ang="0">
                      <a:pos x="5665" y="1672"/>
                    </a:cxn>
                    <a:cxn ang="0">
                      <a:pos x="5853" y="1632"/>
                    </a:cxn>
                    <a:cxn ang="0">
                      <a:pos x="6037" y="1588"/>
                    </a:cxn>
                    <a:cxn ang="0">
                      <a:pos x="6213" y="1540"/>
                    </a:cxn>
                    <a:cxn ang="0">
                      <a:pos x="6383" y="1487"/>
                    </a:cxn>
                    <a:cxn ang="0">
                      <a:pos x="6548" y="1432"/>
                    </a:cxn>
                    <a:cxn ang="0">
                      <a:pos x="6708" y="1374"/>
                    </a:cxn>
                    <a:cxn ang="0">
                      <a:pos x="6863" y="1312"/>
                    </a:cxn>
                    <a:cxn ang="0">
                      <a:pos x="7085" y="1216"/>
                    </a:cxn>
                    <a:cxn ang="0">
                      <a:pos x="7367" y="1081"/>
                    </a:cxn>
                    <a:cxn ang="0">
                      <a:pos x="7629" y="942"/>
                    </a:cxn>
                    <a:cxn ang="0">
                      <a:pos x="7878" y="801"/>
                    </a:cxn>
                    <a:cxn ang="0">
                      <a:pos x="8112" y="660"/>
                    </a:cxn>
                    <a:cxn ang="0">
                      <a:pos x="8549" y="394"/>
                    </a:cxn>
                    <a:cxn ang="0">
                      <a:pos x="8755" y="274"/>
                    </a:cxn>
                    <a:cxn ang="0">
                      <a:pos x="8953" y="166"/>
                    </a:cxn>
                    <a:cxn ang="0">
                      <a:pos x="9148" y="74"/>
                    </a:cxn>
                    <a:cxn ang="0">
                      <a:pos x="9244" y="34"/>
                    </a:cxn>
                    <a:cxn ang="0">
                      <a:pos x="9339" y="0"/>
                    </a:cxn>
                  </a:cxnLst>
                  <a:rect l="0" t="0" r="r" b="b"/>
                  <a:pathLst>
                    <a:path w="9339" h="1790">
                      <a:moveTo>
                        <a:pt x="9339" y="0"/>
                      </a:moveTo>
                      <a:lnTo>
                        <a:pt x="9339" y="0"/>
                      </a:lnTo>
                      <a:lnTo>
                        <a:pt x="9026" y="53"/>
                      </a:lnTo>
                      <a:lnTo>
                        <a:pt x="8708" y="106"/>
                      </a:lnTo>
                      <a:lnTo>
                        <a:pt x="8387" y="156"/>
                      </a:lnTo>
                      <a:lnTo>
                        <a:pt x="8060" y="203"/>
                      </a:lnTo>
                      <a:lnTo>
                        <a:pt x="7730" y="250"/>
                      </a:lnTo>
                      <a:lnTo>
                        <a:pt x="7395" y="293"/>
                      </a:lnTo>
                      <a:lnTo>
                        <a:pt x="7056" y="335"/>
                      </a:lnTo>
                      <a:lnTo>
                        <a:pt x="6713" y="375"/>
                      </a:lnTo>
                      <a:lnTo>
                        <a:pt x="6368" y="413"/>
                      </a:lnTo>
                      <a:lnTo>
                        <a:pt x="6018" y="448"/>
                      </a:lnTo>
                      <a:lnTo>
                        <a:pt x="5664" y="483"/>
                      </a:lnTo>
                      <a:lnTo>
                        <a:pt x="5307" y="514"/>
                      </a:lnTo>
                      <a:lnTo>
                        <a:pt x="4949" y="542"/>
                      </a:lnTo>
                      <a:lnTo>
                        <a:pt x="4586" y="568"/>
                      </a:lnTo>
                      <a:lnTo>
                        <a:pt x="4221" y="592"/>
                      </a:lnTo>
                      <a:lnTo>
                        <a:pt x="3853" y="615"/>
                      </a:lnTo>
                      <a:lnTo>
                        <a:pt x="3853" y="615"/>
                      </a:lnTo>
                      <a:lnTo>
                        <a:pt x="1868" y="724"/>
                      </a:lnTo>
                      <a:lnTo>
                        <a:pt x="919" y="775"/>
                      </a:lnTo>
                      <a:lnTo>
                        <a:pt x="2" y="820"/>
                      </a:lnTo>
                      <a:lnTo>
                        <a:pt x="0" y="822"/>
                      </a:lnTo>
                      <a:lnTo>
                        <a:pt x="0" y="822"/>
                      </a:lnTo>
                      <a:lnTo>
                        <a:pt x="30" y="834"/>
                      </a:lnTo>
                      <a:lnTo>
                        <a:pt x="113" y="870"/>
                      </a:lnTo>
                      <a:lnTo>
                        <a:pt x="249" y="926"/>
                      </a:lnTo>
                      <a:lnTo>
                        <a:pt x="431" y="997"/>
                      </a:lnTo>
                      <a:lnTo>
                        <a:pt x="539" y="1037"/>
                      </a:lnTo>
                      <a:lnTo>
                        <a:pt x="657" y="1081"/>
                      </a:lnTo>
                      <a:lnTo>
                        <a:pt x="784" y="1126"/>
                      </a:lnTo>
                      <a:lnTo>
                        <a:pt x="921" y="1173"/>
                      </a:lnTo>
                      <a:lnTo>
                        <a:pt x="1069" y="1221"/>
                      </a:lnTo>
                      <a:lnTo>
                        <a:pt x="1223" y="1270"/>
                      </a:lnTo>
                      <a:lnTo>
                        <a:pt x="1387" y="1319"/>
                      </a:lnTo>
                      <a:lnTo>
                        <a:pt x="1559" y="1369"/>
                      </a:lnTo>
                      <a:lnTo>
                        <a:pt x="1736" y="1418"/>
                      </a:lnTo>
                      <a:lnTo>
                        <a:pt x="1922" y="1465"/>
                      </a:lnTo>
                      <a:lnTo>
                        <a:pt x="2113" y="1512"/>
                      </a:lnTo>
                      <a:lnTo>
                        <a:pt x="2310" y="1555"/>
                      </a:lnTo>
                      <a:lnTo>
                        <a:pt x="2511" y="1597"/>
                      </a:lnTo>
                      <a:lnTo>
                        <a:pt x="2718" y="1635"/>
                      </a:lnTo>
                      <a:lnTo>
                        <a:pt x="2824" y="1654"/>
                      </a:lnTo>
                      <a:lnTo>
                        <a:pt x="2930" y="1672"/>
                      </a:lnTo>
                      <a:lnTo>
                        <a:pt x="3036" y="1687"/>
                      </a:lnTo>
                      <a:lnTo>
                        <a:pt x="3146" y="1703"/>
                      </a:lnTo>
                      <a:lnTo>
                        <a:pt x="3253" y="1717"/>
                      </a:lnTo>
                      <a:lnTo>
                        <a:pt x="3363" y="1731"/>
                      </a:lnTo>
                      <a:lnTo>
                        <a:pt x="3474" y="1743"/>
                      </a:lnTo>
                      <a:lnTo>
                        <a:pt x="3585" y="1753"/>
                      </a:lnTo>
                      <a:lnTo>
                        <a:pt x="3696" y="1764"/>
                      </a:lnTo>
                      <a:lnTo>
                        <a:pt x="3809" y="1771"/>
                      </a:lnTo>
                      <a:lnTo>
                        <a:pt x="3922" y="1778"/>
                      </a:lnTo>
                      <a:lnTo>
                        <a:pt x="4035" y="1785"/>
                      </a:lnTo>
                      <a:lnTo>
                        <a:pt x="4148" y="1788"/>
                      </a:lnTo>
                      <a:lnTo>
                        <a:pt x="4263" y="1790"/>
                      </a:lnTo>
                      <a:lnTo>
                        <a:pt x="4378" y="1790"/>
                      </a:lnTo>
                      <a:lnTo>
                        <a:pt x="4491" y="1790"/>
                      </a:lnTo>
                      <a:lnTo>
                        <a:pt x="4605" y="1786"/>
                      </a:lnTo>
                      <a:lnTo>
                        <a:pt x="4720" y="1783"/>
                      </a:lnTo>
                      <a:lnTo>
                        <a:pt x="4835" y="1776"/>
                      </a:lnTo>
                      <a:lnTo>
                        <a:pt x="4949" y="1767"/>
                      </a:lnTo>
                      <a:lnTo>
                        <a:pt x="4949" y="1767"/>
                      </a:lnTo>
                      <a:lnTo>
                        <a:pt x="5057" y="1759"/>
                      </a:lnTo>
                      <a:lnTo>
                        <a:pt x="5163" y="1746"/>
                      </a:lnTo>
                      <a:lnTo>
                        <a:pt x="5267" y="1734"/>
                      </a:lnTo>
                      <a:lnTo>
                        <a:pt x="5368" y="1720"/>
                      </a:lnTo>
                      <a:lnTo>
                        <a:pt x="5469" y="1705"/>
                      </a:lnTo>
                      <a:lnTo>
                        <a:pt x="5568" y="1689"/>
                      </a:lnTo>
                      <a:lnTo>
                        <a:pt x="5665" y="1672"/>
                      </a:lnTo>
                      <a:lnTo>
                        <a:pt x="5759" y="1653"/>
                      </a:lnTo>
                      <a:lnTo>
                        <a:pt x="5853" y="1632"/>
                      </a:lnTo>
                      <a:lnTo>
                        <a:pt x="5945" y="1611"/>
                      </a:lnTo>
                      <a:lnTo>
                        <a:pt x="6037" y="1588"/>
                      </a:lnTo>
                      <a:lnTo>
                        <a:pt x="6126" y="1564"/>
                      </a:lnTo>
                      <a:lnTo>
                        <a:pt x="6213" y="1540"/>
                      </a:lnTo>
                      <a:lnTo>
                        <a:pt x="6300" y="1513"/>
                      </a:lnTo>
                      <a:lnTo>
                        <a:pt x="6383" y="1487"/>
                      </a:lnTo>
                      <a:lnTo>
                        <a:pt x="6467" y="1461"/>
                      </a:lnTo>
                      <a:lnTo>
                        <a:pt x="6548" y="1432"/>
                      </a:lnTo>
                      <a:lnTo>
                        <a:pt x="6630" y="1404"/>
                      </a:lnTo>
                      <a:lnTo>
                        <a:pt x="6708" y="1374"/>
                      </a:lnTo>
                      <a:lnTo>
                        <a:pt x="6786" y="1343"/>
                      </a:lnTo>
                      <a:lnTo>
                        <a:pt x="6863" y="1312"/>
                      </a:lnTo>
                      <a:lnTo>
                        <a:pt x="6939" y="1281"/>
                      </a:lnTo>
                      <a:lnTo>
                        <a:pt x="7085" y="1216"/>
                      </a:lnTo>
                      <a:lnTo>
                        <a:pt x="7228" y="1150"/>
                      </a:lnTo>
                      <a:lnTo>
                        <a:pt x="7367" y="1081"/>
                      </a:lnTo>
                      <a:lnTo>
                        <a:pt x="7499" y="1011"/>
                      </a:lnTo>
                      <a:lnTo>
                        <a:pt x="7629" y="942"/>
                      </a:lnTo>
                      <a:lnTo>
                        <a:pt x="7756" y="870"/>
                      </a:lnTo>
                      <a:lnTo>
                        <a:pt x="7878" y="801"/>
                      </a:lnTo>
                      <a:lnTo>
                        <a:pt x="7996" y="730"/>
                      </a:lnTo>
                      <a:lnTo>
                        <a:pt x="8112" y="660"/>
                      </a:lnTo>
                      <a:lnTo>
                        <a:pt x="8337" y="524"/>
                      </a:lnTo>
                      <a:lnTo>
                        <a:pt x="8549" y="394"/>
                      </a:lnTo>
                      <a:lnTo>
                        <a:pt x="8653" y="333"/>
                      </a:lnTo>
                      <a:lnTo>
                        <a:pt x="8755" y="274"/>
                      </a:lnTo>
                      <a:lnTo>
                        <a:pt x="8854" y="219"/>
                      </a:lnTo>
                      <a:lnTo>
                        <a:pt x="8953" y="166"/>
                      </a:lnTo>
                      <a:lnTo>
                        <a:pt x="9051" y="118"/>
                      </a:lnTo>
                      <a:lnTo>
                        <a:pt x="9148" y="74"/>
                      </a:lnTo>
                      <a:lnTo>
                        <a:pt x="9197" y="53"/>
                      </a:lnTo>
                      <a:lnTo>
                        <a:pt x="9244" y="34"/>
                      </a:lnTo>
                      <a:lnTo>
                        <a:pt x="9292" y="17"/>
                      </a:lnTo>
                      <a:lnTo>
                        <a:pt x="9339" y="0"/>
                      </a:lnTo>
                      <a:lnTo>
                        <a:pt x="9339" y="0"/>
                      </a:lnTo>
                      <a:close/>
                    </a:path>
                  </a:pathLst>
                </a:custGeom>
                <a:gradFill flip="none" rotWithShape="1">
                  <a:gsLst>
                    <a:gs pos="0">
                      <a:srgbClr val="5EBD63"/>
                    </a:gs>
                    <a:gs pos="100000">
                      <a:srgbClr val="447F31"/>
                    </a:gs>
                  </a:gsLst>
                  <a:path path="circle">
                    <a:fillToRect l="50000" t="50000" r="50000" b="50000"/>
                  </a:path>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0" name="Freeform 8">
                  <a:extLst>
                    <a:ext uri="{FF2B5EF4-FFF2-40B4-BE49-F238E27FC236}">
                      <a16:creationId xmlns:a16="http://schemas.microsoft.com/office/drawing/2014/main" id="{D8EE7E37-9727-4D6B-8EF0-822CCEA20A8D}"/>
                    </a:ext>
                  </a:extLst>
                </p:cNvPr>
                <p:cNvSpPr>
                  <a:spLocks/>
                </p:cNvSpPr>
                <p:nvPr/>
              </p:nvSpPr>
              <p:spPr bwMode="auto">
                <a:xfrm>
                  <a:off x="795338" y="0"/>
                  <a:ext cx="7554913" cy="1363663"/>
                </a:xfrm>
                <a:custGeom>
                  <a:avLst/>
                  <a:gdLst/>
                  <a:ahLst/>
                  <a:cxnLst>
                    <a:cxn ang="0">
                      <a:pos x="9337" y="899"/>
                    </a:cxn>
                    <a:cxn ang="0">
                      <a:pos x="9428" y="874"/>
                    </a:cxn>
                    <a:cxn ang="0">
                      <a:pos x="9518" y="862"/>
                    </a:cxn>
                    <a:cxn ang="0">
                      <a:pos x="9466" y="860"/>
                    </a:cxn>
                    <a:cxn ang="0">
                      <a:pos x="9362" y="852"/>
                    </a:cxn>
                    <a:cxn ang="0">
                      <a:pos x="9200" y="827"/>
                    </a:cxn>
                    <a:cxn ang="0">
                      <a:pos x="8971" y="780"/>
                    </a:cxn>
                    <a:cxn ang="0">
                      <a:pos x="8727" y="720"/>
                    </a:cxn>
                    <a:cxn ang="0">
                      <a:pos x="8331" y="608"/>
                    </a:cxn>
                    <a:cxn ang="0">
                      <a:pos x="7891" y="481"/>
                    </a:cxn>
                    <a:cxn ang="0">
                      <a:pos x="7572" y="395"/>
                    </a:cxn>
                    <a:cxn ang="0">
                      <a:pos x="7229" y="308"/>
                    </a:cxn>
                    <a:cxn ang="0">
                      <a:pos x="6861" y="226"/>
                    </a:cxn>
                    <a:cxn ang="0">
                      <a:pos x="6466" y="153"/>
                    </a:cxn>
                    <a:cxn ang="0">
                      <a:pos x="6152" y="104"/>
                    </a:cxn>
                    <a:cxn ang="0">
                      <a:pos x="5933" y="76"/>
                    </a:cxn>
                    <a:cxn ang="0">
                      <a:pos x="5707" y="52"/>
                    </a:cxn>
                    <a:cxn ang="0">
                      <a:pos x="5474" y="31"/>
                    </a:cxn>
                    <a:cxn ang="0">
                      <a:pos x="5231" y="16"/>
                    </a:cxn>
                    <a:cxn ang="0">
                      <a:pos x="4982" y="5"/>
                    </a:cxn>
                    <a:cxn ang="0">
                      <a:pos x="4723" y="0"/>
                    </a:cxn>
                    <a:cxn ang="0">
                      <a:pos x="4456" y="0"/>
                    </a:cxn>
                    <a:cxn ang="0">
                      <a:pos x="4181" y="7"/>
                    </a:cxn>
                    <a:cxn ang="0">
                      <a:pos x="3896" y="19"/>
                    </a:cxn>
                    <a:cxn ang="0">
                      <a:pos x="3750" y="28"/>
                    </a:cxn>
                    <a:cxn ang="0">
                      <a:pos x="3463" y="52"/>
                    </a:cxn>
                    <a:cxn ang="0">
                      <a:pos x="3192" y="82"/>
                    </a:cxn>
                    <a:cxn ang="0">
                      <a:pos x="2935" y="118"/>
                    </a:cxn>
                    <a:cxn ang="0">
                      <a:pos x="2692" y="160"/>
                    </a:cxn>
                    <a:cxn ang="0">
                      <a:pos x="2461" y="209"/>
                    </a:cxn>
                    <a:cxn ang="0">
                      <a:pos x="2243" y="261"/>
                    </a:cxn>
                    <a:cxn ang="0">
                      <a:pos x="2038" y="316"/>
                    </a:cxn>
                    <a:cxn ang="0">
                      <a:pos x="1847" y="377"/>
                    </a:cxn>
                    <a:cxn ang="0">
                      <a:pos x="1666" y="441"/>
                    </a:cxn>
                    <a:cxn ang="0">
                      <a:pos x="1496" y="509"/>
                    </a:cxn>
                    <a:cxn ang="0">
                      <a:pos x="1338" y="579"/>
                    </a:cxn>
                    <a:cxn ang="0">
                      <a:pos x="1192" y="650"/>
                    </a:cxn>
                    <a:cxn ang="0">
                      <a:pos x="1055" y="721"/>
                    </a:cxn>
                    <a:cxn ang="0">
                      <a:pos x="928" y="796"/>
                    </a:cxn>
                    <a:cxn ang="0">
                      <a:pos x="811" y="869"/>
                    </a:cxn>
                    <a:cxn ang="0">
                      <a:pos x="705" y="944"/>
                    </a:cxn>
                    <a:cxn ang="0">
                      <a:pos x="606" y="1017"/>
                    </a:cxn>
                    <a:cxn ang="0">
                      <a:pos x="518" y="1090"/>
                    </a:cxn>
                    <a:cxn ang="0">
                      <a:pos x="436" y="1161"/>
                    </a:cxn>
                    <a:cxn ang="0">
                      <a:pos x="299" y="1295"/>
                    </a:cxn>
                    <a:cxn ang="0">
                      <a:pos x="191" y="1418"/>
                    </a:cxn>
                    <a:cxn ang="0">
                      <a:pos x="111" y="1526"/>
                    </a:cxn>
                    <a:cxn ang="0">
                      <a:pos x="54" y="1613"/>
                    </a:cxn>
                    <a:cxn ang="0">
                      <a:pos x="19" y="1677"/>
                    </a:cxn>
                    <a:cxn ang="0">
                      <a:pos x="0" y="1719"/>
                    </a:cxn>
                    <a:cxn ang="0">
                      <a:pos x="917" y="1674"/>
                    </a:cxn>
                    <a:cxn ang="0">
                      <a:pos x="3851" y="1514"/>
                    </a:cxn>
                    <a:cxn ang="0">
                      <a:pos x="4219" y="1491"/>
                    </a:cxn>
                    <a:cxn ang="0">
                      <a:pos x="4947" y="1441"/>
                    </a:cxn>
                    <a:cxn ang="0">
                      <a:pos x="5662" y="1382"/>
                    </a:cxn>
                    <a:cxn ang="0">
                      <a:pos x="6366" y="1312"/>
                    </a:cxn>
                    <a:cxn ang="0">
                      <a:pos x="7054" y="1234"/>
                    </a:cxn>
                    <a:cxn ang="0">
                      <a:pos x="7728" y="1149"/>
                    </a:cxn>
                    <a:cxn ang="0">
                      <a:pos x="8385" y="1055"/>
                    </a:cxn>
                    <a:cxn ang="0">
                      <a:pos x="9024" y="952"/>
                    </a:cxn>
                    <a:cxn ang="0">
                      <a:pos x="9337" y="899"/>
                    </a:cxn>
                  </a:cxnLst>
                  <a:rect l="0" t="0" r="r" b="b"/>
                  <a:pathLst>
                    <a:path w="9518" h="1719">
                      <a:moveTo>
                        <a:pt x="9337" y="899"/>
                      </a:moveTo>
                      <a:lnTo>
                        <a:pt x="9337" y="899"/>
                      </a:lnTo>
                      <a:lnTo>
                        <a:pt x="9382" y="885"/>
                      </a:lnTo>
                      <a:lnTo>
                        <a:pt x="9428" y="874"/>
                      </a:lnTo>
                      <a:lnTo>
                        <a:pt x="9473" y="867"/>
                      </a:lnTo>
                      <a:lnTo>
                        <a:pt x="9518" y="862"/>
                      </a:lnTo>
                      <a:lnTo>
                        <a:pt x="9518" y="862"/>
                      </a:lnTo>
                      <a:lnTo>
                        <a:pt x="9466" y="860"/>
                      </a:lnTo>
                      <a:lnTo>
                        <a:pt x="9414" y="857"/>
                      </a:lnTo>
                      <a:lnTo>
                        <a:pt x="9362" y="852"/>
                      </a:lnTo>
                      <a:lnTo>
                        <a:pt x="9308" y="845"/>
                      </a:lnTo>
                      <a:lnTo>
                        <a:pt x="9200" y="827"/>
                      </a:lnTo>
                      <a:lnTo>
                        <a:pt x="9087" y="806"/>
                      </a:lnTo>
                      <a:lnTo>
                        <a:pt x="8971" y="780"/>
                      </a:lnTo>
                      <a:lnTo>
                        <a:pt x="8851" y="753"/>
                      </a:lnTo>
                      <a:lnTo>
                        <a:pt x="8727" y="720"/>
                      </a:lnTo>
                      <a:lnTo>
                        <a:pt x="8600" y="685"/>
                      </a:lnTo>
                      <a:lnTo>
                        <a:pt x="8331" y="608"/>
                      </a:lnTo>
                      <a:lnTo>
                        <a:pt x="8043" y="525"/>
                      </a:lnTo>
                      <a:lnTo>
                        <a:pt x="7891" y="481"/>
                      </a:lnTo>
                      <a:lnTo>
                        <a:pt x="7735" y="438"/>
                      </a:lnTo>
                      <a:lnTo>
                        <a:pt x="7572" y="395"/>
                      </a:lnTo>
                      <a:lnTo>
                        <a:pt x="7403" y="351"/>
                      </a:lnTo>
                      <a:lnTo>
                        <a:pt x="7229" y="308"/>
                      </a:lnTo>
                      <a:lnTo>
                        <a:pt x="7049" y="266"/>
                      </a:lnTo>
                      <a:lnTo>
                        <a:pt x="6861" y="226"/>
                      </a:lnTo>
                      <a:lnTo>
                        <a:pt x="6666" y="189"/>
                      </a:lnTo>
                      <a:lnTo>
                        <a:pt x="6466" y="153"/>
                      </a:lnTo>
                      <a:lnTo>
                        <a:pt x="6258" y="120"/>
                      </a:lnTo>
                      <a:lnTo>
                        <a:pt x="6152" y="104"/>
                      </a:lnTo>
                      <a:lnTo>
                        <a:pt x="6044" y="90"/>
                      </a:lnTo>
                      <a:lnTo>
                        <a:pt x="5933" y="76"/>
                      </a:lnTo>
                      <a:lnTo>
                        <a:pt x="5822" y="64"/>
                      </a:lnTo>
                      <a:lnTo>
                        <a:pt x="5707" y="52"/>
                      </a:lnTo>
                      <a:lnTo>
                        <a:pt x="5592" y="42"/>
                      </a:lnTo>
                      <a:lnTo>
                        <a:pt x="5474" y="31"/>
                      </a:lnTo>
                      <a:lnTo>
                        <a:pt x="5354" y="23"/>
                      </a:lnTo>
                      <a:lnTo>
                        <a:pt x="5231" y="16"/>
                      </a:lnTo>
                      <a:lnTo>
                        <a:pt x="5107" y="10"/>
                      </a:lnTo>
                      <a:lnTo>
                        <a:pt x="4982" y="5"/>
                      </a:lnTo>
                      <a:lnTo>
                        <a:pt x="4854" y="2"/>
                      </a:lnTo>
                      <a:lnTo>
                        <a:pt x="4723" y="0"/>
                      </a:lnTo>
                      <a:lnTo>
                        <a:pt x="4591" y="0"/>
                      </a:lnTo>
                      <a:lnTo>
                        <a:pt x="4456" y="0"/>
                      </a:lnTo>
                      <a:lnTo>
                        <a:pt x="4318" y="2"/>
                      </a:lnTo>
                      <a:lnTo>
                        <a:pt x="4181" y="7"/>
                      </a:lnTo>
                      <a:lnTo>
                        <a:pt x="4039" y="12"/>
                      </a:lnTo>
                      <a:lnTo>
                        <a:pt x="3896" y="19"/>
                      </a:lnTo>
                      <a:lnTo>
                        <a:pt x="3750" y="28"/>
                      </a:lnTo>
                      <a:lnTo>
                        <a:pt x="3750" y="28"/>
                      </a:lnTo>
                      <a:lnTo>
                        <a:pt x="3606" y="38"/>
                      </a:lnTo>
                      <a:lnTo>
                        <a:pt x="3463" y="52"/>
                      </a:lnTo>
                      <a:lnTo>
                        <a:pt x="3326" y="66"/>
                      </a:lnTo>
                      <a:lnTo>
                        <a:pt x="3192" y="82"/>
                      </a:lnTo>
                      <a:lnTo>
                        <a:pt x="3062" y="99"/>
                      </a:lnTo>
                      <a:lnTo>
                        <a:pt x="2935" y="118"/>
                      </a:lnTo>
                      <a:lnTo>
                        <a:pt x="2812" y="139"/>
                      </a:lnTo>
                      <a:lnTo>
                        <a:pt x="2692" y="160"/>
                      </a:lnTo>
                      <a:lnTo>
                        <a:pt x="2575" y="184"/>
                      </a:lnTo>
                      <a:lnTo>
                        <a:pt x="2461" y="209"/>
                      </a:lnTo>
                      <a:lnTo>
                        <a:pt x="2351" y="233"/>
                      </a:lnTo>
                      <a:lnTo>
                        <a:pt x="2243" y="261"/>
                      </a:lnTo>
                      <a:lnTo>
                        <a:pt x="2139" y="289"/>
                      </a:lnTo>
                      <a:lnTo>
                        <a:pt x="2038" y="316"/>
                      </a:lnTo>
                      <a:lnTo>
                        <a:pt x="1941" y="348"/>
                      </a:lnTo>
                      <a:lnTo>
                        <a:pt x="1847" y="377"/>
                      </a:lnTo>
                      <a:lnTo>
                        <a:pt x="1755" y="410"/>
                      </a:lnTo>
                      <a:lnTo>
                        <a:pt x="1666" y="441"/>
                      </a:lnTo>
                      <a:lnTo>
                        <a:pt x="1579" y="474"/>
                      </a:lnTo>
                      <a:lnTo>
                        <a:pt x="1496" y="509"/>
                      </a:lnTo>
                      <a:lnTo>
                        <a:pt x="1416" y="544"/>
                      </a:lnTo>
                      <a:lnTo>
                        <a:pt x="1338" y="579"/>
                      </a:lnTo>
                      <a:lnTo>
                        <a:pt x="1263" y="614"/>
                      </a:lnTo>
                      <a:lnTo>
                        <a:pt x="1192" y="650"/>
                      </a:lnTo>
                      <a:lnTo>
                        <a:pt x="1122" y="685"/>
                      </a:lnTo>
                      <a:lnTo>
                        <a:pt x="1055" y="721"/>
                      </a:lnTo>
                      <a:lnTo>
                        <a:pt x="990" y="760"/>
                      </a:lnTo>
                      <a:lnTo>
                        <a:pt x="928" y="796"/>
                      </a:lnTo>
                      <a:lnTo>
                        <a:pt x="869" y="833"/>
                      </a:lnTo>
                      <a:lnTo>
                        <a:pt x="811" y="869"/>
                      </a:lnTo>
                      <a:lnTo>
                        <a:pt x="757" y="907"/>
                      </a:lnTo>
                      <a:lnTo>
                        <a:pt x="705" y="944"/>
                      </a:lnTo>
                      <a:lnTo>
                        <a:pt x="655" y="980"/>
                      </a:lnTo>
                      <a:lnTo>
                        <a:pt x="606" y="1017"/>
                      </a:lnTo>
                      <a:lnTo>
                        <a:pt x="561" y="1053"/>
                      </a:lnTo>
                      <a:lnTo>
                        <a:pt x="518" y="1090"/>
                      </a:lnTo>
                      <a:lnTo>
                        <a:pt x="476" y="1125"/>
                      </a:lnTo>
                      <a:lnTo>
                        <a:pt x="436" y="1161"/>
                      </a:lnTo>
                      <a:lnTo>
                        <a:pt x="365" y="1229"/>
                      </a:lnTo>
                      <a:lnTo>
                        <a:pt x="299" y="1295"/>
                      </a:lnTo>
                      <a:lnTo>
                        <a:pt x="241" y="1359"/>
                      </a:lnTo>
                      <a:lnTo>
                        <a:pt x="191" y="1418"/>
                      </a:lnTo>
                      <a:lnTo>
                        <a:pt x="147" y="1474"/>
                      </a:lnTo>
                      <a:lnTo>
                        <a:pt x="111" y="1526"/>
                      </a:lnTo>
                      <a:lnTo>
                        <a:pt x="80" y="1573"/>
                      </a:lnTo>
                      <a:lnTo>
                        <a:pt x="54" y="1613"/>
                      </a:lnTo>
                      <a:lnTo>
                        <a:pt x="33" y="1648"/>
                      </a:lnTo>
                      <a:lnTo>
                        <a:pt x="19" y="1677"/>
                      </a:lnTo>
                      <a:lnTo>
                        <a:pt x="8" y="1698"/>
                      </a:lnTo>
                      <a:lnTo>
                        <a:pt x="0" y="1719"/>
                      </a:lnTo>
                      <a:lnTo>
                        <a:pt x="0" y="1719"/>
                      </a:lnTo>
                      <a:lnTo>
                        <a:pt x="917" y="1674"/>
                      </a:lnTo>
                      <a:lnTo>
                        <a:pt x="1866" y="1623"/>
                      </a:lnTo>
                      <a:lnTo>
                        <a:pt x="3851" y="1514"/>
                      </a:lnTo>
                      <a:lnTo>
                        <a:pt x="3851" y="1514"/>
                      </a:lnTo>
                      <a:lnTo>
                        <a:pt x="4219" y="1491"/>
                      </a:lnTo>
                      <a:lnTo>
                        <a:pt x="4584" y="1467"/>
                      </a:lnTo>
                      <a:lnTo>
                        <a:pt x="4947" y="1441"/>
                      </a:lnTo>
                      <a:lnTo>
                        <a:pt x="5305" y="1413"/>
                      </a:lnTo>
                      <a:lnTo>
                        <a:pt x="5662" y="1382"/>
                      </a:lnTo>
                      <a:lnTo>
                        <a:pt x="6016" y="1347"/>
                      </a:lnTo>
                      <a:lnTo>
                        <a:pt x="6366" y="1312"/>
                      </a:lnTo>
                      <a:lnTo>
                        <a:pt x="6711" y="1274"/>
                      </a:lnTo>
                      <a:lnTo>
                        <a:pt x="7054" y="1234"/>
                      </a:lnTo>
                      <a:lnTo>
                        <a:pt x="7393" y="1192"/>
                      </a:lnTo>
                      <a:lnTo>
                        <a:pt x="7728" y="1149"/>
                      </a:lnTo>
                      <a:lnTo>
                        <a:pt x="8058" y="1102"/>
                      </a:lnTo>
                      <a:lnTo>
                        <a:pt x="8385" y="1055"/>
                      </a:lnTo>
                      <a:lnTo>
                        <a:pt x="8706" y="1005"/>
                      </a:lnTo>
                      <a:lnTo>
                        <a:pt x="9024" y="952"/>
                      </a:lnTo>
                      <a:lnTo>
                        <a:pt x="9337" y="899"/>
                      </a:lnTo>
                      <a:lnTo>
                        <a:pt x="9337" y="899"/>
                      </a:lnTo>
                      <a:close/>
                    </a:path>
                  </a:pathLst>
                </a:custGeom>
                <a:gradFill flip="none" rotWithShape="1">
                  <a:gsLst>
                    <a:gs pos="0">
                      <a:srgbClr val="84BC76"/>
                    </a:gs>
                    <a:gs pos="100000">
                      <a:srgbClr val="2F6C1C"/>
                    </a:gs>
                  </a:gsLst>
                  <a:lin ang="5160000" scaled="0"/>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grpSp>
        <p:nvGrpSpPr>
          <p:cNvPr id="190" name="Group 189">
            <a:extLst>
              <a:ext uri="{FF2B5EF4-FFF2-40B4-BE49-F238E27FC236}">
                <a16:creationId xmlns:a16="http://schemas.microsoft.com/office/drawing/2014/main" id="{E0146178-B5F5-4E8D-BFAA-7C79989A15F1}"/>
              </a:ext>
              <a:ext uri="{C183D7F6-B498-43B3-948B-1728B52AA6E4}">
                <adec:decorative xmlns:adec="http://schemas.microsoft.com/office/drawing/2017/decorative" val="1"/>
              </a:ext>
            </a:extLst>
          </p:cNvPr>
          <p:cNvGrpSpPr/>
          <p:nvPr/>
        </p:nvGrpSpPr>
        <p:grpSpPr>
          <a:xfrm>
            <a:off x="8112812" y="1146477"/>
            <a:ext cx="1566262" cy="5774526"/>
            <a:chOff x="5181600" y="1370170"/>
            <a:chExt cx="1566262" cy="5774526"/>
          </a:xfrm>
        </p:grpSpPr>
        <p:grpSp>
          <p:nvGrpSpPr>
            <p:cNvPr id="191" name="Group 190">
              <a:extLst>
                <a:ext uri="{FF2B5EF4-FFF2-40B4-BE49-F238E27FC236}">
                  <a16:creationId xmlns:a16="http://schemas.microsoft.com/office/drawing/2014/main" id="{E01BEAA3-7F16-4D22-9B43-82DFBE527F05}"/>
                </a:ext>
              </a:extLst>
            </p:cNvPr>
            <p:cNvGrpSpPr/>
            <p:nvPr/>
          </p:nvGrpSpPr>
          <p:grpSpPr>
            <a:xfrm>
              <a:off x="5408077" y="5357011"/>
              <a:ext cx="602976" cy="1787685"/>
              <a:chOff x="5391143" y="5365478"/>
              <a:chExt cx="602976" cy="1787685"/>
            </a:xfrm>
          </p:grpSpPr>
          <p:grpSp>
            <p:nvGrpSpPr>
              <p:cNvPr id="217" name="Group 93">
                <a:extLst>
                  <a:ext uri="{FF2B5EF4-FFF2-40B4-BE49-F238E27FC236}">
                    <a16:creationId xmlns:a16="http://schemas.microsoft.com/office/drawing/2014/main" id="{301FA8AB-B655-4D1E-94BC-5BC8698B7D33}"/>
                  </a:ext>
                </a:extLst>
              </p:cNvPr>
              <p:cNvGrpSpPr/>
              <p:nvPr/>
            </p:nvGrpSpPr>
            <p:grpSpPr>
              <a:xfrm rot="186992">
                <a:off x="5391143" y="5464533"/>
                <a:ext cx="602976" cy="1688630"/>
                <a:chOff x="1346198" y="3640666"/>
                <a:chExt cx="755162" cy="3117518"/>
              </a:xfrm>
            </p:grpSpPr>
            <p:sp>
              <p:nvSpPr>
                <p:cNvPr id="219" name="Freeform 7">
                  <a:extLst>
                    <a:ext uri="{FF2B5EF4-FFF2-40B4-BE49-F238E27FC236}">
                      <a16:creationId xmlns:a16="http://schemas.microsoft.com/office/drawing/2014/main" id="{EEBE1D93-276C-4B99-B265-E3668FABEED2}"/>
                    </a:ext>
                  </a:extLst>
                </p:cNvPr>
                <p:cNvSpPr>
                  <a:spLocks/>
                </p:cNvSpPr>
                <p:nvPr/>
              </p:nvSpPr>
              <p:spPr bwMode="auto">
                <a:xfrm>
                  <a:off x="1740430" y="3674533"/>
                  <a:ext cx="318052" cy="3083651"/>
                </a:xfrm>
                <a:custGeom>
                  <a:avLst/>
                  <a:gdLst/>
                  <a:ahLst/>
                  <a:cxnLst>
                    <a:cxn ang="0">
                      <a:pos x="105" y="161"/>
                    </a:cxn>
                    <a:cxn ang="0">
                      <a:pos x="107" y="164"/>
                    </a:cxn>
                    <a:cxn ang="0">
                      <a:pos x="184" y="518"/>
                    </a:cxn>
                    <a:cxn ang="0">
                      <a:pos x="183" y="1119"/>
                    </a:cxn>
                    <a:cxn ang="0">
                      <a:pos x="300" y="1431"/>
                    </a:cxn>
                    <a:cxn ang="0">
                      <a:pos x="300" y="1433"/>
                    </a:cxn>
                    <a:cxn ang="0">
                      <a:pos x="352" y="1890"/>
                    </a:cxn>
                    <a:cxn ang="0">
                      <a:pos x="351" y="2256"/>
                    </a:cxn>
                    <a:cxn ang="0">
                      <a:pos x="394" y="2456"/>
                    </a:cxn>
                    <a:cxn ang="0">
                      <a:pos x="394" y="2458"/>
                    </a:cxn>
                    <a:cxn ang="0">
                      <a:pos x="349" y="2733"/>
                    </a:cxn>
                    <a:cxn ang="0">
                      <a:pos x="351" y="3132"/>
                    </a:cxn>
                    <a:cxn ang="0">
                      <a:pos x="391" y="3474"/>
                    </a:cxn>
                    <a:cxn ang="0">
                      <a:pos x="346" y="3820"/>
                    </a:cxn>
                    <a:cxn ang="0">
                      <a:pos x="389" y="3474"/>
                    </a:cxn>
                    <a:cxn ang="0">
                      <a:pos x="346" y="3132"/>
                    </a:cxn>
                    <a:cxn ang="0">
                      <a:pos x="342" y="2733"/>
                    </a:cxn>
                    <a:cxn ang="0">
                      <a:pos x="342" y="2732"/>
                    </a:cxn>
                    <a:cxn ang="0">
                      <a:pos x="386" y="2458"/>
                    </a:cxn>
                    <a:cxn ang="0">
                      <a:pos x="340" y="2256"/>
                    </a:cxn>
                    <a:cxn ang="0">
                      <a:pos x="339" y="1891"/>
                    </a:cxn>
                    <a:cxn ang="0">
                      <a:pos x="284" y="1434"/>
                    </a:cxn>
                    <a:cxn ang="0">
                      <a:pos x="165" y="1122"/>
                    </a:cxn>
                    <a:cxn ang="0">
                      <a:pos x="164" y="1119"/>
                    </a:cxn>
                    <a:cxn ang="0">
                      <a:pos x="163" y="521"/>
                    </a:cxn>
                    <a:cxn ang="0">
                      <a:pos x="83" y="172"/>
                    </a:cxn>
                    <a:cxn ang="0">
                      <a:pos x="1" y="19"/>
                    </a:cxn>
                    <a:cxn ang="0">
                      <a:pos x="0" y="9"/>
                    </a:cxn>
                    <a:cxn ang="0">
                      <a:pos x="7" y="1"/>
                    </a:cxn>
                    <a:cxn ang="0">
                      <a:pos x="11" y="0"/>
                    </a:cxn>
                    <a:cxn ang="0">
                      <a:pos x="21" y="2"/>
                    </a:cxn>
                    <a:cxn ang="0">
                      <a:pos x="24" y="7"/>
                    </a:cxn>
                  </a:cxnLst>
                  <a:rect l="0" t="0" r="r" b="b"/>
                  <a:pathLst>
                    <a:path w="394" h="3820">
                      <a:moveTo>
                        <a:pt x="24" y="7"/>
                      </a:moveTo>
                      <a:lnTo>
                        <a:pt x="105" y="161"/>
                      </a:lnTo>
                      <a:lnTo>
                        <a:pt x="105" y="162"/>
                      </a:lnTo>
                      <a:lnTo>
                        <a:pt x="107" y="164"/>
                      </a:lnTo>
                      <a:lnTo>
                        <a:pt x="184" y="516"/>
                      </a:lnTo>
                      <a:lnTo>
                        <a:pt x="184" y="518"/>
                      </a:lnTo>
                      <a:lnTo>
                        <a:pt x="184" y="519"/>
                      </a:lnTo>
                      <a:lnTo>
                        <a:pt x="183" y="1119"/>
                      </a:lnTo>
                      <a:lnTo>
                        <a:pt x="182" y="1116"/>
                      </a:lnTo>
                      <a:lnTo>
                        <a:pt x="300" y="1431"/>
                      </a:lnTo>
                      <a:lnTo>
                        <a:pt x="300" y="1432"/>
                      </a:lnTo>
                      <a:lnTo>
                        <a:pt x="300" y="1433"/>
                      </a:lnTo>
                      <a:lnTo>
                        <a:pt x="352" y="1890"/>
                      </a:lnTo>
                      <a:lnTo>
                        <a:pt x="352" y="1890"/>
                      </a:lnTo>
                      <a:lnTo>
                        <a:pt x="352" y="1891"/>
                      </a:lnTo>
                      <a:lnTo>
                        <a:pt x="351" y="2256"/>
                      </a:lnTo>
                      <a:lnTo>
                        <a:pt x="350" y="2254"/>
                      </a:lnTo>
                      <a:lnTo>
                        <a:pt x="394" y="2456"/>
                      </a:lnTo>
                      <a:lnTo>
                        <a:pt x="394" y="2457"/>
                      </a:lnTo>
                      <a:lnTo>
                        <a:pt x="394" y="2458"/>
                      </a:lnTo>
                      <a:lnTo>
                        <a:pt x="349" y="2733"/>
                      </a:lnTo>
                      <a:lnTo>
                        <a:pt x="349" y="2733"/>
                      </a:lnTo>
                      <a:lnTo>
                        <a:pt x="351" y="3132"/>
                      </a:lnTo>
                      <a:lnTo>
                        <a:pt x="351" y="3132"/>
                      </a:lnTo>
                      <a:lnTo>
                        <a:pt x="391" y="3474"/>
                      </a:lnTo>
                      <a:lnTo>
                        <a:pt x="391" y="3474"/>
                      </a:lnTo>
                      <a:lnTo>
                        <a:pt x="391" y="3474"/>
                      </a:lnTo>
                      <a:lnTo>
                        <a:pt x="346" y="3820"/>
                      </a:lnTo>
                      <a:lnTo>
                        <a:pt x="389" y="3474"/>
                      </a:lnTo>
                      <a:lnTo>
                        <a:pt x="389" y="3474"/>
                      </a:lnTo>
                      <a:lnTo>
                        <a:pt x="346" y="3132"/>
                      </a:lnTo>
                      <a:lnTo>
                        <a:pt x="346" y="3132"/>
                      </a:lnTo>
                      <a:lnTo>
                        <a:pt x="346" y="3132"/>
                      </a:lnTo>
                      <a:lnTo>
                        <a:pt x="342" y="2733"/>
                      </a:lnTo>
                      <a:lnTo>
                        <a:pt x="342" y="2733"/>
                      </a:lnTo>
                      <a:lnTo>
                        <a:pt x="342" y="2732"/>
                      </a:lnTo>
                      <a:lnTo>
                        <a:pt x="386" y="2456"/>
                      </a:lnTo>
                      <a:lnTo>
                        <a:pt x="386" y="2458"/>
                      </a:lnTo>
                      <a:lnTo>
                        <a:pt x="340" y="2257"/>
                      </a:lnTo>
                      <a:lnTo>
                        <a:pt x="340" y="2256"/>
                      </a:lnTo>
                      <a:lnTo>
                        <a:pt x="340" y="2256"/>
                      </a:lnTo>
                      <a:lnTo>
                        <a:pt x="339" y="1891"/>
                      </a:lnTo>
                      <a:lnTo>
                        <a:pt x="339" y="1891"/>
                      </a:lnTo>
                      <a:lnTo>
                        <a:pt x="284" y="1434"/>
                      </a:lnTo>
                      <a:lnTo>
                        <a:pt x="286" y="1437"/>
                      </a:lnTo>
                      <a:lnTo>
                        <a:pt x="165" y="1122"/>
                      </a:lnTo>
                      <a:lnTo>
                        <a:pt x="164" y="1120"/>
                      </a:lnTo>
                      <a:lnTo>
                        <a:pt x="164" y="1119"/>
                      </a:lnTo>
                      <a:lnTo>
                        <a:pt x="162" y="519"/>
                      </a:lnTo>
                      <a:lnTo>
                        <a:pt x="163" y="521"/>
                      </a:lnTo>
                      <a:lnTo>
                        <a:pt x="82" y="170"/>
                      </a:lnTo>
                      <a:lnTo>
                        <a:pt x="83" y="172"/>
                      </a:lnTo>
                      <a:lnTo>
                        <a:pt x="1" y="19"/>
                      </a:lnTo>
                      <a:lnTo>
                        <a:pt x="1" y="19"/>
                      </a:lnTo>
                      <a:lnTo>
                        <a:pt x="0" y="13"/>
                      </a:lnTo>
                      <a:lnTo>
                        <a:pt x="0" y="9"/>
                      </a:lnTo>
                      <a:lnTo>
                        <a:pt x="3" y="4"/>
                      </a:lnTo>
                      <a:lnTo>
                        <a:pt x="7" y="1"/>
                      </a:lnTo>
                      <a:lnTo>
                        <a:pt x="7" y="1"/>
                      </a:lnTo>
                      <a:lnTo>
                        <a:pt x="11" y="0"/>
                      </a:lnTo>
                      <a:lnTo>
                        <a:pt x="17" y="0"/>
                      </a:lnTo>
                      <a:lnTo>
                        <a:pt x="21" y="2"/>
                      </a:lnTo>
                      <a:lnTo>
                        <a:pt x="24" y="7"/>
                      </a:lnTo>
                      <a:lnTo>
                        <a:pt x="24" y="7"/>
                      </a:lnTo>
                      <a:close/>
                    </a:path>
                  </a:pathLst>
                </a:custGeom>
                <a:gradFill flip="none" rotWithShape="1">
                  <a:gsLst>
                    <a:gs pos="0">
                      <a:srgbClr val="B39375"/>
                    </a:gs>
                    <a:gs pos="100000">
                      <a:srgbClr val="3E3619"/>
                    </a:gs>
                  </a:gsLst>
                  <a:lin ang="6240000" scaled="0"/>
                  <a:tileRect/>
                </a:gradFill>
                <a:ln w="9525">
                  <a:noFill/>
                  <a:round/>
                  <a:headEnd/>
                  <a:tailEnd/>
                </a:ln>
                <a:effectLst>
                  <a:innerShdw blurRad="63500" dist="50800" dir="60000">
                    <a:srgbClr val="000000">
                      <a:alpha val="38000"/>
                    </a:srgbClr>
                  </a:innerShdw>
                </a:effectLst>
              </p:spPr>
              <p:txBody>
                <a:bodyPr vert="horz" wrap="square" lIns="91440" tIns="45720" rIns="91440" bIns="45720" numCol="1" anchor="t" anchorCtr="0" compatLnSpc="1">
                  <a:prstTxWarp prst="textNoShape">
                    <a:avLst/>
                  </a:prstTxWarp>
                </a:bodyPr>
                <a:lstStyle/>
                <a:p>
                  <a:endParaRPr lang="en-US"/>
                </a:p>
              </p:txBody>
            </p:sp>
            <p:sp>
              <p:nvSpPr>
                <p:cNvPr id="220" name="Freeform 5">
                  <a:extLst>
                    <a:ext uri="{FF2B5EF4-FFF2-40B4-BE49-F238E27FC236}">
                      <a16:creationId xmlns:a16="http://schemas.microsoft.com/office/drawing/2014/main" id="{0E1F1C75-0752-4306-999C-004EF0E8A41E}"/>
                    </a:ext>
                  </a:extLst>
                </p:cNvPr>
                <p:cNvSpPr>
                  <a:spLocks/>
                </p:cNvSpPr>
                <p:nvPr/>
              </p:nvSpPr>
              <p:spPr bwMode="auto">
                <a:xfrm>
                  <a:off x="1452034" y="3640666"/>
                  <a:ext cx="169025" cy="2623558"/>
                </a:xfrm>
                <a:custGeom>
                  <a:avLst/>
                  <a:gdLst/>
                  <a:ahLst/>
                  <a:cxnLst>
                    <a:cxn ang="0">
                      <a:pos x="53" y="517"/>
                    </a:cxn>
                    <a:cxn ang="0">
                      <a:pos x="69" y="664"/>
                    </a:cxn>
                    <a:cxn ang="0">
                      <a:pos x="74" y="774"/>
                    </a:cxn>
                    <a:cxn ang="0">
                      <a:pos x="73" y="849"/>
                    </a:cxn>
                    <a:cxn ang="0">
                      <a:pos x="64" y="923"/>
                    </a:cxn>
                    <a:cxn ang="0">
                      <a:pos x="54" y="960"/>
                    </a:cxn>
                    <a:cxn ang="0">
                      <a:pos x="37" y="1011"/>
                    </a:cxn>
                    <a:cxn ang="0">
                      <a:pos x="33" y="1063"/>
                    </a:cxn>
                    <a:cxn ang="0">
                      <a:pos x="36" y="1100"/>
                    </a:cxn>
                    <a:cxn ang="0">
                      <a:pos x="53" y="1209"/>
                    </a:cxn>
                    <a:cxn ang="0">
                      <a:pos x="56" y="1247"/>
                    </a:cxn>
                    <a:cxn ang="0">
                      <a:pos x="51" y="1284"/>
                    </a:cxn>
                    <a:cxn ang="0">
                      <a:pos x="43" y="1320"/>
                    </a:cxn>
                    <a:cxn ang="0">
                      <a:pos x="34" y="1392"/>
                    </a:cxn>
                    <a:cxn ang="0">
                      <a:pos x="30" y="1466"/>
                    </a:cxn>
                    <a:cxn ang="0">
                      <a:pos x="30" y="1576"/>
                    </a:cxn>
                    <a:cxn ang="0">
                      <a:pos x="32" y="1687"/>
                    </a:cxn>
                    <a:cxn ang="0">
                      <a:pos x="28" y="1908"/>
                    </a:cxn>
                    <a:cxn ang="0">
                      <a:pos x="21" y="2054"/>
                    </a:cxn>
                    <a:cxn ang="0">
                      <a:pos x="8" y="2201"/>
                    </a:cxn>
                    <a:cxn ang="0">
                      <a:pos x="4" y="2274"/>
                    </a:cxn>
                    <a:cxn ang="0">
                      <a:pos x="10" y="2329"/>
                    </a:cxn>
                    <a:cxn ang="0">
                      <a:pos x="20" y="2364"/>
                    </a:cxn>
                    <a:cxn ang="0">
                      <a:pos x="38" y="2417"/>
                    </a:cxn>
                    <a:cxn ang="0">
                      <a:pos x="52" y="2489"/>
                    </a:cxn>
                    <a:cxn ang="0">
                      <a:pos x="63" y="2562"/>
                    </a:cxn>
                    <a:cxn ang="0">
                      <a:pos x="82" y="2782"/>
                    </a:cxn>
                    <a:cxn ang="0">
                      <a:pos x="82" y="2782"/>
                    </a:cxn>
                    <a:cxn ang="0">
                      <a:pos x="60" y="2562"/>
                    </a:cxn>
                    <a:cxn ang="0">
                      <a:pos x="50" y="2489"/>
                    </a:cxn>
                    <a:cxn ang="0">
                      <a:pos x="34" y="2418"/>
                    </a:cxn>
                    <a:cxn ang="0">
                      <a:pos x="16" y="2366"/>
                    </a:cxn>
                    <a:cxn ang="0">
                      <a:pos x="6" y="2330"/>
                    </a:cxn>
                    <a:cxn ang="0">
                      <a:pos x="0" y="2274"/>
                    </a:cxn>
                    <a:cxn ang="0">
                      <a:pos x="2" y="2201"/>
                    </a:cxn>
                    <a:cxn ang="0">
                      <a:pos x="13" y="2054"/>
                    </a:cxn>
                    <a:cxn ang="0">
                      <a:pos x="20" y="1907"/>
                    </a:cxn>
                    <a:cxn ang="0">
                      <a:pos x="21" y="1687"/>
                    </a:cxn>
                    <a:cxn ang="0">
                      <a:pos x="19" y="1577"/>
                    </a:cxn>
                    <a:cxn ang="0">
                      <a:pos x="18" y="1466"/>
                    </a:cxn>
                    <a:cxn ang="0">
                      <a:pos x="21" y="1391"/>
                    </a:cxn>
                    <a:cxn ang="0">
                      <a:pos x="29" y="1318"/>
                    </a:cxn>
                    <a:cxn ang="0">
                      <a:pos x="38" y="1281"/>
                    </a:cxn>
                    <a:cxn ang="0">
                      <a:pos x="41" y="1247"/>
                    </a:cxn>
                    <a:cxn ang="0">
                      <a:pos x="32" y="1174"/>
                    </a:cxn>
                    <a:cxn ang="0">
                      <a:pos x="20" y="1102"/>
                    </a:cxn>
                    <a:cxn ang="0">
                      <a:pos x="17" y="1046"/>
                    </a:cxn>
                    <a:cxn ang="0">
                      <a:pos x="20" y="1008"/>
                    </a:cxn>
                    <a:cxn ang="0">
                      <a:pos x="28" y="980"/>
                    </a:cxn>
                    <a:cxn ang="0">
                      <a:pos x="38" y="953"/>
                    </a:cxn>
                    <a:cxn ang="0">
                      <a:pos x="51" y="902"/>
                    </a:cxn>
                    <a:cxn ang="0">
                      <a:pos x="57" y="812"/>
                    </a:cxn>
                    <a:cxn ang="0">
                      <a:pos x="54" y="739"/>
                    </a:cxn>
                    <a:cxn ang="0">
                      <a:pos x="42" y="592"/>
                    </a:cxn>
                    <a:cxn ang="0">
                      <a:pos x="32" y="516"/>
                    </a:cxn>
                    <a:cxn ang="0">
                      <a:pos x="161" y="4"/>
                    </a:cxn>
                    <a:cxn ang="0">
                      <a:pos x="174" y="0"/>
                    </a:cxn>
                    <a:cxn ang="0">
                      <a:pos x="182" y="6"/>
                    </a:cxn>
                    <a:cxn ang="0">
                      <a:pos x="184" y="16"/>
                    </a:cxn>
                  </a:cxnLst>
                  <a:rect l="0" t="0" r="r" b="b"/>
                  <a:pathLst>
                    <a:path w="184" h="2856">
                      <a:moveTo>
                        <a:pt x="183" y="16"/>
                      </a:moveTo>
                      <a:lnTo>
                        <a:pt x="53" y="521"/>
                      </a:lnTo>
                      <a:lnTo>
                        <a:pt x="53" y="517"/>
                      </a:lnTo>
                      <a:lnTo>
                        <a:pt x="53" y="517"/>
                      </a:lnTo>
                      <a:lnTo>
                        <a:pt x="62" y="590"/>
                      </a:lnTo>
                      <a:lnTo>
                        <a:pt x="69" y="664"/>
                      </a:lnTo>
                      <a:lnTo>
                        <a:pt x="72" y="701"/>
                      </a:lnTo>
                      <a:lnTo>
                        <a:pt x="73" y="738"/>
                      </a:lnTo>
                      <a:lnTo>
                        <a:pt x="74" y="774"/>
                      </a:lnTo>
                      <a:lnTo>
                        <a:pt x="74" y="812"/>
                      </a:lnTo>
                      <a:lnTo>
                        <a:pt x="74" y="812"/>
                      </a:lnTo>
                      <a:lnTo>
                        <a:pt x="73" y="849"/>
                      </a:lnTo>
                      <a:lnTo>
                        <a:pt x="71" y="887"/>
                      </a:lnTo>
                      <a:lnTo>
                        <a:pt x="68" y="904"/>
                      </a:lnTo>
                      <a:lnTo>
                        <a:pt x="64" y="923"/>
                      </a:lnTo>
                      <a:lnTo>
                        <a:pt x="60" y="942"/>
                      </a:lnTo>
                      <a:lnTo>
                        <a:pt x="54" y="960"/>
                      </a:lnTo>
                      <a:lnTo>
                        <a:pt x="54" y="960"/>
                      </a:lnTo>
                      <a:lnTo>
                        <a:pt x="47" y="977"/>
                      </a:lnTo>
                      <a:lnTo>
                        <a:pt x="40" y="993"/>
                      </a:lnTo>
                      <a:lnTo>
                        <a:pt x="37" y="1011"/>
                      </a:lnTo>
                      <a:lnTo>
                        <a:pt x="34" y="1028"/>
                      </a:lnTo>
                      <a:lnTo>
                        <a:pt x="33" y="1046"/>
                      </a:lnTo>
                      <a:lnTo>
                        <a:pt x="33" y="1063"/>
                      </a:lnTo>
                      <a:lnTo>
                        <a:pt x="34" y="1082"/>
                      </a:lnTo>
                      <a:lnTo>
                        <a:pt x="36" y="1100"/>
                      </a:lnTo>
                      <a:lnTo>
                        <a:pt x="36" y="1100"/>
                      </a:lnTo>
                      <a:lnTo>
                        <a:pt x="41" y="1136"/>
                      </a:lnTo>
                      <a:lnTo>
                        <a:pt x="48" y="1172"/>
                      </a:lnTo>
                      <a:lnTo>
                        <a:pt x="53" y="1209"/>
                      </a:lnTo>
                      <a:lnTo>
                        <a:pt x="54" y="1228"/>
                      </a:lnTo>
                      <a:lnTo>
                        <a:pt x="56" y="1247"/>
                      </a:lnTo>
                      <a:lnTo>
                        <a:pt x="56" y="1247"/>
                      </a:lnTo>
                      <a:lnTo>
                        <a:pt x="54" y="1266"/>
                      </a:lnTo>
                      <a:lnTo>
                        <a:pt x="53" y="1276"/>
                      </a:lnTo>
                      <a:lnTo>
                        <a:pt x="51" y="1284"/>
                      </a:lnTo>
                      <a:lnTo>
                        <a:pt x="51" y="1284"/>
                      </a:lnTo>
                      <a:lnTo>
                        <a:pt x="47" y="1302"/>
                      </a:lnTo>
                      <a:lnTo>
                        <a:pt x="43" y="1320"/>
                      </a:lnTo>
                      <a:lnTo>
                        <a:pt x="43" y="1320"/>
                      </a:lnTo>
                      <a:lnTo>
                        <a:pt x="38" y="1357"/>
                      </a:lnTo>
                      <a:lnTo>
                        <a:pt x="34" y="1392"/>
                      </a:lnTo>
                      <a:lnTo>
                        <a:pt x="34" y="1392"/>
                      </a:lnTo>
                      <a:lnTo>
                        <a:pt x="32" y="1429"/>
                      </a:lnTo>
                      <a:lnTo>
                        <a:pt x="30" y="1466"/>
                      </a:lnTo>
                      <a:lnTo>
                        <a:pt x="30" y="1539"/>
                      </a:lnTo>
                      <a:lnTo>
                        <a:pt x="30" y="1539"/>
                      </a:lnTo>
                      <a:lnTo>
                        <a:pt x="30" y="1576"/>
                      </a:lnTo>
                      <a:lnTo>
                        <a:pt x="31" y="1612"/>
                      </a:lnTo>
                      <a:lnTo>
                        <a:pt x="31" y="1612"/>
                      </a:lnTo>
                      <a:lnTo>
                        <a:pt x="32" y="1687"/>
                      </a:lnTo>
                      <a:lnTo>
                        <a:pt x="32" y="1687"/>
                      </a:lnTo>
                      <a:lnTo>
                        <a:pt x="30" y="1833"/>
                      </a:lnTo>
                      <a:lnTo>
                        <a:pt x="28" y="1908"/>
                      </a:lnTo>
                      <a:lnTo>
                        <a:pt x="26" y="1981"/>
                      </a:lnTo>
                      <a:lnTo>
                        <a:pt x="26" y="1981"/>
                      </a:lnTo>
                      <a:lnTo>
                        <a:pt x="21" y="2054"/>
                      </a:lnTo>
                      <a:lnTo>
                        <a:pt x="14" y="2128"/>
                      </a:lnTo>
                      <a:lnTo>
                        <a:pt x="14" y="2128"/>
                      </a:lnTo>
                      <a:lnTo>
                        <a:pt x="8" y="2201"/>
                      </a:lnTo>
                      <a:lnTo>
                        <a:pt x="6" y="2238"/>
                      </a:lnTo>
                      <a:lnTo>
                        <a:pt x="4" y="2274"/>
                      </a:lnTo>
                      <a:lnTo>
                        <a:pt x="4" y="2274"/>
                      </a:lnTo>
                      <a:lnTo>
                        <a:pt x="6" y="2293"/>
                      </a:lnTo>
                      <a:lnTo>
                        <a:pt x="7" y="2311"/>
                      </a:lnTo>
                      <a:lnTo>
                        <a:pt x="10" y="2329"/>
                      </a:lnTo>
                      <a:lnTo>
                        <a:pt x="14" y="2347"/>
                      </a:lnTo>
                      <a:lnTo>
                        <a:pt x="14" y="2347"/>
                      </a:lnTo>
                      <a:lnTo>
                        <a:pt x="20" y="2364"/>
                      </a:lnTo>
                      <a:lnTo>
                        <a:pt x="27" y="2381"/>
                      </a:lnTo>
                      <a:lnTo>
                        <a:pt x="33" y="2399"/>
                      </a:lnTo>
                      <a:lnTo>
                        <a:pt x="38" y="2417"/>
                      </a:lnTo>
                      <a:lnTo>
                        <a:pt x="38" y="2417"/>
                      </a:lnTo>
                      <a:lnTo>
                        <a:pt x="47" y="2452"/>
                      </a:lnTo>
                      <a:lnTo>
                        <a:pt x="52" y="2489"/>
                      </a:lnTo>
                      <a:lnTo>
                        <a:pt x="58" y="2526"/>
                      </a:lnTo>
                      <a:lnTo>
                        <a:pt x="63" y="2562"/>
                      </a:lnTo>
                      <a:lnTo>
                        <a:pt x="63" y="2562"/>
                      </a:lnTo>
                      <a:lnTo>
                        <a:pt x="71" y="2634"/>
                      </a:lnTo>
                      <a:lnTo>
                        <a:pt x="78" y="2708"/>
                      </a:lnTo>
                      <a:lnTo>
                        <a:pt x="82" y="2782"/>
                      </a:lnTo>
                      <a:lnTo>
                        <a:pt x="87" y="2856"/>
                      </a:lnTo>
                      <a:lnTo>
                        <a:pt x="87" y="2856"/>
                      </a:lnTo>
                      <a:lnTo>
                        <a:pt x="82" y="2782"/>
                      </a:lnTo>
                      <a:lnTo>
                        <a:pt x="76" y="2709"/>
                      </a:lnTo>
                      <a:lnTo>
                        <a:pt x="69" y="2636"/>
                      </a:lnTo>
                      <a:lnTo>
                        <a:pt x="60" y="2562"/>
                      </a:lnTo>
                      <a:lnTo>
                        <a:pt x="60" y="2562"/>
                      </a:lnTo>
                      <a:lnTo>
                        <a:pt x="56" y="2526"/>
                      </a:lnTo>
                      <a:lnTo>
                        <a:pt x="50" y="2489"/>
                      </a:lnTo>
                      <a:lnTo>
                        <a:pt x="42" y="2453"/>
                      </a:lnTo>
                      <a:lnTo>
                        <a:pt x="34" y="2418"/>
                      </a:lnTo>
                      <a:lnTo>
                        <a:pt x="34" y="2418"/>
                      </a:lnTo>
                      <a:lnTo>
                        <a:pt x="29" y="2400"/>
                      </a:lnTo>
                      <a:lnTo>
                        <a:pt x="22" y="2383"/>
                      </a:lnTo>
                      <a:lnTo>
                        <a:pt x="16" y="2366"/>
                      </a:lnTo>
                      <a:lnTo>
                        <a:pt x="10" y="2348"/>
                      </a:lnTo>
                      <a:lnTo>
                        <a:pt x="10" y="2348"/>
                      </a:lnTo>
                      <a:lnTo>
                        <a:pt x="6" y="2330"/>
                      </a:lnTo>
                      <a:lnTo>
                        <a:pt x="2" y="2312"/>
                      </a:lnTo>
                      <a:lnTo>
                        <a:pt x="0" y="2293"/>
                      </a:lnTo>
                      <a:lnTo>
                        <a:pt x="0" y="2274"/>
                      </a:lnTo>
                      <a:lnTo>
                        <a:pt x="0" y="2274"/>
                      </a:lnTo>
                      <a:lnTo>
                        <a:pt x="0" y="2238"/>
                      </a:lnTo>
                      <a:lnTo>
                        <a:pt x="2" y="2201"/>
                      </a:lnTo>
                      <a:lnTo>
                        <a:pt x="9" y="2128"/>
                      </a:lnTo>
                      <a:lnTo>
                        <a:pt x="9" y="2128"/>
                      </a:lnTo>
                      <a:lnTo>
                        <a:pt x="13" y="2054"/>
                      </a:lnTo>
                      <a:lnTo>
                        <a:pt x="18" y="1981"/>
                      </a:lnTo>
                      <a:lnTo>
                        <a:pt x="18" y="1981"/>
                      </a:lnTo>
                      <a:lnTo>
                        <a:pt x="20" y="1907"/>
                      </a:lnTo>
                      <a:lnTo>
                        <a:pt x="21" y="1833"/>
                      </a:lnTo>
                      <a:lnTo>
                        <a:pt x="21" y="1687"/>
                      </a:lnTo>
                      <a:lnTo>
                        <a:pt x="21" y="1687"/>
                      </a:lnTo>
                      <a:lnTo>
                        <a:pt x="20" y="1613"/>
                      </a:lnTo>
                      <a:lnTo>
                        <a:pt x="20" y="1613"/>
                      </a:lnTo>
                      <a:lnTo>
                        <a:pt x="19" y="1577"/>
                      </a:lnTo>
                      <a:lnTo>
                        <a:pt x="18" y="1539"/>
                      </a:lnTo>
                      <a:lnTo>
                        <a:pt x="18" y="1539"/>
                      </a:lnTo>
                      <a:lnTo>
                        <a:pt x="18" y="1466"/>
                      </a:lnTo>
                      <a:lnTo>
                        <a:pt x="19" y="1429"/>
                      </a:lnTo>
                      <a:lnTo>
                        <a:pt x="21" y="1391"/>
                      </a:lnTo>
                      <a:lnTo>
                        <a:pt x="21" y="1391"/>
                      </a:lnTo>
                      <a:lnTo>
                        <a:pt x="24" y="1354"/>
                      </a:lnTo>
                      <a:lnTo>
                        <a:pt x="29" y="1318"/>
                      </a:lnTo>
                      <a:lnTo>
                        <a:pt x="29" y="1318"/>
                      </a:lnTo>
                      <a:lnTo>
                        <a:pt x="33" y="1299"/>
                      </a:lnTo>
                      <a:lnTo>
                        <a:pt x="38" y="1281"/>
                      </a:lnTo>
                      <a:lnTo>
                        <a:pt x="38" y="1281"/>
                      </a:lnTo>
                      <a:lnTo>
                        <a:pt x="40" y="1264"/>
                      </a:lnTo>
                      <a:lnTo>
                        <a:pt x="41" y="1247"/>
                      </a:lnTo>
                      <a:lnTo>
                        <a:pt x="41" y="1247"/>
                      </a:lnTo>
                      <a:lnTo>
                        <a:pt x="40" y="1229"/>
                      </a:lnTo>
                      <a:lnTo>
                        <a:pt x="38" y="1211"/>
                      </a:lnTo>
                      <a:lnTo>
                        <a:pt x="32" y="1174"/>
                      </a:lnTo>
                      <a:lnTo>
                        <a:pt x="26" y="1139"/>
                      </a:lnTo>
                      <a:lnTo>
                        <a:pt x="20" y="1102"/>
                      </a:lnTo>
                      <a:lnTo>
                        <a:pt x="20" y="1102"/>
                      </a:lnTo>
                      <a:lnTo>
                        <a:pt x="18" y="1083"/>
                      </a:lnTo>
                      <a:lnTo>
                        <a:pt x="17" y="1064"/>
                      </a:lnTo>
                      <a:lnTo>
                        <a:pt x="17" y="1046"/>
                      </a:lnTo>
                      <a:lnTo>
                        <a:pt x="18" y="1027"/>
                      </a:lnTo>
                      <a:lnTo>
                        <a:pt x="18" y="1027"/>
                      </a:lnTo>
                      <a:lnTo>
                        <a:pt x="20" y="1008"/>
                      </a:lnTo>
                      <a:lnTo>
                        <a:pt x="24" y="989"/>
                      </a:lnTo>
                      <a:lnTo>
                        <a:pt x="24" y="989"/>
                      </a:lnTo>
                      <a:lnTo>
                        <a:pt x="28" y="980"/>
                      </a:lnTo>
                      <a:lnTo>
                        <a:pt x="31" y="970"/>
                      </a:lnTo>
                      <a:lnTo>
                        <a:pt x="38" y="953"/>
                      </a:lnTo>
                      <a:lnTo>
                        <a:pt x="38" y="953"/>
                      </a:lnTo>
                      <a:lnTo>
                        <a:pt x="43" y="937"/>
                      </a:lnTo>
                      <a:lnTo>
                        <a:pt x="48" y="920"/>
                      </a:lnTo>
                      <a:lnTo>
                        <a:pt x="51" y="902"/>
                      </a:lnTo>
                      <a:lnTo>
                        <a:pt x="53" y="884"/>
                      </a:lnTo>
                      <a:lnTo>
                        <a:pt x="56" y="848"/>
                      </a:lnTo>
                      <a:lnTo>
                        <a:pt x="57" y="812"/>
                      </a:lnTo>
                      <a:lnTo>
                        <a:pt x="57" y="812"/>
                      </a:lnTo>
                      <a:lnTo>
                        <a:pt x="56" y="776"/>
                      </a:lnTo>
                      <a:lnTo>
                        <a:pt x="54" y="739"/>
                      </a:lnTo>
                      <a:lnTo>
                        <a:pt x="52" y="702"/>
                      </a:lnTo>
                      <a:lnTo>
                        <a:pt x="50" y="666"/>
                      </a:lnTo>
                      <a:lnTo>
                        <a:pt x="42" y="592"/>
                      </a:lnTo>
                      <a:lnTo>
                        <a:pt x="32" y="520"/>
                      </a:lnTo>
                      <a:lnTo>
                        <a:pt x="32" y="518"/>
                      </a:lnTo>
                      <a:lnTo>
                        <a:pt x="32" y="516"/>
                      </a:lnTo>
                      <a:lnTo>
                        <a:pt x="159" y="9"/>
                      </a:lnTo>
                      <a:lnTo>
                        <a:pt x="159" y="9"/>
                      </a:lnTo>
                      <a:lnTo>
                        <a:pt x="161" y="4"/>
                      </a:lnTo>
                      <a:lnTo>
                        <a:pt x="164" y="1"/>
                      </a:lnTo>
                      <a:lnTo>
                        <a:pt x="169" y="0"/>
                      </a:lnTo>
                      <a:lnTo>
                        <a:pt x="174" y="0"/>
                      </a:lnTo>
                      <a:lnTo>
                        <a:pt x="174" y="0"/>
                      </a:lnTo>
                      <a:lnTo>
                        <a:pt x="179" y="2"/>
                      </a:lnTo>
                      <a:lnTo>
                        <a:pt x="182" y="6"/>
                      </a:lnTo>
                      <a:lnTo>
                        <a:pt x="184" y="10"/>
                      </a:lnTo>
                      <a:lnTo>
                        <a:pt x="184" y="16"/>
                      </a:lnTo>
                      <a:lnTo>
                        <a:pt x="184" y="16"/>
                      </a:lnTo>
                      <a:lnTo>
                        <a:pt x="183" y="16"/>
                      </a:lnTo>
                      <a:lnTo>
                        <a:pt x="183" y="16"/>
                      </a:lnTo>
                      <a:close/>
                    </a:path>
                  </a:pathLst>
                </a:custGeom>
                <a:gradFill flip="none" rotWithShape="1">
                  <a:gsLst>
                    <a:gs pos="0">
                      <a:srgbClr val="B39375"/>
                    </a:gs>
                    <a:gs pos="100000">
                      <a:srgbClr val="3E3619"/>
                    </a:gs>
                  </a:gsLst>
                  <a:lin ang="6240000" scaled="0"/>
                  <a:tileRect/>
                </a:gradFill>
                <a:ln w="9525">
                  <a:noFill/>
                  <a:round/>
                  <a:headEnd/>
                  <a:tailEnd/>
                </a:ln>
                <a:effectLst>
                  <a:innerShdw blurRad="63500" dist="50800" dir="60000">
                    <a:srgbClr val="000000">
                      <a:alpha val="38000"/>
                    </a:srgbClr>
                  </a:innerShdw>
                </a:effectLst>
              </p:spPr>
              <p:txBody>
                <a:bodyPr vert="horz" wrap="square" lIns="91440" tIns="45720" rIns="91440" bIns="45720" numCol="1" anchor="t" anchorCtr="0" compatLnSpc="1">
                  <a:prstTxWarp prst="textNoShape">
                    <a:avLst/>
                  </a:prstTxWarp>
                </a:bodyPr>
                <a:lstStyle/>
                <a:p>
                  <a:endParaRPr lang="en-US"/>
                </a:p>
              </p:txBody>
            </p:sp>
            <p:sp>
              <p:nvSpPr>
                <p:cNvPr id="221" name="Freeform 6">
                  <a:extLst>
                    <a:ext uri="{FF2B5EF4-FFF2-40B4-BE49-F238E27FC236}">
                      <a16:creationId xmlns:a16="http://schemas.microsoft.com/office/drawing/2014/main" id="{6AF50917-6384-4106-B758-4F276F0B17EA}"/>
                    </a:ext>
                  </a:extLst>
                </p:cNvPr>
                <p:cNvSpPr>
                  <a:spLocks/>
                </p:cNvSpPr>
                <p:nvPr/>
              </p:nvSpPr>
              <p:spPr bwMode="auto">
                <a:xfrm rot="400286">
                  <a:off x="1517122" y="3676651"/>
                  <a:ext cx="584238" cy="2470150"/>
                </a:xfrm>
                <a:custGeom>
                  <a:avLst/>
                  <a:gdLst/>
                  <a:ahLst/>
                  <a:cxnLst>
                    <a:cxn ang="0">
                      <a:pos x="26" y="13"/>
                    </a:cxn>
                    <a:cxn ang="0">
                      <a:pos x="25" y="244"/>
                    </a:cxn>
                    <a:cxn ang="0">
                      <a:pos x="23" y="239"/>
                    </a:cxn>
                    <a:cxn ang="0">
                      <a:pos x="166" y="496"/>
                    </a:cxn>
                    <a:cxn ang="0">
                      <a:pos x="165" y="495"/>
                    </a:cxn>
                    <a:cxn ang="0">
                      <a:pos x="285" y="635"/>
                    </a:cxn>
                    <a:cxn ang="0">
                      <a:pos x="286" y="638"/>
                    </a:cxn>
                    <a:cxn ang="0">
                      <a:pos x="287" y="639"/>
                    </a:cxn>
                    <a:cxn ang="0">
                      <a:pos x="385" y="911"/>
                    </a:cxn>
                    <a:cxn ang="0">
                      <a:pos x="386" y="912"/>
                    </a:cxn>
                    <a:cxn ang="0">
                      <a:pos x="386" y="914"/>
                    </a:cxn>
                    <a:cxn ang="0">
                      <a:pos x="354" y="1351"/>
                    </a:cxn>
                    <a:cxn ang="0">
                      <a:pos x="354" y="1350"/>
                    </a:cxn>
                    <a:cxn ang="0">
                      <a:pos x="401" y="1665"/>
                    </a:cxn>
                    <a:cxn ang="0">
                      <a:pos x="400" y="1663"/>
                    </a:cxn>
                    <a:cxn ang="0">
                      <a:pos x="567" y="1939"/>
                    </a:cxn>
                    <a:cxn ang="0">
                      <a:pos x="567" y="1939"/>
                    </a:cxn>
                    <a:cxn ang="0">
                      <a:pos x="567" y="1940"/>
                    </a:cxn>
                    <a:cxn ang="0">
                      <a:pos x="567" y="1940"/>
                    </a:cxn>
                    <a:cxn ang="0">
                      <a:pos x="586" y="2041"/>
                    </a:cxn>
                    <a:cxn ang="0">
                      <a:pos x="603" y="2142"/>
                    </a:cxn>
                    <a:cxn ang="0">
                      <a:pos x="636" y="2345"/>
                    </a:cxn>
                    <a:cxn ang="0">
                      <a:pos x="636" y="2345"/>
                    </a:cxn>
                    <a:cxn ang="0">
                      <a:pos x="636" y="2345"/>
                    </a:cxn>
                    <a:cxn ang="0">
                      <a:pos x="635" y="2689"/>
                    </a:cxn>
                    <a:cxn ang="0">
                      <a:pos x="633" y="2345"/>
                    </a:cxn>
                    <a:cxn ang="0">
                      <a:pos x="633" y="2345"/>
                    </a:cxn>
                    <a:cxn ang="0">
                      <a:pos x="633" y="2345"/>
                    </a:cxn>
                    <a:cxn ang="0">
                      <a:pos x="598" y="2143"/>
                    </a:cxn>
                    <a:cxn ang="0">
                      <a:pos x="580" y="2042"/>
                    </a:cxn>
                    <a:cxn ang="0">
                      <a:pos x="560" y="1941"/>
                    </a:cxn>
                    <a:cxn ang="0">
                      <a:pos x="562" y="1942"/>
                    </a:cxn>
                    <a:cxn ang="0">
                      <a:pos x="393" y="1669"/>
                    </a:cxn>
                    <a:cxn ang="0">
                      <a:pos x="391" y="1668"/>
                    </a:cxn>
                    <a:cxn ang="0">
                      <a:pos x="391" y="1666"/>
                    </a:cxn>
                    <a:cxn ang="0">
                      <a:pos x="341" y="1352"/>
                    </a:cxn>
                    <a:cxn ang="0">
                      <a:pos x="341" y="1351"/>
                    </a:cxn>
                    <a:cxn ang="0">
                      <a:pos x="341" y="1351"/>
                    </a:cxn>
                    <a:cxn ang="0">
                      <a:pos x="369" y="913"/>
                    </a:cxn>
                    <a:cxn ang="0">
                      <a:pos x="369" y="916"/>
                    </a:cxn>
                    <a:cxn ang="0">
                      <a:pos x="269" y="645"/>
                    </a:cxn>
                    <a:cxn ang="0">
                      <a:pos x="270" y="649"/>
                    </a:cxn>
                    <a:cxn ang="0">
                      <a:pos x="148" y="509"/>
                    </a:cxn>
                    <a:cxn ang="0">
                      <a:pos x="148" y="508"/>
                    </a:cxn>
                    <a:cxn ang="0">
                      <a:pos x="147" y="506"/>
                    </a:cxn>
                    <a:cxn ang="0">
                      <a:pos x="3" y="250"/>
                    </a:cxn>
                    <a:cxn ang="0">
                      <a:pos x="0" y="248"/>
                    </a:cxn>
                    <a:cxn ang="0">
                      <a:pos x="0" y="244"/>
                    </a:cxn>
                    <a:cxn ang="0">
                      <a:pos x="0" y="13"/>
                    </a:cxn>
                    <a:cxn ang="0">
                      <a:pos x="0" y="13"/>
                    </a:cxn>
                    <a:cxn ang="0">
                      <a:pos x="0" y="8"/>
                    </a:cxn>
                    <a:cxn ang="0">
                      <a:pos x="4" y="4"/>
                    </a:cxn>
                    <a:cxn ang="0">
                      <a:pos x="8" y="1"/>
                    </a:cxn>
                    <a:cxn ang="0">
                      <a:pos x="13" y="0"/>
                    </a:cxn>
                    <a:cxn ang="0">
                      <a:pos x="13" y="0"/>
                    </a:cxn>
                    <a:cxn ang="0">
                      <a:pos x="18" y="1"/>
                    </a:cxn>
                    <a:cxn ang="0">
                      <a:pos x="21" y="4"/>
                    </a:cxn>
                    <a:cxn ang="0">
                      <a:pos x="25" y="8"/>
                    </a:cxn>
                    <a:cxn ang="0">
                      <a:pos x="26" y="13"/>
                    </a:cxn>
                    <a:cxn ang="0">
                      <a:pos x="26" y="13"/>
                    </a:cxn>
                    <a:cxn ang="0">
                      <a:pos x="26" y="13"/>
                    </a:cxn>
                    <a:cxn ang="0">
                      <a:pos x="26" y="13"/>
                    </a:cxn>
                  </a:cxnLst>
                  <a:rect l="0" t="0" r="r" b="b"/>
                  <a:pathLst>
                    <a:path w="636" h="2689">
                      <a:moveTo>
                        <a:pt x="26" y="13"/>
                      </a:moveTo>
                      <a:lnTo>
                        <a:pt x="25" y="244"/>
                      </a:lnTo>
                      <a:lnTo>
                        <a:pt x="23" y="239"/>
                      </a:lnTo>
                      <a:lnTo>
                        <a:pt x="166" y="496"/>
                      </a:lnTo>
                      <a:lnTo>
                        <a:pt x="165" y="495"/>
                      </a:lnTo>
                      <a:lnTo>
                        <a:pt x="285" y="635"/>
                      </a:lnTo>
                      <a:lnTo>
                        <a:pt x="286" y="638"/>
                      </a:lnTo>
                      <a:lnTo>
                        <a:pt x="287" y="639"/>
                      </a:lnTo>
                      <a:lnTo>
                        <a:pt x="385" y="911"/>
                      </a:lnTo>
                      <a:lnTo>
                        <a:pt x="386" y="912"/>
                      </a:lnTo>
                      <a:lnTo>
                        <a:pt x="386" y="914"/>
                      </a:lnTo>
                      <a:lnTo>
                        <a:pt x="354" y="1351"/>
                      </a:lnTo>
                      <a:lnTo>
                        <a:pt x="354" y="1350"/>
                      </a:lnTo>
                      <a:lnTo>
                        <a:pt x="401" y="1665"/>
                      </a:lnTo>
                      <a:lnTo>
                        <a:pt x="400" y="1663"/>
                      </a:lnTo>
                      <a:lnTo>
                        <a:pt x="567" y="1939"/>
                      </a:lnTo>
                      <a:lnTo>
                        <a:pt x="567" y="1939"/>
                      </a:lnTo>
                      <a:lnTo>
                        <a:pt x="567" y="1940"/>
                      </a:lnTo>
                      <a:lnTo>
                        <a:pt x="567" y="1940"/>
                      </a:lnTo>
                      <a:lnTo>
                        <a:pt x="586" y="2041"/>
                      </a:lnTo>
                      <a:lnTo>
                        <a:pt x="603" y="2142"/>
                      </a:lnTo>
                      <a:lnTo>
                        <a:pt x="636" y="2345"/>
                      </a:lnTo>
                      <a:lnTo>
                        <a:pt x="636" y="2345"/>
                      </a:lnTo>
                      <a:lnTo>
                        <a:pt x="636" y="2345"/>
                      </a:lnTo>
                      <a:lnTo>
                        <a:pt x="635" y="2689"/>
                      </a:lnTo>
                      <a:lnTo>
                        <a:pt x="633" y="2345"/>
                      </a:lnTo>
                      <a:lnTo>
                        <a:pt x="633" y="2345"/>
                      </a:lnTo>
                      <a:lnTo>
                        <a:pt x="633" y="2345"/>
                      </a:lnTo>
                      <a:lnTo>
                        <a:pt x="598" y="2143"/>
                      </a:lnTo>
                      <a:lnTo>
                        <a:pt x="580" y="2042"/>
                      </a:lnTo>
                      <a:lnTo>
                        <a:pt x="560" y="1941"/>
                      </a:lnTo>
                      <a:lnTo>
                        <a:pt x="562" y="1942"/>
                      </a:lnTo>
                      <a:lnTo>
                        <a:pt x="393" y="1669"/>
                      </a:lnTo>
                      <a:lnTo>
                        <a:pt x="391" y="1668"/>
                      </a:lnTo>
                      <a:lnTo>
                        <a:pt x="391" y="1666"/>
                      </a:lnTo>
                      <a:lnTo>
                        <a:pt x="341" y="1352"/>
                      </a:lnTo>
                      <a:lnTo>
                        <a:pt x="341" y="1351"/>
                      </a:lnTo>
                      <a:lnTo>
                        <a:pt x="341" y="1351"/>
                      </a:lnTo>
                      <a:lnTo>
                        <a:pt x="369" y="913"/>
                      </a:lnTo>
                      <a:lnTo>
                        <a:pt x="369" y="916"/>
                      </a:lnTo>
                      <a:lnTo>
                        <a:pt x="269" y="645"/>
                      </a:lnTo>
                      <a:lnTo>
                        <a:pt x="270" y="649"/>
                      </a:lnTo>
                      <a:lnTo>
                        <a:pt x="148" y="509"/>
                      </a:lnTo>
                      <a:lnTo>
                        <a:pt x="148" y="508"/>
                      </a:lnTo>
                      <a:lnTo>
                        <a:pt x="147" y="506"/>
                      </a:lnTo>
                      <a:lnTo>
                        <a:pt x="3" y="250"/>
                      </a:lnTo>
                      <a:lnTo>
                        <a:pt x="0" y="248"/>
                      </a:lnTo>
                      <a:lnTo>
                        <a:pt x="0" y="244"/>
                      </a:lnTo>
                      <a:lnTo>
                        <a:pt x="0" y="13"/>
                      </a:lnTo>
                      <a:lnTo>
                        <a:pt x="0" y="13"/>
                      </a:lnTo>
                      <a:lnTo>
                        <a:pt x="0" y="8"/>
                      </a:lnTo>
                      <a:lnTo>
                        <a:pt x="4" y="4"/>
                      </a:lnTo>
                      <a:lnTo>
                        <a:pt x="8" y="1"/>
                      </a:lnTo>
                      <a:lnTo>
                        <a:pt x="13" y="0"/>
                      </a:lnTo>
                      <a:lnTo>
                        <a:pt x="13" y="0"/>
                      </a:lnTo>
                      <a:lnTo>
                        <a:pt x="18" y="1"/>
                      </a:lnTo>
                      <a:lnTo>
                        <a:pt x="21" y="4"/>
                      </a:lnTo>
                      <a:lnTo>
                        <a:pt x="25" y="8"/>
                      </a:lnTo>
                      <a:lnTo>
                        <a:pt x="26" y="13"/>
                      </a:lnTo>
                      <a:lnTo>
                        <a:pt x="26" y="13"/>
                      </a:lnTo>
                      <a:lnTo>
                        <a:pt x="26" y="13"/>
                      </a:lnTo>
                      <a:lnTo>
                        <a:pt x="26" y="13"/>
                      </a:lnTo>
                      <a:close/>
                    </a:path>
                  </a:pathLst>
                </a:custGeom>
                <a:gradFill flip="none" rotWithShape="1">
                  <a:gsLst>
                    <a:gs pos="0">
                      <a:srgbClr val="B39375"/>
                    </a:gs>
                    <a:gs pos="100000">
                      <a:srgbClr val="3E3619"/>
                    </a:gs>
                  </a:gsLst>
                  <a:lin ang="6240000" scaled="0"/>
                  <a:tileRect/>
                </a:gradFill>
                <a:ln w="9525">
                  <a:noFill/>
                  <a:round/>
                  <a:headEnd/>
                  <a:tailEnd/>
                </a:ln>
                <a:effectLst>
                  <a:innerShdw blurRad="63500" dist="50800" dir="60000">
                    <a:srgbClr val="000000">
                      <a:alpha val="38000"/>
                    </a:srgbClr>
                  </a:innerShdw>
                </a:effectLst>
              </p:spPr>
              <p:txBody>
                <a:bodyPr vert="horz" wrap="square" lIns="91440" tIns="45720" rIns="91440" bIns="45720" numCol="1" anchor="t" anchorCtr="0" compatLnSpc="1">
                  <a:prstTxWarp prst="textNoShape">
                    <a:avLst/>
                  </a:prstTxWarp>
                </a:bodyPr>
                <a:lstStyle/>
                <a:p>
                  <a:endParaRPr lang="en-US"/>
                </a:p>
              </p:txBody>
            </p:sp>
            <p:sp>
              <p:nvSpPr>
                <p:cNvPr id="222" name="Freeform 8">
                  <a:extLst>
                    <a:ext uri="{FF2B5EF4-FFF2-40B4-BE49-F238E27FC236}">
                      <a16:creationId xmlns:a16="http://schemas.microsoft.com/office/drawing/2014/main" id="{0F67FB7E-F869-4F84-A830-F7CEBDC2247E}"/>
                    </a:ext>
                  </a:extLst>
                </p:cNvPr>
                <p:cNvSpPr>
                  <a:spLocks/>
                </p:cNvSpPr>
                <p:nvPr/>
              </p:nvSpPr>
              <p:spPr bwMode="auto">
                <a:xfrm>
                  <a:off x="1837266" y="4109509"/>
                  <a:ext cx="155327" cy="657224"/>
                </a:xfrm>
                <a:custGeom>
                  <a:avLst/>
                  <a:gdLst/>
                  <a:ahLst/>
                  <a:cxnLst>
                    <a:cxn ang="0">
                      <a:pos x="175" y="17"/>
                    </a:cxn>
                    <a:cxn ang="0">
                      <a:pos x="130" y="143"/>
                    </a:cxn>
                    <a:cxn ang="0">
                      <a:pos x="130" y="144"/>
                    </a:cxn>
                    <a:cxn ang="0">
                      <a:pos x="129" y="146"/>
                    </a:cxn>
                    <a:cxn ang="0">
                      <a:pos x="86" y="194"/>
                    </a:cxn>
                    <a:cxn ang="0">
                      <a:pos x="88" y="188"/>
                    </a:cxn>
                    <a:cxn ang="0">
                      <a:pos x="84" y="418"/>
                    </a:cxn>
                    <a:cxn ang="0">
                      <a:pos x="84" y="419"/>
                    </a:cxn>
                    <a:cxn ang="0">
                      <a:pos x="83" y="420"/>
                    </a:cxn>
                    <a:cxn ang="0">
                      <a:pos x="33" y="489"/>
                    </a:cxn>
                    <a:cxn ang="0">
                      <a:pos x="33" y="489"/>
                    </a:cxn>
                    <a:cxn ang="0">
                      <a:pos x="4" y="537"/>
                    </a:cxn>
                    <a:cxn ang="0">
                      <a:pos x="4" y="537"/>
                    </a:cxn>
                    <a:cxn ang="0">
                      <a:pos x="3" y="614"/>
                    </a:cxn>
                    <a:cxn ang="0">
                      <a:pos x="0" y="537"/>
                    </a:cxn>
                    <a:cxn ang="0">
                      <a:pos x="0" y="536"/>
                    </a:cxn>
                    <a:cxn ang="0">
                      <a:pos x="1" y="536"/>
                    </a:cxn>
                    <a:cxn ang="0">
                      <a:pos x="28" y="487"/>
                    </a:cxn>
                    <a:cxn ang="0">
                      <a:pos x="28" y="486"/>
                    </a:cxn>
                    <a:cxn ang="0">
                      <a:pos x="28" y="486"/>
                    </a:cxn>
                    <a:cxn ang="0">
                      <a:pos x="76" y="416"/>
                    </a:cxn>
                    <a:cxn ang="0">
                      <a:pos x="75" y="418"/>
                    </a:cxn>
                    <a:cxn ang="0">
                      <a:pos x="70" y="188"/>
                    </a:cxn>
                    <a:cxn ang="0">
                      <a:pos x="70" y="185"/>
                    </a:cxn>
                    <a:cxn ang="0">
                      <a:pos x="73" y="183"/>
                    </a:cxn>
                    <a:cxn ang="0">
                      <a:pos x="114" y="133"/>
                    </a:cxn>
                    <a:cxn ang="0">
                      <a:pos x="111" y="136"/>
                    </a:cxn>
                    <a:cxn ang="0">
                      <a:pos x="150" y="9"/>
                    </a:cxn>
                    <a:cxn ang="0">
                      <a:pos x="150" y="9"/>
                    </a:cxn>
                    <a:cxn ang="0">
                      <a:pos x="154" y="5"/>
                    </a:cxn>
                    <a:cxn ang="0">
                      <a:pos x="157" y="2"/>
                    </a:cxn>
                    <a:cxn ang="0">
                      <a:pos x="161" y="0"/>
                    </a:cxn>
                    <a:cxn ang="0">
                      <a:pos x="167" y="0"/>
                    </a:cxn>
                    <a:cxn ang="0">
                      <a:pos x="167" y="0"/>
                    </a:cxn>
                    <a:cxn ang="0">
                      <a:pos x="171" y="3"/>
                    </a:cxn>
                    <a:cxn ang="0">
                      <a:pos x="175" y="7"/>
                    </a:cxn>
                    <a:cxn ang="0">
                      <a:pos x="176" y="12"/>
                    </a:cxn>
                    <a:cxn ang="0">
                      <a:pos x="175" y="17"/>
                    </a:cxn>
                    <a:cxn ang="0">
                      <a:pos x="175" y="17"/>
                    </a:cxn>
                    <a:cxn ang="0">
                      <a:pos x="175" y="17"/>
                    </a:cxn>
                    <a:cxn ang="0">
                      <a:pos x="175" y="17"/>
                    </a:cxn>
                  </a:cxnLst>
                  <a:rect l="0" t="0" r="r" b="b"/>
                  <a:pathLst>
                    <a:path w="176" h="614">
                      <a:moveTo>
                        <a:pt x="175" y="17"/>
                      </a:moveTo>
                      <a:lnTo>
                        <a:pt x="130" y="143"/>
                      </a:lnTo>
                      <a:lnTo>
                        <a:pt x="130" y="144"/>
                      </a:lnTo>
                      <a:lnTo>
                        <a:pt x="129" y="146"/>
                      </a:lnTo>
                      <a:lnTo>
                        <a:pt x="86" y="194"/>
                      </a:lnTo>
                      <a:lnTo>
                        <a:pt x="88" y="188"/>
                      </a:lnTo>
                      <a:lnTo>
                        <a:pt x="84" y="418"/>
                      </a:lnTo>
                      <a:lnTo>
                        <a:pt x="84" y="419"/>
                      </a:lnTo>
                      <a:lnTo>
                        <a:pt x="83" y="420"/>
                      </a:lnTo>
                      <a:lnTo>
                        <a:pt x="33" y="489"/>
                      </a:lnTo>
                      <a:lnTo>
                        <a:pt x="33" y="489"/>
                      </a:lnTo>
                      <a:lnTo>
                        <a:pt x="4" y="537"/>
                      </a:lnTo>
                      <a:lnTo>
                        <a:pt x="4" y="537"/>
                      </a:lnTo>
                      <a:lnTo>
                        <a:pt x="3" y="614"/>
                      </a:lnTo>
                      <a:lnTo>
                        <a:pt x="0" y="537"/>
                      </a:lnTo>
                      <a:lnTo>
                        <a:pt x="0" y="536"/>
                      </a:lnTo>
                      <a:lnTo>
                        <a:pt x="1" y="536"/>
                      </a:lnTo>
                      <a:lnTo>
                        <a:pt x="28" y="487"/>
                      </a:lnTo>
                      <a:lnTo>
                        <a:pt x="28" y="486"/>
                      </a:lnTo>
                      <a:lnTo>
                        <a:pt x="28" y="486"/>
                      </a:lnTo>
                      <a:lnTo>
                        <a:pt x="76" y="416"/>
                      </a:lnTo>
                      <a:lnTo>
                        <a:pt x="75" y="418"/>
                      </a:lnTo>
                      <a:lnTo>
                        <a:pt x="70" y="188"/>
                      </a:lnTo>
                      <a:lnTo>
                        <a:pt x="70" y="185"/>
                      </a:lnTo>
                      <a:lnTo>
                        <a:pt x="73" y="183"/>
                      </a:lnTo>
                      <a:lnTo>
                        <a:pt x="114" y="133"/>
                      </a:lnTo>
                      <a:lnTo>
                        <a:pt x="111" y="136"/>
                      </a:lnTo>
                      <a:lnTo>
                        <a:pt x="150" y="9"/>
                      </a:lnTo>
                      <a:lnTo>
                        <a:pt x="150" y="9"/>
                      </a:lnTo>
                      <a:lnTo>
                        <a:pt x="154" y="5"/>
                      </a:lnTo>
                      <a:lnTo>
                        <a:pt x="157" y="2"/>
                      </a:lnTo>
                      <a:lnTo>
                        <a:pt x="161" y="0"/>
                      </a:lnTo>
                      <a:lnTo>
                        <a:pt x="167" y="0"/>
                      </a:lnTo>
                      <a:lnTo>
                        <a:pt x="167" y="0"/>
                      </a:lnTo>
                      <a:lnTo>
                        <a:pt x="171" y="3"/>
                      </a:lnTo>
                      <a:lnTo>
                        <a:pt x="175" y="7"/>
                      </a:lnTo>
                      <a:lnTo>
                        <a:pt x="176" y="12"/>
                      </a:lnTo>
                      <a:lnTo>
                        <a:pt x="175" y="17"/>
                      </a:lnTo>
                      <a:lnTo>
                        <a:pt x="175" y="17"/>
                      </a:lnTo>
                      <a:lnTo>
                        <a:pt x="175" y="17"/>
                      </a:lnTo>
                      <a:lnTo>
                        <a:pt x="175" y="17"/>
                      </a:lnTo>
                      <a:close/>
                    </a:path>
                  </a:pathLst>
                </a:custGeom>
                <a:gradFill flip="none" rotWithShape="1">
                  <a:gsLst>
                    <a:gs pos="0">
                      <a:srgbClr val="B39375"/>
                    </a:gs>
                    <a:gs pos="100000">
                      <a:srgbClr val="3E3619"/>
                    </a:gs>
                  </a:gsLst>
                  <a:lin ang="6240000" scaled="0"/>
                  <a:tileRect/>
                </a:gradFill>
                <a:ln w="9525">
                  <a:noFill/>
                  <a:round/>
                  <a:headEnd/>
                  <a:tailEnd/>
                </a:ln>
                <a:effectLst>
                  <a:innerShdw blurRad="63500" dist="50800" dir="60000">
                    <a:srgbClr val="000000">
                      <a:alpha val="38000"/>
                    </a:srgbClr>
                  </a:innerShdw>
                </a:effectLst>
              </p:spPr>
              <p:txBody>
                <a:bodyPr vert="horz" wrap="square" lIns="91440" tIns="45720" rIns="91440" bIns="45720" numCol="1" anchor="t" anchorCtr="0" compatLnSpc="1">
                  <a:prstTxWarp prst="textNoShape">
                    <a:avLst/>
                  </a:prstTxWarp>
                </a:bodyPr>
                <a:lstStyle/>
                <a:p>
                  <a:endParaRPr lang="en-US"/>
                </a:p>
              </p:txBody>
            </p:sp>
            <p:sp>
              <p:nvSpPr>
                <p:cNvPr id="223" name="Freeform 7">
                  <a:extLst>
                    <a:ext uri="{FF2B5EF4-FFF2-40B4-BE49-F238E27FC236}">
                      <a16:creationId xmlns:a16="http://schemas.microsoft.com/office/drawing/2014/main" id="{7A254555-93FB-4470-884E-7947E5FA127A}"/>
                    </a:ext>
                  </a:extLst>
                </p:cNvPr>
                <p:cNvSpPr>
                  <a:spLocks/>
                </p:cNvSpPr>
                <p:nvPr/>
              </p:nvSpPr>
              <p:spPr bwMode="auto">
                <a:xfrm rot="21316019" flipH="1">
                  <a:off x="1500486" y="3662715"/>
                  <a:ext cx="268985" cy="2560804"/>
                </a:xfrm>
                <a:custGeom>
                  <a:avLst/>
                  <a:gdLst/>
                  <a:ahLst/>
                  <a:cxnLst>
                    <a:cxn ang="0">
                      <a:pos x="105" y="161"/>
                    </a:cxn>
                    <a:cxn ang="0">
                      <a:pos x="107" y="164"/>
                    </a:cxn>
                    <a:cxn ang="0">
                      <a:pos x="184" y="518"/>
                    </a:cxn>
                    <a:cxn ang="0">
                      <a:pos x="183" y="1119"/>
                    </a:cxn>
                    <a:cxn ang="0">
                      <a:pos x="300" y="1431"/>
                    </a:cxn>
                    <a:cxn ang="0">
                      <a:pos x="300" y="1433"/>
                    </a:cxn>
                    <a:cxn ang="0">
                      <a:pos x="352" y="1890"/>
                    </a:cxn>
                    <a:cxn ang="0">
                      <a:pos x="351" y="2256"/>
                    </a:cxn>
                    <a:cxn ang="0">
                      <a:pos x="394" y="2456"/>
                    </a:cxn>
                    <a:cxn ang="0">
                      <a:pos x="394" y="2458"/>
                    </a:cxn>
                    <a:cxn ang="0">
                      <a:pos x="349" y="2733"/>
                    </a:cxn>
                    <a:cxn ang="0">
                      <a:pos x="351" y="3132"/>
                    </a:cxn>
                    <a:cxn ang="0">
                      <a:pos x="391" y="3474"/>
                    </a:cxn>
                    <a:cxn ang="0">
                      <a:pos x="346" y="3820"/>
                    </a:cxn>
                    <a:cxn ang="0">
                      <a:pos x="389" y="3474"/>
                    </a:cxn>
                    <a:cxn ang="0">
                      <a:pos x="346" y="3132"/>
                    </a:cxn>
                    <a:cxn ang="0">
                      <a:pos x="342" y="2733"/>
                    </a:cxn>
                    <a:cxn ang="0">
                      <a:pos x="342" y="2732"/>
                    </a:cxn>
                    <a:cxn ang="0">
                      <a:pos x="386" y="2458"/>
                    </a:cxn>
                    <a:cxn ang="0">
                      <a:pos x="340" y="2256"/>
                    </a:cxn>
                    <a:cxn ang="0">
                      <a:pos x="339" y="1891"/>
                    </a:cxn>
                    <a:cxn ang="0">
                      <a:pos x="284" y="1434"/>
                    </a:cxn>
                    <a:cxn ang="0">
                      <a:pos x="165" y="1122"/>
                    </a:cxn>
                    <a:cxn ang="0">
                      <a:pos x="164" y="1119"/>
                    </a:cxn>
                    <a:cxn ang="0">
                      <a:pos x="163" y="521"/>
                    </a:cxn>
                    <a:cxn ang="0">
                      <a:pos x="83" y="172"/>
                    </a:cxn>
                    <a:cxn ang="0">
                      <a:pos x="1" y="19"/>
                    </a:cxn>
                    <a:cxn ang="0">
                      <a:pos x="0" y="9"/>
                    </a:cxn>
                    <a:cxn ang="0">
                      <a:pos x="7" y="1"/>
                    </a:cxn>
                    <a:cxn ang="0">
                      <a:pos x="11" y="0"/>
                    </a:cxn>
                    <a:cxn ang="0">
                      <a:pos x="21" y="2"/>
                    </a:cxn>
                    <a:cxn ang="0">
                      <a:pos x="24" y="7"/>
                    </a:cxn>
                  </a:cxnLst>
                  <a:rect l="0" t="0" r="r" b="b"/>
                  <a:pathLst>
                    <a:path w="394" h="3820">
                      <a:moveTo>
                        <a:pt x="24" y="7"/>
                      </a:moveTo>
                      <a:lnTo>
                        <a:pt x="105" y="161"/>
                      </a:lnTo>
                      <a:lnTo>
                        <a:pt x="105" y="162"/>
                      </a:lnTo>
                      <a:lnTo>
                        <a:pt x="107" y="164"/>
                      </a:lnTo>
                      <a:lnTo>
                        <a:pt x="184" y="516"/>
                      </a:lnTo>
                      <a:lnTo>
                        <a:pt x="184" y="518"/>
                      </a:lnTo>
                      <a:lnTo>
                        <a:pt x="184" y="519"/>
                      </a:lnTo>
                      <a:lnTo>
                        <a:pt x="183" y="1119"/>
                      </a:lnTo>
                      <a:lnTo>
                        <a:pt x="182" y="1116"/>
                      </a:lnTo>
                      <a:lnTo>
                        <a:pt x="300" y="1431"/>
                      </a:lnTo>
                      <a:lnTo>
                        <a:pt x="300" y="1432"/>
                      </a:lnTo>
                      <a:lnTo>
                        <a:pt x="300" y="1433"/>
                      </a:lnTo>
                      <a:lnTo>
                        <a:pt x="352" y="1890"/>
                      </a:lnTo>
                      <a:lnTo>
                        <a:pt x="352" y="1890"/>
                      </a:lnTo>
                      <a:lnTo>
                        <a:pt x="352" y="1891"/>
                      </a:lnTo>
                      <a:lnTo>
                        <a:pt x="351" y="2256"/>
                      </a:lnTo>
                      <a:lnTo>
                        <a:pt x="350" y="2254"/>
                      </a:lnTo>
                      <a:lnTo>
                        <a:pt x="394" y="2456"/>
                      </a:lnTo>
                      <a:lnTo>
                        <a:pt x="394" y="2457"/>
                      </a:lnTo>
                      <a:lnTo>
                        <a:pt x="394" y="2458"/>
                      </a:lnTo>
                      <a:lnTo>
                        <a:pt x="349" y="2733"/>
                      </a:lnTo>
                      <a:lnTo>
                        <a:pt x="349" y="2733"/>
                      </a:lnTo>
                      <a:lnTo>
                        <a:pt x="351" y="3132"/>
                      </a:lnTo>
                      <a:lnTo>
                        <a:pt x="351" y="3132"/>
                      </a:lnTo>
                      <a:lnTo>
                        <a:pt x="391" y="3474"/>
                      </a:lnTo>
                      <a:lnTo>
                        <a:pt x="391" y="3474"/>
                      </a:lnTo>
                      <a:lnTo>
                        <a:pt x="391" y="3474"/>
                      </a:lnTo>
                      <a:lnTo>
                        <a:pt x="346" y="3820"/>
                      </a:lnTo>
                      <a:lnTo>
                        <a:pt x="389" y="3474"/>
                      </a:lnTo>
                      <a:lnTo>
                        <a:pt x="389" y="3474"/>
                      </a:lnTo>
                      <a:lnTo>
                        <a:pt x="346" y="3132"/>
                      </a:lnTo>
                      <a:lnTo>
                        <a:pt x="346" y="3132"/>
                      </a:lnTo>
                      <a:lnTo>
                        <a:pt x="346" y="3132"/>
                      </a:lnTo>
                      <a:lnTo>
                        <a:pt x="342" y="2733"/>
                      </a:lnTo>
                      <a:lnTo>
                        <a:pt x="342" y="2733"/>
                      </a:lnTo>
                      <a:lnTo>
                        <a:pt x="342" y="2732"/>
                      </a:lnTo>
                      <a:lnTo>
                        <a:pt x="386" y="2456"/>
                      </a:lnTo>
                      <a:lnTo>
                        <a:pt x="386" y="2458"/>
                      </a:lnTo>
                      <a:lnTo>
                        <a:pt x="340" y="2257"/>
                      </a:lnTo>
                      <a:lnTo>
                        <a:pt x="340" y="2256"/>
                      </a:lnTo>
                      <a:lnTo>
                        <a:pt x="340" y="2256"/>
                      </a:lnTo>
                      <a:lnTo>
                        <a:pt x="339" y="1891"/>
                      </a:lnTo>
                      <a:lnTo>
                        <a:pt x="339" y="1891"/>
                      </a:lnTo>
                      <a:lnTo>
                        <a:pt x="284" y="1434"/>
                      </a:lnTo>
                      <a:lnTo>
                        <a:pt x="286" y="1437"/>
                      </a:lnTo>
                      <a:lnTo>
                        <a:pt x="165" y="1122"/>
                      </a:lnTo>
                      <a:lnTo>
                        <a:pt x="164" y="1120"/>
                      </a:lnTo>
                      <a:lnTo>
                        <a:pt x="164" y="1119"/>
                      </a:lnTo>
                      <a:lnTo>
                        <a:pt x="162" y="519"/>
                      </a:lnTo>
                      <a:lnTo>
                        <a:pt x="163" y="521"/>
                      </a:lnTo>
                      <a:lnTo>
                        <a:pt x="82" y="170"/>
                      </a:lnTo>
                      <a:lnTo>
                        <a:pt x="83" y="172"/>
                      </a:lnTo>
                      <a:lnTo>
                        <a:pt x="1" y="19"/>
                      </a:lnTo>
                      <a:lnTo>
                        <a:pt x="1" y="19"/>
                      </a:lnTo>
                      <a:lnTo>
                        <a:pt x="0" y="13"/>
                      </a:lnTo>
                      <a:lnTo>
                        <a:pt x="0" y="9"/>
                      </a:lnTo>
                      <a:lnTo>
                        <a:pt x="3" y="4"/>
                      </a:lnTo>
                      <a:lnTo>
                        <a:pt x="7" y="1"/>
                      </a:lnTo>
                      <a:lnTo>
                        <a:pt x="7" y="1"/>
                      </a:lnTo>
                      <a:lnTo>
                        <a:pt x="11" y="0"/>
                      </a:lnTo>
                      <a:lnTo>
                        <a:pt x="17" y="0"/>
                      </a:lnTo>
                      <a:lnTo>
                        <a:pt x="21" y="2"/>
                      </a:lnTo>
                      <a:lnTo>
                        <a:pt x="24" y="7"/>
                      </a:lnTo>
                      <a:lnTo>
                        <a:pt x="24" y="7"/>
                      </a:lnTo>
                      <a:close/>
                    </a:path>
                  </a:pathLst>
                </a:custGeom>
                <a:gradFill flip="none" rotWithShape="1">
                  <a:gsLst>
                    <a:gs pos="0">
                      <a:srgbClr val="B39375"/>
                    </a:gs>
                    <a:gs pos="100000">
                      <a:srgbClr val="3E3619"/>
                    </a:gs>
                  </a:gsLst>
                  <a:lin ang="6240000" scaled="0"/>
                  <a:tileRect/>
                </a:gradFill>
                <a:ln w="9525">
                  <a:noFill/>
                  <a:round/>
                  <a:headEnd/>
                  <a:tailEnd/>
                </a:ln>
                <a:effectLst>
                  <a:innerShdw blurRad="63500" dist="50800" dir="60000">
                    <a:srgbClr val="000000">
                      <a:alpha val="38000"/>
                    </a:srgbClr>
                  </a:innerShdw>
                </a:effectLst>
              </p:spPr>
              <p:txBody>
                <a:bodyPr vert="horz" wrap="square" lIns="91440" tIns="45720" rIns="91440" bIns="45720" numCol="1" anchor="t" anchorCtr="0" compatLnSpc="1">
                  <a:prstTxWarp prst="textNoShape">
                    <a:avLst/>
                  </a:prstTxWarp>
                </a:bodyPr>
                <a:lstStyle/>
                <a:p>
                  <a:endParaRPr lang="en-US"/>
                </a:p>
              </p:txBody>
            </p:sp>
            <p:sp>
              <p:nvSpPr>
                <p:cNvPr id="224" name="Freeform 5">
                  <a:extLst>
                    <a:ext uri="{FF2B5EF4-FFF2-40B4-BE49-F238E27FC236}">
                      <a16:creationId xmlns:a16="http://schemas.microsoft.com/office/drawing/2014/main" id="{68E42ECA-BC42-4E4B-A5EB-7610D17D7BA9}"/>
                    </a:ext>
                  </a:extLst>
                </p:cNvPr>
                <p:cNvSpPr>
                  <a:spLocks/>
                </p:cNvSpPr>
                <p:nvPr/>
              </p:nvSpPr>
              <p:spPr bwMode="auto">
                <a:xfrm flipH="1">
                  <a:off x="1854508" y="3640666"/>
                  <a:ext cx="169025" cy="2623558"/>
                </a:xfrm>
                <a:custGeom>
                  <a:avLst/>
                  <a:gdLst/>
                  <a:ahLst/>
                  <a:cxnLst>
                    <a:cxn ang="0">
                      <a:pos x="53" y="517"/>
                    </a:cxn>
                    <a:cxn ang="0">
                      <a:pos x="69" y="664"/>
                    </a:cxn>
                    <a:cxn ang="0">
                      <a:pos x="74" y="774"/>
                    </a:cxn>
                    <a:cxn ang="0">
                      <a:pos x="73" y="849"/>
                    </a:cxn>
                    <a:cxn ang="0">
                      <a:pos x="64" y="923"/>
                    </a:cxn>
                    <a:cxn ang="0">
                      <a:pos x="54" y="960"/>
                    </a:cxn>
                    <a:cxn ang="0">
                      <a:pos x="37" y="1011"/>
                    </a:cxn>
                    <a:cxn ang="0">
                      <a:pos x="33" y="1063"/>
                    </a:cxn>
                    <a:cxn ang="0">
                      <a:pos x="36" y="1100"/>
                    </a:cxn>
                    <a:cxn ang="0">
                      <a:pos x="53" y="1209"/>
                    </a:cxn>
                    <a:cxn ang="0">
                      <a:pos x="56" y="1247"/>
                    </a:cxn>
                    <a:cxn ang="0">
                      <a:pos x="51" y="1284"/>
                    </a:cxn>
                    <a:cxn ang="0">
                      <a:pos x="43" y="1320"/>
                    </a:cxn>
                    <a:cxn ang="0">
                      <a:pos x="34" y="1392"/>
                    </a:cxn>
                    <a:cxn ang="0">
                      <a:pos x="30" y="1466"/>
                    </a:cxn>
                    <a:cxn ang="0">
                      <a:pos x="30" y="1576"/>
                    </a:cxn>
                    <a:cxn ang="0">
                      <a:pos x="32" y="1687"/>
                    </a:cxn>
                    <a:cxn ang="0">
                      <a:pos x="28" y="1908"/>
                    </a:cxn>
                    <a:cxn ang="0">
                      <a:pos x="21" y="2054"/>
                    </a:cxn>
                    <a:cxn ang="0">
                      <a:pos x="8" y="2201"/>
                    </a:cxn>
                    <a:cxn ang="0">
                      <a:pos x="4" y="2274"/>
                    </a:cxn>
                    <a:cxn ang="0">
                      <a:pos x="10" y="2329"/>
                    </a:cxn>
                    <a:cxn ang="0">
                      <a:pos x="20" y="2364"/>
                    </a:cxn>
                    <a:cxn ang="0">
                      <a:pos x="38" y="2417"/>
                    </a:cxn>
                    <a:cxn ang="0">
                      <a:pos x="52" y="2489"/>
                    </a:cxn>
                    <a:cxn ang="0">
                      <a:pos x="63" y="2562"/>
                    </a:cxn>
                    <a:cxn ang="0">
                      <a:pos x="82" y="2782"/>
                    </a:cxn>
                    <a:cxn ang="0">
                      <a:pos x="82" y="2782"/>
                    </a:cxn>
                    <a:cxn ang="0">
                      <a:pos x="60" y="2562"/>
                    </a:cxn>
                    <a:cxn ang="0">
                      <a:pos x="50" y="2489"/>
                    </a:cxn>
                    <a:cxn ang="0">
                      <a:pos x="34" y="2418"/>
                    </a:cxn>
                    <a:cxn ang="0">
                      <a:pos x="16" y="2366"/>
                    </a:cxn>
                    <a:cxn ang="0">
                      <a:pos x="6" y="2330"/>
                    </a:cxn>
                    <a:cxn ang="0">
                      <a:pos x="0" y="2274"/>
                    </a:cxn>
                    <a:cxn ang="0">
                      <a:pos x="2" y="2201"/>
                    </a:cxn>
                    <a:cxn ang="0">
                      <a:pos x="13" y="2054"/>
                    </a:cxn>
                    <a:cxn ang="0">
                      <a:pos x="20" y="1907"/>
                    </a:cxn>
                    <a:cxn ang="0">
                      <a:pos x="21" y="1687"/>
                    </a:cxn>
                    <a:cxn ang="0">
                      <a:pos x="19" y="1577"/>
                    </a:cxn>
                    <a:cxn ang="0">
                      <a:pos x="18" y="1466"/>
                    </a:cxn>
                    <a:cxn ang="0">
                      <a:pos x="21" y="1391"/>
                    </a:cxn>
                    <a:cxn ang="0">
                      <a:pos x="29" y="1318"/>
                    </a:cxn>
                    <a:cxn ang="0">
                      <a:pos x="38" y="1281"/>
                    </a:cxn>
                    <a:cxn ang="0">
                      <a:pos x="41" y="1247"/>
                    </a:cxn>
                    <a:cxn ang="0">
                      <a:pos x="32" y="1174"/>
                    </a:cxn>
                    <a:cxn ang="0">
                      <a:pos x="20" y="1102"/>
                    </a:cxn>
                    <a:cxn ang="0">
                      <a:pos x="17" y="1046"/>
                    </a:cxn>
                    <a:cxn ang="0">
                      <a:pos x="20" y="1008"/>
                    </a:cxn>
                    <a:cxn ang="0">
                      <a:pos x="28" y="980"/>
                    </a:cxn>
                    <a:cxn ang="0">
                      <a:pos x="38" y="953"/>
                    </a:cxn>
                    <a:cxn ang="0">
                      <a:pos x="51" y="902"/>
                    </a:cxn>
                    <a:cxn ang="0">
                      <a:pos x="57" y="812"/>
                    </a:cxn>
                    <a:cxn ang="0">
                      <a:pos x="54" y="739"/>
                    </a:cxn>
                    <a:cxn ang="0">
                      <a:pos x="42" y="592"/>
                    </a:cxn>
                    <a:cxn ang="0">
                      <a:pos x="32" y="516"/>
                    </a:cxn>
                    <a:cxn ang="0">
                      <a:pos x="161" y="4"/>
                    </a:cxn>
                    <a:cxn ang="0">
                      <a:pos x="174" y="0"/>
                    </a:cxn>
                    <a:cxn ang="0">
                      <a:pos x="182" y="6"/>
                    </a:cxn>
                    <a:cxn ang="0">
                      <a:pos x="184" y="16"/>
                    </a:cxn>
                  </a:cxnLst>
                  <a:rect l="0" t="0" r="r" b="b"/>
                  <a:pathLst>
                    <a:path w="184" h="2856">
                      <a:moveTo>
                        <a:pt x="183" y="16"/>
                      </a:moveTo>
                      <a:lnTo>
                        <a:pt x="53" y="521"/>
                      </a:lnTo>
                      <a:lnTo>
                        <a:pt x="53" y="517"/>
                      </a:lnTo>
                      <a:lnTo>
                        <a:pt x="53" y="517"/>
                      </a:lnTo>
                      <a:lnTo>
                        <a:pt x="62" y="590"/>
                      </a:lnTo>
                      <a:lnTo>
                        <a:pt x="69" y="664"/>
                      </a:lnTo>
                      <a:lnTo>
                        <a:pt x="72" y="701"/>
                      </a:lnTo>
                      <a:lnTo>
                        <a:pt x="73" y="738"/>
                      </a:lnTo>
                      <a:lnTo>
                        <a:pt x="74" y="774"/>
                      </a:lnTo>
                      <a:lnTo>
                        <a:pt x="74" y="812"/>
                      </a:lnTo>
                      <a:lnTo>
                        <a:pt x="74" y="812"/>
                      </a:lnTo>
                      <a:lnTo>
                        <a:pt x="73" y="849"/>
                      </a:lnTo>
                      <a:lnTo>
                        <a:pt x="71" y="887"/>
                      </a:lnTo>
                      <a:lnTo>
                        <a:pt x="68" y="904"/>
                      </a:lnTo>
                      <a:lnTo>
                        <a:pt x="64" y="923"/>
                      </a:lnTo>
                      <a:lnTo>
                        <a:pt x="60" y="942"/>
                      </a:lnTo>
                      <a:lnTo>
                        <a:pt x="54" y="960"/>
                      </a:lnTo>
                      <a:lnTo>
                        <a:pt x="54" y="960"/>
                      </a:lnTo>
                      <a:lnTo>
                        <a:pt x="47" y="977"/>
                      </a:lnTo>
                      <a:lnTo>
                        <a:pt x="40" y="993"/>
                      </a:lnTo>
                      <a:lnTo>
                        <a:pt x="37" y="1011"/>
                      </a:lnTo>
                      <a:lnTo>
                        <a:pt x="34" y="1028"/>
                      </a:lnTo>
                      <a:lnTo>
                        <a:pt x="33" y="1046"/>
                      </a:lnTo>
                      <a:lnTo>
                        <a:pt x="33" y="1063"/>
                      </a:lnTo>
                      <a:lnTo>
                        <a:pt x="34" y="1082"/>
                      </a:lnTo>
                      <a:lnTo>
                        <a:pt x="36" y="1100"/>
                      </a:lnTo>
                      <a:lnTo>
                        <a:pt x="36" y="1100"/>
                      </a:lnTo>
                      <a:lnTo>
                        <a:pt x="41" y="1136"/>
                      </a:lnTo>
                      <a:lnTo>
                        <a:pt x="48" y="1172"/>
                      </a:lnTo>
                      <a:lnTo>
                        <a:pt x="53" y="1209"/>
                      </a:lnTo>
                      <a:lnTo>
                        <a:pt x="54" y="1228"/>
                      </a:lnTo>
                      <a:lnTo>
                        <a:pt x="56" y="1247"/>
                      </a:lnTo>
                      <a:lnTo>
                        <a:pt x="56" y="1247"/>
                      </a:lnTo>
                      <a:lnTo>
                        <a:pt x="54" y="1266"/>
                      </a:lnTo>
                      <a:lnTo>
                        <a:pt x="53" y="1276"/>
                      </a:lnTo>
                      <a:lnTo>
                        <a:pt x="51" y="1284"/>
                      </a:lnTo>
                      <a:lnTo>
                        <a:pt x="51" y="1284"/>
                      </a:lnTo>
                      <a:lnTo>
                        <a:pt x="47" y="1302"/>
                      </a:lnTo>
                      <a:lnTo>
                        <a:pt x="43" y="1320"/>
                      </a:lnTo>
                      <a:lnTo>
                        <a:pt x="43" y="1320"/>
                      </a:lnTo>
                      <a:lnTo>
                        <a:pt x="38" y="1357"/>
                      </a:lnTo>
                      <a:lnTo>
                        <a:pt x="34" y="1392"/>
                      </a:lnTo>
                      <a:lnTo>
                        <a:pt x="34" y="1392"/>
                      </a:lnTo>
                      <a:lnTo>
                        <a:pt x="32" y="1429"/>
                      </a:lnTo>
                      <a:lnTo>
                        <a:pt x="30" y="1466"/>
                      </a:lnTo>
                      <a:lnTo>
                        <a:pt x="30" y="1539"/>
                      </a:lnTo>
                      <a:lnTo>
                        <a:pt x="30" y="1539"/>
                      </a:lnTo>
                      <a:lnTo>
                        <a:pt x="30" y="1576"/>
                      </a:lnTo>
                      <a:lnTo>
                        <a:pt x="31" y="1612"/>
                      </a:lnTo>
                      <a:lnTo>
                        <a:pt x="31" y="1612"/>
                      </a:lnTo>
                      <a:lnTo>
                        <a:pt x="32" y="1687"/>
                      </a:lnTo>
                      <a:lnTo>
                        <a:pt x="32" y="1687"/>
                      </a:lnTo>
                      <a:lnTo>
                        <a:pt x="30" y="1833"/>
                      </a:lnTo>
                      <a:lnTo>
                        <a:pt x="28" y="1908"/>
                      </a:lnTo>
                      <a:lnTo>
                        <a:pt x="26" y="1981"/>
                      </a:lnTo>
                      <a:lnTo>
                        <a:pt x="26" y="1981"/>
                      </a:lnTo>
                      <a:lnTo>
                        <a:pt x="21" y="2054"/>
                      </a:lnTo>
                      <a:lnTo>
                        <a:pt x="14" y="2128"/>
                      </a:lnTo>
                      <a:lnTo>
                        <a:pt x="14" y="2128"/>
                      </a:lnTo>
                      <a:lnTo>
                        <a:pt x="8" y="2201"/>
                      </a:lnTo>
                      <a:lnTo>
                        <a:pt x="6" y="2238"/>
                      </a:lnTo>
                      <a:lnTo>
                        <a:pt x="4" y="2274"/>
                      </a:lnTo>
                      <a:lnTo>
                        <a:pt x="4" y="2274"/>
                      </a:lnTo>
                      <a:lnTo>
                        <a:pt x="6" y="2293"/>
                      </a:lnTo>
                      <a:lnTo>
                        <a:pt x="7" y="2311"/>
                      </a:lnTo>
                      <a:lnTo>
                        <a:pt x="10" y="2329"/>
                      </a:lnTo>
                      <a:lnTo>
                        <a:pt x="14" y="2347"/>
                      </a:lnTo>
                      <a:lnTo>
                        <a:pt x="14" y="2347"/>
                      </a:lnTo>
                      <a:lnTo>
                        <a:pt x="20" y="2364"/>
                      </a:lnTo>
                      <a:lnTo>
                        <a:pt x="27" y="2381"/>
                      </a:lnTo>
                      <a:lnTo>
                        <a:pt x="33" y="2399"/>
                      </a:lnTo>
                      <a:lnTo>
                        <a:pt x="38" y="2417"/>
                      </a:lnTo>
                      <a:lnTo>
                        <a:pt x="38" y="2417"/>
                      </a:lnTo>
                      <a:lnTo>
                        <a:pt x="47" y="2452"/>
                      </a:lnTo>
                      <a:lnTo>
                        <a:pt x="52" y="2489"/>
                      </a:lnTo>
                      <a:lnTo>
                        <a:pt x="58" y="2526"/>
                      </a:lnTo>
                      <a:lnTo>
                        <a:pt x="63" y="2562"/>
                      </a:lnTo>
                      <a:lnTo>
                        <a:pt x="63" y="2562"/>
                      </a:lnTo>
                      <a:lnTo>
                        <a:pt x="71" y="2634"/>
                      </a:lnTo>
                      <a:lnTo>
                        <a:pt x="78" y="2708"/>
                      </a:lnTo>
                      <a:lnTo>
                        <a:pt x="82" y="2782"/>
                      </a:lnTo>
                      <a:lnTo>
                        <a:pt x="87" y="2856"/>
                      </a:lnTo>
                      <a:lnTo>
                        <a:pt x="87" y="2856"/>
                      </a:lnTo>
                      <a:lnTo>
                        <a:pt x="82" y="2782"/>
                      </a:lnTo>
                      <a:lnTo>
                        <a:pt x="76" y="2709"/>
                      </a:lnTo>
                      <a:lnTo>
                        <a:pt x="69" y="2636"/>
                      </a:lnTo>
                      <a:lnTo>
                        <a:pt x="60" y="2562"/>
                      </a:lnTo>
                      <a:lnTo>
                        <a:pt x="60" y="2562"/>
                      </a:lnTo>
                      <a:lnTo>
                        <a:pt x="56" y="2526"/>
                      </a:lnTo>
                      <a:lnTo>
                        <a:pt x="50" y="2489"/>
                      </a:lnTo>
                      <a:lnTo>
                        <a:pt x="42" y="2453"/>
                      </a:lnTo>
                      <a:lnTo>
                        <a:pt x="34" y="2418"/>
                      </a:lnTo>
                      <a:lnTo>
                        <a:pt x="34" y="2418"/>
                      </a:lnTo>
                      <a:lnTo>
                        <a:pt x="29" y="2400"/>
                      </a:lnTo>
                      <a:lnTo>
                        <a:pt x="22" y="2383"/>
                      </a:lnTo>
                      <a:lnTo>
                        <a:pt x="16" y="2366"/>
                      </a:lnTo>
                      <a:lnTo>
                        <a:pt x="10" y="2348"/>
                      </a:lnTo>
                      <a:lnTo>
                        <a:pt x="10" y="2348"/>
                      </a:lnTo>
                      <a:lnTo>
                        <a:pt x="6" y="2330"/>
                      </a:lnTo>
                      <a:lnTo>
                        <a:pt x="2" y="2312"/>
                      </a:lnTo>
                      <a:lnTo>
                        <a:pt x="0" y="2293"/>
                      </a:lnTo>
                      <a:lnTo>
                        <a:pt x="0" y="2274"/>
                      </a:lnTo>
                      <a:lnTo>
                        <a:pt x="0" y="2274"/>
                      </a:lnTo>
                      <a:lnTo>
                        <a:pt x="0" y="2238"/>
                      </a:lnTo>
                      <a:lnTo>
                        <a:pt x="2" y="2201"/>
                      </a:lnTo>
                      <a:lnTo>
                        <a:pt x="9" y="2128"/>
                      </a:lnTo>
                      <a:lnTo>
                        <a:pt x="9" y="2128"/>
                      </a:lnTo>
                      <a:lnTo>
                        <a:pt x="13" y="2054"/>
                      </a:lnTo>
                      <a:lnTo>
                        <a:pt x="18" y="1981"/>
                      </a:lnTo>
                      <a:lnTo>
                        <a:pt x="18" y="1981"/>
                      </a:lnTo>
                      <a:lnTo>
                        <a:pt x="20" y="1907"/>
                      </a:lnTo>
                      <a:lnTo>
                        <a:pt x="21" y="1833"/>
                      </a:lnTo>
                      <a:lnTo>
                        <a:pt x="21" y="1687"/>
                      </a:lnTo>
                      <a:lnTo>
                        <a:pt x="21" y="1687"/>
                      </a:lnTo>
                      <a:lnTo>
                        <a:pt x="20" y="1613"/>
                      </a:lnTo>
                      <a:lnTo>
                        <a:pt x="20" y="1613"/>
                      </a:lnTo>
                      <a:lnTo>
                        <a:pt x="19" y="1577"/>
                      </a:lnTo>
                      <a:lnTo>
                        <a:pt x="18" y="1539"/>
                      </a:lnTo>
                      <a:lnTo>
                        <a:pt x="18" y="1539"/>
                      </a:lnTo>
                      <a:lnTo>
                        <a:pt x="18" y="1466"/>
                      </a:lnTo>
                      <a:lnTo>
                        <a:pt x="19" y="1429"/>
                      </a:lnTo>
                      <a:lnTo>
                        <a:pt x="21" y="1391"/>
                      </a:lnTo>
                      <a:lnTo>
                        <a:pt x="21" y="1391"/>
                      </a:lnTo>
                      <a:lnTo>
                        <a:pt x="24" y="1354"/>
                      </a:lnTo>
                      <a:lnTo>
                        <a:pt x="29" y="1318"/>
                      </a:lnTo>
                      <a:lnTo>
                        <a:pt x="29" y="1318"/>
                      </a:lnTo>
                      <a:lnTo>
                        <a:pt x="33" y="1299"/>
                      </a:lnTo>
                      <a:lnTo>
                        <a:pt x="38" y="1281"/>
                      </a:lnTo>
                      <a:lnTo>
                        <a:pt x="38" y="1281"/>
                      </a:lnTo>
                      <a:lnTo>
                        <a:pt x="40" y="1264"/>
                      </a:lnTo>
                      <a:lnTo>
                        <a:pt x="41" y="1247"/>
                      </a:lnTo>
                      <a:lnTo>
                        <a:pt x="41" y="1247"/>
                      </a:lnTo>
                      <a:lnTo>
                        <a:pt x="40" y="1229"/>
                      </a:lnTo>
                      <a:lnTo>
                        <a:pt x="38" y="1211"/>
                      </a:lnTo>
                      <a:lnTo>
                        <a:pt x="32" y="1174"/>
                      </a:lnTo>
                      <a:lnTo>
                        <a:pt x="26" y="1139"/>
                      </a:lnTo>
                      <a:lnTo>
                        <a:pt x="20" y="1102"/>
                      </a:lnTo>
                      <a:lnTo>
                        <a:pt x="20" y="1102"/>
                      </a:lnTo>
                      <a:lnTo>
                        <a:pt x="18" y="1083"/>
                      </a:lnTo>
                      <a:lnTo>
                        <a:pt x="17" y="1064"/>
                      </a:lnTo>
                      <a:lnTo>
                        <a:pt x="17" y="1046"/>
                      </a:lnTo>
                      <a:lnTo>
                        <a:pt x="18" y="1027"/>
                      </a:lnTo>
                      <a:lnTo>
                        <a:pt x="18" y="1027"/>
                      </a:lnTo>
                      <a:lnTo>
                        <a:pt x="20" y="1008"/>
                      </a:lnTo>
                      <a:lnTo>
                        <a:pt x="24" y="989"/>
                      </a:lnTo>
                      <a:lnTo>
                        <a:pt x="24" y="989"/>
                      </a:lnTo>
                      <a:lnTo>
                        <a:pt x="28" y="980"/>
                      </a:lnTo>
                      <a:lnTo>
                        <a:pt x="31" y="970"/>
                      </a:lnTo>
                      <a:lnTo>
                        <a:pt x="38" y="953"/>
                      </a:lnTo>
                      <a:lnTo>
                        <a:pt x="38" y="953"/>
                      </a:lnTo>
                      <a:lnTo>
                        <a:pt x="43" y="937"/>
                      </a:lnTo>
                      <a:lnTo>
                        <a:pt x="48" y="920"/>
                      </a:lnTo>
                      <a:lnTo>
                        <a:pt x="51" y="902"/>
                      </a:lnTo>
                      <a:lnTo>
                        <a:pt x="53" y="884"/>
                      </a:lnTo>
                      <a:lnTo>
                        <a:pt x="56" y="848"/>
                      </a:lnTo>
                      <a:lnTo>
                        <a:pt x="57" y="812"/>
                      </a:lnTo>
                      <a:lnTo>
                        <a:pt x="57" y="812"/>
                      </a:lnTo>
                      <a:lnTo>
                        <a:pt x="56" y="776"/>
                      </a:lnTo>
                      <a:lnTo>
                        <a:pt x="54" y="739"/>
                      </a:lnTo>
                      <a:lnTo>
                        <a:pt x="52" y="702"/>
                      </a:lnTo>
                      <a:lnTo>
                        <a:pt x="50" y="666"/>
                      </a:lnTo>
                      <a:lnTo>
                        <a:pt x="42" y="592"/>
                      </a:lnTo>
                      <a:lnTo>
                        <a:pt x="32" y="520"/>
                      </a:lnTo>
                      <a:lnTo>
                        <a:pt x="32" y="518"/>
                      </a:lnTo>
                      <a:lnTo>
                        <a:pt x="32" y="516"/>
                      </a:lnTo>
                      <a:lnTo>
                        <a:pt x="159" y="9"/>
                      </a:lnTo>
                      <a:lnTo>
                        <a:pt x="159" y="9"/>
                      </a:lnTo>
                      <a:lnTo>
                        <a:pt x="161" y="4"/>
                      </a:lnTo>
                      <a:lnTo>
                        <a:pt x="164" y="1"/>
                      </a:lnTo>
                      <a:lnTo>
                        <a:pt x="169" y="0"/>
                      </a:lnTo>
                      <a:lnTo>
                        <a:pt x="174" y="0"/>
                      </a:lnTo>
                      <a:lnTo>
                        <a:pt x="174" y="0"/>
                      </a:lnTo>
                      <a:lnTo>
                        <a:pt x="179" y="2"/>
                      </a:lnTo>
                      <a:lnTo>
                        <a:pt x="182" y="6"/>
                      </a:lnTo>
                      <a:lnTo>
                        <a:pt x="184" y="10"/>
                      </a:lnTo>
                      <a:lnTo>
                        <a:pt x="184" y="16"/>
                      </a:lnTo>
                      <a:lnTo>
                        <a:pt x="184" y="16"/>
                      </a:lnTo>
                      <a:lnTo>
                        <a:pt x="183" y="16"/>
                      </a:lnTo>
                      <a:lnTo>
                        <a:pt x="183" y="16"/>
                      </a:lnTo>
                      <a:close/>
                    </a:path>
                  </a:pathLst>
                </a:custGeom>
                <a:gradFill flip="none" rotWithShape="1">
                  <a:gsLst>
                    <a:gs pos="0">
                      <a:srgbClr val="B39375"/>
                    </a:gs>
                    <a:gs pos="100000">
                      <a:srgbClr val="3E3619"/>
                    </a:gs>
                  </a:gsLst>
                  <a:lin ang="6240000" scaled="0"/>
                  <a:tileRect/>
                </a:gradFill>
                <a:ln w="9525">
                  <a:noFill/>
                  <a:round/>
                  <a:headEnd/>
                  <a:tailEnd/>
                </a:ln>
                <a:effectLst>
                  <a:innerShdw blurRad="63500" dist="50800" dir="60000">
                    <a:srgbClr val="000000">
                      <a:alpha val="38000"/>
                    </a:srgbClr>
                  </a:innerShdw>
                </a:effectLst>
              </p:spPr>
              <p:txBody>
                <a:bodyPr vert="horz" wrap="square" lIns="91440" tIns="45720" rIns="91440" bIns="45720" numCol="1" anchor="t" anchorCtr="0" compatLnSpc="1">
                  <a:prstTxWarp prst="textNoShape">
                    <a:avLst/>
                  </a:prstTxWarp>
                </a:bodyPr>
                <a:lstStyle/>
                <a:p>
                  <a:endParaRPr lang="en-US"/>
                </a:p>
              </p:txBody>
            </p:sp>
            <p:sp>
              <p:nvSpPr>
                <p:cNvPr id="225" name="Freeform 8">
                  <a:extLst>
                    <a:ext uri="{FF2B5EF4-FFF2-40B4-BE49-F238E27FC236}">
                      <a16:creationId xmlns:a16="http://schemas.microsoft.com/office/drawing/2014/main" id="{C01D797F-8F56-444E-B284-7DE36AE49534}"/>
                    </a:ext>
                  </a:extLst>
                </p:cNvPr>
                <p:cNvSpPr>
                  <a:spLocks/>
                </p:cNvSpPr>
                <p:nvPr/>
              </p:nvSpPr>
              <p:spPr bwMode="auto">
                <a:xfrm>
                  <a:off x="1346198" y="4101042"/>
                  <a:ext cx="155327" cy="657224"/>
                </a:xfrm>
                <a:custGeom>
                  <a:avLst/>
                  <a:gdLst/>
                  <a:ahLst/>
                  <a:cxnLst>
                    <a:cxn ang="0">
                      <a:pos x="175" y="17"/>
                    </a:cxn>
                    <a:cxn ang="0">
                      <a:pos x="130" y="143"/>
                    </a:cxn>
                    <a:cxn ang="0">
                      <a:pos x="130" y="144"/>
                    </a:cxn>
                    <a:cxn ang="0">
                      <a:pos x="129" y="146"/>
                    </a:cxn>
                    <a:cxn ang="0">
                      <a:pos x="86" y="194"/>
                    </a:cxn>
                    <a:cxn ang="0">
                      <a:pos x="88" y="188"/>
                    </a:cxn>
                    <a:cxn ang="0">
                      <a:pos x="84" y="418"/>
                    </a:cxn>
                    <a:cxn ang="0">
                      <a:pos x="84" y="419"/>
                    </a:cxn>
                    <a:cxn ang="0">
                      <a:pos x="83" y="420"/>
                    </a:cxn>
                    <a:cxn ang="0">
                      <a:pos x="33" y="489"/>
                    </a:cxn>
                    <a:cxn ang="0">
                      <a:pos x="33" y="489"/>
                    </a:cxn>
                    <a:cxn ang="0">
                      <a:pos x="4" y="537"/>
                    </a:cxn>
                    <a:cxn ang="0">
                      <a:pos x="4" y="537"/>
                    </a:cxn>
                    <a:cxn ang="0">
                      <a:pos x="3" y="614"/>
                    </a:cxn>
                    <a:cxn ang="0">
                      <a:pos x="0" y="537"/>
                    </a:cxn>
                    <a:cxn ang="0">
                      <a:pos x="0" y="536"/>
                    </a:cxn>
                    <a:cxn ang="0">
                      <a:pos x="1" y="536"/>
                    </a:cxn>
                    <a:cxn ang="0">
                      <a:pos x="28" y="487"/>
                    </a:cxn>
                    <a:cxn ang="0">
                      <a:pos x="28" y="486"/>
                    </a:cxn>
                    <a:cxn ang="0">
                      <a:pos x="28" y="486"/>
                    </a:cxn>
                    <a:cxn ang="0">
                      <a:pos x="76" y="416"/>
                    </a:cxn>
                    <a:cxn ang="0">
                      <a:pos x="75" y="418"/>
                    </a:cxn>
                    <a:cxn ang="0">
                      <a:pos x="70" y="188"/>
                    </a:cxn>
                    <a:cxn ang="0">
                      <a:pos x="70" y="185"/>
                    </a:cxn>
                    <a:cxn ang="0">
                      <a:pos x="73" y="183"/>
                    </a:cxn>
                    <a:cxn ang="0">
                      <a:pos x="114" y="133"/>
                    </a:cxn>
                    <a:cxn ang="0">
                      <a:pos x="111" y="136"/>
                    </a:cxn>
                    <a:cxn ang="0">
                      <a:pos x="150" y="9"/>
                    </a:cxn>
                    <a:cxn ang="0">
                      <a:pos x="150" y="9"/>
                    </a:cxn>
                    <a:cxn ang="0">
                      <a:pos x="154" y="5"/>
                    </a:cxn>
                    <a:cxn ang="0">
                      <a:pos x="157" y="2"/>
                    </a:cxn>
                    <a:cxn ang="0">
                      <a:pos x="161" y="0"/>
                    </a:cxn>
                    <a:cxn ang="0">
                      <a:pos x="167" y="0"/>
                    </a:cxn>
                    <a:cxn ang="0">
                      <a:pos x="167" y="0"/>
                    </a:cxn>
                    <a:cxn ang="0">
                      <a:pos x="171" y="3"/>
                    </a:cxn>
                    <a:cxn ang="0">
                      <a:pos x="175" y="7"/>
                    </a:cxn>
                    <a:cxn ang="0">
                      <a:pos x="176" y="12"/>
                    </a:cxn>
                    <a:cxn ang="0">
                      <a:pos x="175" y="17"/>
                    </a:cxn>
                    <a:cxn ang="0">
                      <a:pos x="175" y="17"/>
                    </a:cxn>
                    <a:cxn ang="0">
                      <a:pos x="175" y="17"/>
                    </a:cxn>
                    <a:cxn ang="0">
                      <a:pos x="175" y="17"/>
                    </a:cxn>
                  </a:cxnLst>
                  <a:rect l="0" t="0" r="r" b="b"/>
                  <a:pathLst>
                    <a:path w="176" h="614">
                      <a:moveTo>
                        <a:pt x="175" y="17"/>
                      </a:moveTo>
                      <a:lnTo>
                        <a:pt x="130" y="143"/>
                      </a:lnTo>
                      <a:lnTo>
                        <a:pt x="130" y="144"/>
                      </a:lnTo>
                      <a:lnTo>
                        <a:pt x="129" y="146"/>
                      </a:lnTo>
                      <a:lnTo>
                        <a:pt x="86" y="194"/>
                      </a:lnTo>
                      <a:lnTo>
                        <a:pt x="88" y="188"/>
                      </a:lnTo>
                      <a:lnTo>
                        <a:pt x="84" y="418"/>
                      </a:lnTo>
                      <a:lnTo>
                        <a:pt x="84" y="419"/>
                      </a:lnTo>
                      <a:lnTo>
                        <a:pt x="83" y="420"/>
                      </a:lnTo>
                      <a:lnTo>
                        <a:pt x="33" y="489"/>
                      </a:lnTo>
                      <a:lnTo>
                        <a:pt x="33" y="489"/>
                      </a:lnTo>
                      <a:lnTo>
                        <a:pt x="4" y="537"/>
                      </a:lnTo>
                      <a:lnTo>
                        <a:pt x="4" y="537"/>
                      </a:lnTo>
                      <a:lnTo>
                        <a:pt x="3" y="614"/>
                      </a:lnTo>
                      <a:lnTo>
                        <a:pt x="0" y="537"/>
                      </a:lnTo>
                      <a:lnTo>
                        <a:pt x="0" y="536"/>
                      </a:lnTo>
                      <a:lnTo>
                        <a:pt x="1" y="536"/>
                      </a:lnTo>
                      <a:lnTo>
                        <a:pt x="28" y="487"/>
                      </a:lnTo>
                      <a:lnTo>
                        <a:pt x="28" y="486"/>
                      </a:lnTo>
                      <a:lnTo>
                        <a:pt x="28" y="486"/>
                      </a:lnTo>
                      <a:lnTo>
                        <a:pt x="76" y="416"/>
                      </a:lnTo>
                      <a:lnTo>
                        <a:pt x="75" y="418"/>
                      </a:lnTo>
                      <a:lnTo>
                        <a:pt x="70" y="188"/>
                      </a:lnTo>
                      <a:lnTo>
                        <a:pt x="70" y="185"/>
                      </a:lnTo>
                      <a:lnTo>
                        <a:pt x="73" y="183"/>
                      </a:lnTo>
                      <a:lnTo>
                        <a:pt x="114" y="133"/>
                      </a:lnTo>
                      <a:lnTo>
                        <a:pt x="111" y="136"/>
                      </a:lnTo>
                      <a:lnTo>
                        <a:pt x="150" y="9"/>
                      </a:lnTo>
                      <a:lnTo>
                        <a:pt x="150" y="9"/>
                      </a:lnTo>
                      <a:lnTo>
                        <a:pt x="154" y="5"/>
                      </a:lnTo>
                      <a:lnTo>
                        <a:pt x="157" y="2"/>
                      </a:lnTo>
                      <a:lnTo>
                        <a:pt x="161" y="0"/>
                      </a:lnTo>
                      <a:lnTo>
                        <a:pt x="167" y="0"/>
                      </a:lnTo>
                      <a:lnTo>
                        <a:pt x="167" y="0"/>
                      </a:lnTo>
                      <a:lnTo>
                        <a:pt x="171" y="3"/>
                      </a:lnTo>
                      <a:lnTo>
                        <a:pt x="175" y="7"/>
                      </a:lnTo>
                      <a:lnTo>
                        <a:pt x="176" y="12"/>
                      </a:lnTo>
                      <a:lnTo>
                        <a:pt x="175" y="17"/>
                      </a:lnTo>
                      <a:lnTo>
                        <a:pt x="175" y="17"/>
                      </a:lnTo>
                      <a:lnTo>
                        <a:pt x="175" y="17"/>
                      </a:lnTo>
                      <a:lnTo>
                        <a:pt x="175" y="17"/>
                      </a:lnTo>
                      <a:close/>
                    </a:path>
                  </a:pathLst>
                </a:custGeom>
                <a:gradFill flip="none" rotWithShape="1">
                  <a:gsLst>
                    <a:gs pos="0">
                      <a:srgbClr val="B39375"/>
                    </a:gs>
                    <a:gs pos="100000">
                      <a:srgbClr val="3E3619"/>
                    </a:gs>
                  </a:gsLst>
                  <a:lin ang="6240000" scaled="0"/>
                  <a:tileRect/>
                </a:gradFill>
                <a:ln w="9525">
                  <a:noFill/>
                  <a:round/>
                  <a:headEnd/>
                  <a:tailEnd/>
                </a:ln>
                <a:effectLst>
                  <a:innerShdw blurRad="63500" dist="50800" dir="60000">
                    <a:srgbClr val="000000">
                      <a:alpha val="38000"/>
                    </a:srgbClr>
                  </a:innerShdw>
                </a:effectLst>
              </p:spPr>
              <p:txBody>
                <a:bodyPr vert="horz" wrap="square" lIns="91440" tIns="45720" rIns="91440" bIns="45720" numCol="1" anchor="t" anchorCtr="0" compatLnSpc="1">
                  <a:prstTxWarp prst="textNoShape">
                    <a:avLst/>
                  </a:prstTxWarp>
                </a:bodyPr>
                <a:lstStyle/>
                <a:p>
                  <a:endParaRPr lang="en-US"/>
                </a:p>
              </p:txBody>
            </p:sp>
            <p:sp>
              <p:nvSpPr>
                <p:cNvPr id="226" name="Freeform 8">
                  <a:extLst>
                    <a:ext uri="{FF2B5EF4-FFF2-40B4-BE49-F238E27FC236}">
                      <a16:creationId xmlns:a16="http://schemas.microsoft.com/office/drawing/2014/main" id="{8A9289EF-62A8-4024-B8EC-9AC82D494319}"/>
                    </a:ext>
                  </a:extLst>
                </p:cNvPr>
                <p:cNvSpPr>
                  <a:spLocks/>
                </p:cNvSpPr>
                <p:nvPr/>
              </p:nvSpPr>
              <p:spPr bwMode="auto">
                <a:xfrm rot="308441" flipH="1">
                  <a:off x="1634063" y="3662892"/>
                  <a:ext cx="194736" cy="1359958"/>
                </a:xfrm>
                <a:custGeom>
                  <a:avLst/>
                  <a:gdLst/>
                  <a:ahLst/>
                  <a:cxnLst>
                    <a:cxn ang="0">
                      <a:pos x="175" y="17"/>
                    </a:cxn>
                    <a:cxn ang="0">
                      <a:pos x="130" y="143"/>
                    </a:cxn>
                    <a:cxn ang="0">
                      <a:pos x="130" y="144"/>
                    </a:cxn>
                    <a:cxn ang="0">
                      <a:pos x="129" y="146"/>
                    </a:cxn>
                    <a:cxn ang="0">
                      <a:pos x="86" y="194"/>
                    </a:cxn>
                    <a:cxn ang="0">
                      <a:pos x="88" y="188"/>
                    </a:cxn>
                    <a:cxn ang="0">
                      <a:pos x="84" y="418"/>
                    </a:cxn>
                    <a:cxn ang="0">
                      <a:pos x="84" y="419"/>
                    </a:cxn>
                    <a:cxn ang="0">
                      <a:pos x="83" y="420"/>
                    </a:cxn>
                    <a:cxn ang="0">
                      <a:pos x="33" y="489"/>
                    </a:cxn>
                    <a:cxn ang="0">
                      <a:pos x="33" y="489"/>
                    </a:cxn>
                    <a:cxn ang="0">
                      <a:pos x="4" y="537"/>
                    </a:cxn>
                    <a:cxn ang="0">
                      <a:pos x="4" y="537"/>
                    </a:cxn>
                    <a:cxn ang="0">
                      <a:pos x="3" y="614"/>
                    </a:cxn>
                    <a:cxn ang="0">
                      <a:pos x="0" y="537"/>
                    </a:cxn>
                    <a:cxn ang="0">
                      <a:pos x="0" y="536"/>
                    </a:cxn>
                    <a:cxn ang="0">
                      <a:pos x="1" y="536"/>
                    </a:cxn>
                    <a:cxn ang="0">
                      <a:pos x="28" y="487"/>
                    </a:cxn>
                    <a:cxn ang="0">
                      <a:pos x="28" y="486"/>
                    </a:cxn>
                    <a:cxn ang="0">
                      <a:pos x="28" y="486"/>
                    </a:cxn>
                    <a:cxn ang="0">
                      <a:pos x="76" y="416"/>
                    </a:cxn>
                    <a:cxn ang="0">
                      <a:pos x="75" y="418"/>
                    </a:cxn>
                    <a:cxn ang="0">
                      <a:pos x="70" y="188"/>
                    </a:cxn>
                    <a:cxn ang="0">
                      <a:pos x="70" y="185"/>
                    </a:cxn>
                    <a:cxn ang="0">
                      <a:pos x="73" y="183"/>
                    </a:cxn>
                    <a:cxn ang="0">
                      <a:pos x="114" y="133"/>
                    </a:cxn>
                    <a:cxn ang="0">
                      <a:pos x="111" y="136"/>
                    </a:cxn>
                    <a:cxn ang="0">
                      <a:pos x="150" y="9"/>
                    </a:cxn>
                    <a:cxn ang="0">
                      <a:pos x="150" y="9"/>
                    </a:cxn>
                    <a:cxn ang="0">
                      <a:pos x="154" y="5"/>
                    </a:cxn>
                    <a:cxn ang="0">
                      <a:pos x="157" y="2"/>
                    </a:cxn>
                    <a:cxn ang="0">
                      <a:pos x="161" y="0"/>
                    </a:cxn>
                    <a:cxn ang="0">
                      <a:pos x="167" y="0"/>
                    </a:cxn>
                    <a:cxn ang="0">
                      <a:pos x="167" y="0"/>
                    </a:cxn>
                    <a:cxn ang="0">
                      <a:pos x="171" y="3"/>
                    </a:cxn>
                    <a:cxn ang="0">
                      <a:pos x="175" y="7"/>
                    </a:cxn>
                    <a:cxn ang="0">
                      <a:pos x="176" y="12"/>
                    </a:cxn>
                    <a:cxn ang="0">
                      <a:pos x="175" y="17"/>
                    </a:cxn>
                    <a:cxn ang="0">
                      <a:pos x="175" y="17"/>
                    </a:cxn>
                    <a:cxn ang="0">
                      <a:pos x="175" y="17"/>
                    </a:cxn>
                    <a:cxn ang="0">
                      <a:pos x="175" y="17"/>
                    </a:cxn>
                  </a:cxnLst>
                  <a:rect l="0" t="0" r="r" b="b"/>
                  <a:pathLst>
                    <a:path w="176" h="614">
                      <a:moveTo>
                        <a:pt x="175" y="17"/>
                      </a:moveTo>
                      <a:lnTo>
                        <a:pt x="130" y="143"/>
                      </a:lnTo>
                      <a:lnTo>
                        <a:pt x="130" y="144"/>
                      </a:lnTo>
                      <a:lnTo>
                        <a:pt x="129" y="146"/>
                      </a:lnTo>
                      <a:lnTo>
                        <a:pt x="86" y="194"/>
                      </a:lnTo>
                      <a:lnTo>
                        <a:pt x="88" y="188"/>
                      </a:lnTo>
                      <a:lnTo>
                        <a:pt x="84" y="418"/>
                      </a:lnTo>
                      <a:lnTo>
                        <a:pt x="84" y="419"/>
                      </a:lnTo>
                      <a:lnTo>
                        <a:pt x="83" y="420"/>
                      </a:lnTo>
                      <a:lnTo>
                        <a:pt x="33" y="489"/>
                      </a:lnTo>
                      <a:lnTo>
                        <a:pt x="33" y="489"/>
                      </a:lnTo>
                      <a:lnTo>
                        <a:pt x="4" y="537"/>
                      </a:lnTo>
                      <a:lnTo>
                        <a:pt x="4" y="537"/>
                      </a:lnTo>
                      <a:lnTo>
                        <a:pt x="3" y="614"/>
                      </a:lnTo>
                      <a:lnTo>
                        <a:pt x="0" y="537"/>
                      </a:lnTo>
                      <a:lnTo>
                        <a:pt x="0" y="536"/>
                      </a:lnTo>
                      <a:lnTo>
                        <a:pt x="1" y="536"/>
                      </a:lnTo>
                      <a:lnTo>
                        <a:pt x="28" y="487"/>
                      </a:lnTo>
                      <a:lnTo>
                        <a:pt x="28" y="486"/>
                      </a:lnTo>
                      <a:lnTo>
                        <a:pt x="28" y="486"/>
                      </a:lnTo>
                      <a:lnTo>
                        <a:pt x="76" y="416"/>
                      </a:lnTo>
                      <a:lnTo>
                        <a:pt x="75" y="418"/>
                      </a:lnTo>
                      <a:lnTo>
                        <a:pt x="70" y="188"/>
                      </a:lnTo>
                      <a:lnTo>
                        <a:pt x="70" y="185"/>
                      </a:lnTo>
                      <a:lnTo>
                        <a:pt x="73" y="183"/>
                      </a:lnTo>
                      <a:lnTo>
                        <a:pt x="114" y="133"/>
                      </a:lnTo>
                      <a:lnTo>
                        <a:pt x="111" y="136"/>
                      </a:lnTo>
                      <a:lnTo>
                        <a:pt x="150" y="9"/>
                      </a:lnTo>
                      <a:lnTo>
                        <a:pt x="150" y="9"/>
                      </a:lnTo>
                      <a:lnTo>
                        <a:pt x="154" y="5"/>
                      </a:lnTo>
                      <a:lnTo>
                        <a:pt x="157" y="2"/>
                      </a:lnTo>
                      <a:lnTo>
                        <a:pt x="161" y="0"/>
                      </a:lnTo>
                      <a:lnTo>
                        <a:pt x="167" y="0"/>
                      </a:lnTo>
                      <a:lnTo>
                        <a:pt x="167" y="0"/>
                      </a:lnTo>
                      <a:lnTo>
                        <a:pt x="171" y="3"/>
                      </a:lnTo>
                      <a:lnTo>
                        <a:pt x="175" y="7"/>
                      </a:lnTo>
                      <a:lnTo>
                        <a:pt x="176" y="12"/>
                      </a:lnTo>
                      <a:lnTo>
                        <a:pt x="175" y="17"/>
                      </a:lnTo>
                      <a:lnTo>
                        <a:pt x="175" y="17"/>
                      </a:lnTo>
                      <a:lnTo>
                        <a:pt x="175" y="17"/>
                      </a:lnTo>
                      <a:lnTo>
                        <a:pt x="175" y="17"/>
                      </a:lnTo>
                      <a:close/>
                    </a:path>
                  </a:pathLst>
                </a:custGeom>
                <a:gradFill flip="none" rotWithShape="1">
                  <a:gsLst>
                    <a:gs pos="0">
                      <a:srgbClr val="B39375"/>
                    </a:gs>
                    <a:gs pos="100000">
                      <a:srgbClr val="3E3619"/>
                    </a:gs>
                  </a:gsLst>
                  <a:lin ang="6240000" scaled="0"/>
                  <a:tileRect/>
                </a:gradFill>
                <a:ln w="9525">
                  <a:noFill/>
                  <a:round/>
                  <a:headEnd/>
                  <a:tailEnd/>
                </a:ln>
                <a:effectLst>
                  <a:innerShdw blurRad="63500" dist="50800" dir="60000">
                    <a:srgbClr val="000000">
                      <a:alpha val="38000"/>
                    </a:srgbClr>
                  </a:innerShdw>
                </a:effectLst>
              </p:spPr>
              <p:txBody>
                <a:bodyPr vert="horz" wrap="square" lIns="91440" tIns="45720" rIns="91440" bIns="45720" numCol="1" anchor="t" anchorCtr="0" compatLnSpc="1">
                  <a:prstTxWarp prst="textNoShape">
                    <a:avLst/>
                  </a:prstTxWarp>
                </a:bodyPr>
                <a:lstStyle/>
                <a:p>
                  <a:endParaRPr lang="en-US"/>
                </a:p>
              </p:txBody>
            </p:sp>
            <p:sp>
              <p:nvSpPr>
                <p:cNvPr id="227" name="Freeform 5">
                  <a:extLst>
                    <a:ext uri="{FF2B5EF4-FFF2-40B4-BE49-F238E27FC236}">
                      <a16:creationId xmlns:a16="http://schemas.microsoft.com/office/drawing/2014/main" id="{4F30EE70-B9D4-4C20-A1B8-32BD3604CD8D}"/>
                    </a:ext>
                  </a:extLst>
                </p:cNvPr>
                <p:cNvSpPr>
                  <a:spLocks/>
                </p:cNvSpPr>
                <p:nvPr/>
              </p:nvSpPr>
              <p:spPr bwMode="auto">
                <a:xfrm rot="21448727">
                  <a:off x="1720850" y="3651250"/>
                  <a:ext cx="169025" cy="2623558"/>
                </a:xfrm>
                <a:custGeom>
                  <a:avLst/>
                  <a:gdLst/>
                  <a:ahLst/>
                  <a:cxnLst>
                    <a:cxn ang="0">
                      <a:pos x="53" y="517"/>
                    </a:cxn>
                    <a:cxn ang="0">
                      <a:pos x="69" y="664"/>
                    </a:cxn>
                    <a:cxn ang="0">
                      <a:pos x="74" y="774"/>
                    </a:cxn>
                    <a:cxn ang="0">
                      <a:pos x="73" y="849"/>
                    </a:cxn>
                    <a:cxn ang="0">
                      <a:pos x="64" y="923"/>
                    </a:cxn>
                    <a:cxn ang="0">
                      <a:pos x="54" y="960"/>
                    </a:cxn>
                    <a:cxn ang="0">
                      <a:pos x="37" y="1011"/>
                    </a:cxn>
                    <a:cxn ang="0">
                      <a:pos x="33" y="1063"/>
                    </a:cxn>
                    <a:cxn ang="0">
                      <a:pos x="36" y="1100"/>
                    </a:cxn>
                    <a:cxn ang="0">
                      <a:pos x="53" y="1209"/>
                    </a:cxn>
                    <a:cxn ang="0">
                      <a:pos x="56" y="1247"/>
                    </a:cxn>
                    <a:cxn ang="0">
                      <a:pos x="51" y="1284"/>
                    </a:cxn>
                    <a:cxn ang="0">
                      <a:pos x="43" y="1320"/>
                    </a:cxn>
                    <a:cxn ang="0">
                      <a:pos x="34" y="1392"/>
                    </a:cxn>
                    <a:cxn ang="0">
                      <a:pos x="30" y="1466"/>
                    </a:cxn>
                    <a:cxn ang="0">
                      <a:pos x="30" y="1576"/>
                    </a:cxn>
                    <a:cxn ang="0">
                      <a:pos x="32" y="1687"/>
                    </a:cxn>
                    <a:cxn ang="0">
                      <a:pos x="28" y="1908"/>
                    </a:cxn>
                    <a:cxn ang="0">
                      <a:pos x="21" y="2054"/>
                    </a:cxn>
                    <a:cxn ang="0">
                      <a:pos x="8" y="2201"/>
                    </a:cxn>
                    <a:cxn ang="0">
                      <a:pos x="4" y="2274"/>
                    </a:cxn>
                    <a:cxn ang="0">
                      <a:pos x="10" y="2329"/>
                    </a:cxn>
                    <a:cxn ang="0">
                      <a:pos x="20" y="2364"/>
                    </a:cxn>
                    <a:cxn ang="0">
                      <a:pos x="38" y="2417"/>
                    </a:cxn>
                    <a:cxn ang="0">
                      <a:pos x="52" y="2489"/>
                    </a:cxn>
                    <a:cxn ang="0">
                      <a:pos x="63" y="2562"/>
                    </a:cxn>
                    <a:cxn ang="0">
                      <a:pos x="82" y="2782"/>
                    </a:cxn>
                    <a:cxn ang="0">
                      <a:pos x="82" y="2782"/>
                    </a:cxn>
                    <a:cxn ang="0">
                      <a:pos x="60" y="2562"/>
                    </a:cxn>
                    <a:cxn ang="0">
                      <a:pos x="50" y="2489"/>
                    </a:cxn>
                    <a:cxn ang="0">
                      <a:pos x="34" y="2418"/>
                    </a:cxn>
                    <a:cxn ang="0">
                      <a:pos x="16" y="2366"/>
                    </a:cxn>
                    <a:cxn ang="0">
                      <a:pos x="6" y="2330"/>
                    </a:cxn>
                    <a:cxn ang="0">
                      <a:pos x="0" y="2274"/>
                    </a:cxn>
                    <a:cxn ang="0">
                      <a:pos x="2" y="2201"/>
                    </a:cxn>
                    <a:cxn ang="0">
                      <a:pos x="13" y="2054"/>
                    </a:cxn>
                    <a:cxn ang="0">
                      <a:pos x="20" y="1907"/>
                    </a:cxn>
                    <a:cxn ang="0">
                      <a:pos x="21" y="1687"/>
                    </a:cxn>
                    <a:cxn ang="0">
                      <a:pos x="19" y="1577"/>
                    </a:cxn>
                    <a:cxn ang="0">
                      <a:pos x="18" y="1466"/>
                    </a:cxn>
                    <a:cxn ang="0">
                      <a:pos x="21" y="1391"/>
                    </a:cxn>
                    <a:cxn ang="0">
                      <a:pos x="29" y="1318"/>
                    </a:cxn>
                    <a:cxn ang="0">
                      <a:pos x="38" y="1281"/>
                    </a:cxn>
                    <a:cxn ang="0">
                      <a:pos x="41" y="1247"/>
                    </a:cxn>
                    <a:cxn ang="0">
                      <a:pos x="32" y="1174"/>
                    </a:cxn>
                    <a:cxn ang="0">
                      <a:pos x="20" y="1102"/>
                    </a:cxn>
                    <a:cxn ang="0">
                      <a:pos x="17" y="1046"/>
                    </a:cxn>
                    <a:cxn ang="0">
                      <a:pos x="20" y="1008"/>
                    </a:cxn>
                    <a:cxn ang="0">
                      <a:pos x="28" y="980"/>
                    </a:cxn>
                    <a:cxn ang="0">
                      <a:pos x="38" y="953"/>
                    </a:cxn>
                    <a:cxn ang="0">
                      <a:pos x="51" y="902"/>
                    </a:cxn>
                    <a:cxn ang="0">
                      <a:pos x="57" y="812"/>
                    </a:cxn>
                    <a:cxn ang="0">
                      <a:pos x="54" y="739"/>
                    </a:cxn>
                    <a:cxn ang="0">
                      <a:pos x="42" y="592"/>
                    </a:cxn>
                    <a:cxn ang="0">
                      <a:pos x="32" y="516"/>
                    </a:cxn>
                    <a:cxn ang="0">
                      <a:pos x="161" y="4"/>
                    </a:cxn>
                    <a:cxn ang="0">
                      <a:pos x="174" y="0"/>
                    </a:cxn>
                    <a:cxn ang="0">
                      <a:pos x="182" y="6"/>
                    </a:cxn>
                    <a:cxn ang="0">
                      <a:pos x="184" y="16"/>
                    </a:cxn>
                  </a:cxnLst>
                  <a:rect l="0" t="0" r="r" b="b"/>
                  <a:pathLst>
                    <a:path w="184" h="2856">
                      <a:moveTo>
                        <a:pt x="183" y="16"/>
                      </a:moveTo>
                      <a:lnTo>
                        <a:pt x="53" y="521"/>
                      </a:lnTo>
                      <a:lnTo>
                        <a:pt x="53" y="517"/>
                      </a:lnTo>
                      <a:lnTo>
                        <a:pt x="53" y="517"/>
                      </a:lnTo>
                      <a:lnTo>
                        <a:pt x="62" y="590"/>
                      </a:lnTo>
                      <a:lnTo>
                        <a:pt x="69" y="664"/>
                      </a:lnTo>
                      <a:lnTo>
                        <a:pt x="72" y="701"/>
                      </a:lnTo>
                      <a:lnTo>
                        <a:pt x="73" y="738"/>
                      </a:lnTo>
                      <a:lnTo>
                        <a:pt x="74" y="774"/>
                      </a:lnTo>
                      <a:lnTo>
                        <a:pt x="74" y="812"/>
                      </a:lnTo>
                      <a:lnTo>
                        <a:pt x="74" y="812"/>
                      </a:lnTo>
                      <a:lnTo>
                        <a:pt x="73" y="849"/>
                      </a:lnTo>
                      <a:lnTo>
                        <a:pt x="71" y="887"/>
                      </a:lnTo>
                      <a:lnTo>
                        <a:pt x="68" y="904"/>
                      </a:lnTo>
                      <a:lnTo>
                        <a:pt x="64" y="923"/>
                      </a:lnTo>
                      <a:lnTo>
                        <a:pt x="60" y="942"/>
                      </a:lnTo>
                      <a:lnTo>
                        <a:pt x="54" y="960"/>
                      </a:lnTo>
                      <a:lnTo>
                        <a:pt x="54" y="960"/>
                      </a:lnTo>
                      <a:lnTo>
                        <a:pt x="47" y="977"/>
                      </a:lnTo>
                      <a:lnTo>
                        <a:pt x="40" y="993"/>
                      </a:lnTo>
                      <a:lnTo>
                        <a:pt x="37" y="1011"/>
                      </a:lnTo>
                      <a:lnTo>
                        <a:pt x="34" y="1028"/>
                      </a:lnTo>
                      <a:lnTo>
                        <a:pt x="33" y="1046"/>
                      </a:lnTo>
                      <a:lnTo>
                        <a:pt x="33" y="1063"/>
                      </a:lnTo>
                      <a:lnTo>
                        <a:pt x="34" y="1082"/>
                      </a:lnTo>
                      <a:lnTo>
                        <a:pt x="36" y="1100"/>
                      </a:lnTo>
                      <a:lnTo>
                        <a:pt x="36" y="1100"/>
                      </a:lnTo>
                      <a:lnTo>
                        <a:pt x="41" y="1136"/>
                      </a:lnTo>
                      <a:lnTo>
                        <a:pt x="48" y="1172"/>
                      </a:lnTo>
                      <a:lnTo>
                        <a:pt x="53" y="1209"/>
                      </a:lnTo>
                      <a:lnTo>
                        <a:pt x="54" y="1228"/>
                      </a:lnTo>
                      <a:lnTo>
                        <a:pt x="56" y="1247"/>
                      </a:lnTo>
                      <a:lnTo>
                        <a:pt x="56" y="1247"/>
                      </a:lnTo>
                      <a:lnTo>
                        <a:pt x="54" y="1266"/>
                      </a:lnTo>
                      <a:lnTo>
                        <a:pt x="53" y="1276"/>
                      </a:lnTo>
                      <a:lnTo>
                        <a:pt x="51" y="1284"/>
                      </a:lnTo>
                      <a:lnTo>
                        <a:pt x="51" y="1284"/>
                      </a:lnTo>
                      <a:lnTo>
                        <a:pt x="47" y="1302"/>
                      </a:lnTo>
                      <a:lnTo>
                        <a:pt x="43" y="1320"/>
                      </a:lnTo>
                      <a:lnTo>
                        <a:pt x="43" y="1320"/>
                      </a:lnTo>
                      <a:lnTo>
                        <a:pt x="38" y="1357"/>
                      </a:lnTo>
                      <a:lnTo>
                        <a:pt x="34" y="1392"/>
                      </a:lnTo>
                      <a:lnTo>
                        <a:pt x="34" y="1392"/>
                      </a:lnTo>
                      <a:lnTo>
                        <a:pt x="32" y="1429"/>
                      </a:lnTo>
                      <a:lnTo>
                        <a:pt x="30" y="1466"/>
                      </a:lnTo>
                      <a:lnTo>
                        <a:pt x="30" y="1539"/>
                      </a:lnTo>
                      <a:lnTo>
                        <a:pt x="30" y="1539"/>
                      </a:lnTo>
                      <a:lnTo>
                        <a:pt x="30" y="1576"/>
                      </a:lnTo>
                      <a:lnTo>
                        <a:pt x="31" y="1612"/>
                      </a:lnTo>
                      <a:lnTo>
                        <a:pt x="31" y="1612"/>
                      </a:lnTo>
                      <a:lnTo>
                        <a:pt x="32" y="1687"/>
                      </a:lnTo>
                      <a:lnTo>
                        <a:pt x="32" y="1687"/>
                      </a:lnTo>
                      <a:lnTo>
                        <a:pt x="30" y="1833"/>
                      </a:lnTo>
                      <a:lnTo>
                        <a:pt x="28" y="1908"/>
                      </a:lnTo>
                      <a:lnTo>
                        <a:pt x="26" y="1981"/>
                      </a:lnTo>
                      <a:lnTo>
                        <a:pt x="26" y="1981"/>
                      </a:lnTo>
                      <a:lnTo>
                        <a:pt x="21" y="2054"/>
                      </a:lnTo>
                      <a:lnTo>
                        <a:pt x="14" y="2128"/>
                      </a:lnTo>
                      <a:lnTo>
                        <a:pt x="14" y="2128"/>
                      </a:lnTo>
                      <a:lnTo>
                        <a:pt x="8" y="2201"/>
                      </a:lnTo>
                      <a:lnTo>
                        <a:pt x="6" y="2238"/>
                      </a:lnTo>
                      <a:lnTo>
                        <a:pt x="4" y="2274"/>
                      </a:lnTo>
                      <a:lnTo>
                        <a:pt x="4" y="2274"/>
                      </a:lnTo>
                      <a:lnTo>
                        <a:pt x="6" y="2293"/>
                      </a:lnTo>
                      <a:lnTo>
                        <a:pt x="7" y="2311"/>
                      </a:lnTo>
                      <a:lnTo>
                        <a:pt x="10" y="2329"/>
                      </a:lnTo>
                      <a:lnTo>
                        <a:pt x="14" y="2347"/>
                      </a:lnTo>
                      <a:lnTo>
                        <a:pt x="14" y="2347"/>
                      </a:lnTo>
                      <a:lnTo>
                        <a:pt x="20" y="2364"/>
                      </a:lnTo>
                      <a:lnTo>
                        <a:pt x="27" y="2381"/>
                      </a:lnTo>
                      <a:lnTo>
                        <a:pt x="33" y="2399"/>
                      </a:lnTo>
                      <a:lnTo>
                        <a:pt x="38" y="2417"/>
                      </a:lnTo>
                      <a:lnTo>
                        <a:pt x="38" y="2417"/>
                      </a:lnTo>
                      <a:lnTo>
                        <a:pt x="47" y="2452"/>
                      </a:lnTo>
                      <a:lnTo>
                        <a:pt x="52" y="2489"/>
                      </a:lnTo>
                      <a:lnTo>
                        <a:pt x="58" y="2526"/>
                      </a:lnTo>
                      <a:lnTo>
                        <a:pt x="63" y="2562"/>
                      </a:lnTo>
                      <a:lnTo>
                        <a:pt x="63" y="2562"/>
                      </a:lnTo>
                      <a:lnTo>
                        <a:pt x="71" y="2634"/>
                      </a:lnTo>
                      <a:lnTo>
                        <a:pt x="78" y="2708"/>
                      </a:lnTo>
                      <a:lnTo>
                        <a:pt x="82" y="2782"/>
                      </a:lnTo>
                      <a:lnTo>
                        <a:pt x="87" y="2856"/>
                      </a:lnTo>
                      <a:lnTo>
                        <a:pt x="87" y="2856"/>
                      </a:lnTo>
                      <a:lnTo>
                        <a:pt x="82" y="2782"/>
                      </a:lnTo>
                      <a:lnTo>
                        <a:pt x="76" y="2709"/>
                      </a:lnTo>
                      <a:lnTo>
                        <a:pt x="69" y="2636"/>
                      </a:lnTo>
                      <a:lnTo>
                        <a:pt x="60" y="2562"/>
                      </a:lnTo>
                      <a:lnTo>
                        <a:pt x="60" y="2562"/>
                      </a:lnTo>
                      <a:lnTo>
                        <a:pt x="56" y="2526"/>
                      </a:lnTo>
                      <a:lnTo>
                        <a:pt x="50" y="2489"/>
                      </a:lnTo>
                      <a:lnTo>
                        <a:pt x="42" y="2453"/>
                      </a:lnTo>
                      <a:lnTo>
                        <a:pt x="34" y="2418"/>
                      </a:lnTo>
                      <a:lnTo>
                        <a:pt x="34" y="2418"/>
                      </a:lnTo>
                      <a:lnTo>
                        <a:pt x="29" y="2400"/>
                      </a:lnTo>
                      <a:lnTo>
                        <a:pt x="22" y="2383"/>
                      </a:lnTo>
                      <a:lnTo>
                        <a:pt x="16" y="2366"/>
                      </a:lnTo>
                      <a:lnTo>
                        <a:pt x="10" y="2348"/>
                      </a:lnTo>
                      <a:lnTo>
                        <a:pt x="10" y="2348"/>
                      </a:lnTo>
                      <a:lnTo>
                        <a:pt x="6" y="2330"/>
                      </a:lnTo>
                      <a:lnTo>
                        <a:pt x="2" y="2312"/>
                      </a:lnTo>
                      <a:lnTo>
                        <a:pt x="0" y="2293"/>
                      </a:lnTo>
                      <a:lnTo>
                        <a:pt x="0" y="2274"/>
                      </a:lnTo>
                      <a:lnTo>
                        <a:pt x="0" y="2274"/>
                      </a:lnTo>
                      <a:lnTo>
                        <a:pt x="0" y="2238"/>
                      </a:lnTo>
                      <a:lnTo>
                        <a:pt x="2" y="2201"/>
                      </a:lnTo>
                      <a:lnTo>
                        <a:pt x="9" y="2128"/>
                      </a:lnTo>
                      <a:lnTo>
                        <a:pt x="9" y="2128"/>
                      </a:lnTo>
                      <a:lnTo>
                        <a:pt x="13" y="2054"/>
                      </a:lnTo>
                      <a:lnTo>
                        <a:pt x="18" y="1981"/>
                      </a:lnTo>
                      <a:lnTo>
                        <a:pt x="18" y="1981"/>
                      </a:lnTo>
                      <a:lnTo>
                        <a:pt x="20" y="1907"/>
                      </a:lnTo>
                      <a:lnTo>
                        <a:pt x="21" y="1833"/>
                      </a:lnTo>
                      <a:lnTo>
                        <a:pt x="21" y="1687"/>
                      </a:lnTo>
                      <a:lnTo>
                        <a:pt x="21" y="1687"/>
                      </a:lnTo>
                      <a:lnTo>
                        <a:pt x="20" y="1613"/>
                      </a:lnTo>
                      <a:lnTo>
                        <a:pt x="20" y="1613"/>
                      </a:lnTo>
                      <a:lnTo>
                        <a:pt x="19" y="1577"/>
                      </a:lnTo>
                      <a:lnTo>
                        <a:pt x="18" y="1539"/>
                      </a:lnTo>
                      <a:lnTo>
                        <a:pt x="18" y="1539"/>
                      </a:lnTo>
                      <a:lnTo>
                        <a:pt x="18" y="1466"/>
                      </a:lnTo>
                      <a:lnTo>
                        <a:pt x="19" y="1429"/>
                      </a:lnTo>
                      <a:lnTo>
                        <a:pt x="21" y="1391"/>
                      </a:lnTo>
                      <a:lnTo>
                        <a:pt x="21" y="1391"/>
                      </a:lnTo>
                      <a:lnTo>
                        <a:pt x="24" y="1354"/>
                      </a:lnTo>
                      <a:lnTo>
                        <a:pt x="29" y="1318"/>
                      </a:lnTo>
                      <a:lnTo>
                        <a:pt x="29" y="1318"/>
                      </a:lnTo>
                      <a:lnTo>
                        <a:pt x="33" y="1299"/>
                      </a:lnTo>
                      <a:lnTo>
                        <a:pt x="38" y="1281"/>
                      </a:lnTo>
                      <a:lnTo>
                        <a:pt x="38" y="1281"/>
                      </a:lnTo>
                      <a:lnTo>
                        <a:pt x="40" y="1264"/>
                      </a:lnTo>
                      <a:lnTo>
                        <a:pt x="41" y="1247"/>
                      </a:lnTo>
                      <a:lnTo>
                        <a:pt x="41" y="1247"/>
                      </a:lnTo>
                      <a:lnTo>
                        <a:pt x="40" y="1229"/>
                      </a:lnTo>
                      <a:lnTo>
                        <a:pt x="38" y="1211"/>
                      </a:lnTo>
                      <a:lnTo>
                        <a:pt x="32" y="1174"/>
                      </a:lnTo>
                      <a:lnTo>
                        <a:pt x="26" y="1139"/>
                      </a:lnTo>
                      <a:lnTo>
                        <a:pt x="20" y="1102"/>
                      </a:lnTo>
                      <a:lnTo>
                        <a:pt x="20" y="1102"/>
                      </a:lnTo>
                      <a:lnTo>
                        <a:pt x="18" y="1083"/>
                      </a:lnTo>
                      <a:lnTo>
                        <a:pt x="17" y="1064"/>
                      </a:lnTo>
                      <a:lnTo>
                        <a:pt x="17" y="1046"/>
                      </a:lnTo>
                      <a:lnTo>
                        <a:pt x="18" y="1027"/>
                      </a:lnTo>
                      <a:lnTo>
                        <a:pt x="18" y="1027"/>
                      </a:lnTo>
                      <a:lnTo>
                        <a:pt x="20" y="1008"/>
                      </a:lnTo>
                      <a:lnTo>
                        <a:pt x="24" y="989"/>
                      </a:lnTo>
                      <a:lnTo>
                        <a:pt x="24" y="989"/>
                      </a:lnTo>
                      <a:lnTo>
                        <a:pt x="28" y="980"/>
                      </a:lnTo>
                      <a:lnTo>
                        <a:pt x="31" y="970"/>
                      </a:lnTo>
                      <a:lnTo>
                        <a:pt x="38" y="953"/>
                      </a:lnTo>
                      <a:lnTo>
                        <a:pt x="38" y="953"/>
                      </a:lnTo>
                      <a:lnTo>
                        <a:pt x="43" y="937"/>
                      </a:lnTo>
                      <a:lnTo>
                        <a:pt x="48" y="920"/>
                      </a:lnTo>
                      <a:lnTo>
                        <a:pt x="51" y="902"/>
                      </a:lnTo>
                      <a:lnTo>
                        <a:pt x="53" y="884"/>
                      </a:lnTo>
                      <a:lnTo>
                        <a:pt x="56" y="848"/>
                      </a:lnTo>
                      <a:lnTo>
                        <a:pt x="57" y="812"/>
                      </a:lnTo>
                      <a:lnTo>
                        <a:pt x="57" y="812"/>
                      </a:lnTo>
                      <a:lnTo>
                        <a:pt x="56" y="776"/>
                      </a:lnTo>
                      <a:lnTo>
                        <a:pt x="54" y="739"/>
                      </a:lnTo>
                      <a:lnTo>
                        <a:pt x="52" y="702"/>
                      </a:lnTo>
                      <a:lnTo>
                        <a:pt x="50" y="666"/>
                      </a:lnTo>
                      <a:lnTo>
                        <a:pt x="42" y="592"/>
                      </a:lnTo>
                      <a:lnTo>
                        <a:pt x="32" y="520"/>
                      </a:lnTo>
                      <a:lnTo>
                        <a:pt x="32" y="518"/>
                      </a:lnTo>
                      <a:lnTo>
                        <a:pt x="32" y="516"/>
                      </a:lnTo>
                      <a:lnTo>
                        <a:pt x="159" y="9"/>
                      </a:lnTo>
                      <a:lnTo>
                        <a:pt x="159" y="9"/>
                      </a:lnTo>
                      <a:lnTo>
                        <a:pt x="161" y="4"/>
                      </a:lnTo>
                      <a:lnTo>
                        <a:pt x="164" y="1"/>
                      </a:lnTo>
                      <a:lnTo>
                        <a:pt x="169" y="0"/>
                      </a:lnTo>
                      <a:lnTo>
                        <a:pt x="174" y="0"/>
                      </a:lnTo>
                      <a:lnTo>
                        <a:pt x="174" y="0"/>
                      </a:lnTo>
                      <a:lnTo>
                        <a:pt x="179" y="2"/>
                      </a:lnTo>
                      <a:lnTo>
                        <a:pt x="182" y="6"/>
                      </a:lnTo>
                      <a:lnTo>
                        <a:pt x="184" y="10"/>
                      </a:lnTo>
                      <a:lnTo>
                        <a:pt x="184" y="16"/>
                      </a:lnTo>
                      <a:lnTo>
                        <a:pt x="184" y="16"/>
                      </a:lnTo>
                      <a:lnTo>
                        <a:pt x="183" y="16"/>
                      </a:lnTo>
                      <a:lnTo>
                        <a:pt x="183" y="16"/>
                      </a:lnTo>
                      <a:close/>
                    </a:path>
                  </a:pathLst>
                </a:custGeom>
                <a:gradFill flip="none" rotWithShape="1">
                  <a:gsLst>
                    <a:gs pos="0">
                      <a:srgbClr val="B39375"/>
                    </a:gs>
                    <a:gs pos="100000">
                      <a:srgbClr val="3E3619"/>
                    </a:gs>
                  </a:gsLst>
                  <a:lin ang="6240000" scaled="0"/>
                  <a:tileRect/>
                </a:gradFill>
                <a:ln w="9525">
                  <a:noFill/>
                  <a:round/>
                  <a:headEnd/>
                  <a:tailEnd/>
                </a:ln>
                <a:effectLst>
                  <a:innerShdw blurRad="63500" dist="50800" dir="60000">
                    <a:srgbClr val="000000">
                      <a:alpha val="38000"/>
                    </a:srgbClr>
                  </a:inn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6">
                  <a:extLst>
                    <a:ext uri="{FF2B5EF4-FFF2-40B4-BE49-F238E27FC236}">
                      <a16:creationId xmlns:a16="http://schemas.microsoft.com/office/drawing/2014/main" id="{0DD40F9D-2E75-410E-833B-2A617C4466D5}"/>
                    </a:ext>
                  </a:extLst>
                </p:cNvPr>
                <p:cNvSpPr>
                  <a:spLocks/>
                </p:cNvSpPr>
                <p:nvPr/>
              </p:nvSpPr>
              <p:spPr bwMode="auto">
                <a:xfrm rot="21099981" flipH="1">
                  <a:off x="1589359" y="3674975"/>
                  <a:ext cx="430796" cy="2259597"/>
                </a:xfrm>
                <a:custGeom>
                  <a:avLst/>
                  <a:gdLst/>
                  <a:ahLst/>
                  <a:cxnLst>
                    <a:cxn ang="0">
                      <a:pos x="26" y="13"/>
                    </a:cxn>
                    <a:cxn ang="0">
                      <a:pos x="25" y="244"/>
                    </a:cxn>
                    <a:cxn ang="0">
                      <a:pos x="23" y="239"/>
                    </a:cxn>
                    <a:cxn ang="0">
                      <a:pos x="166" y="496"/>
                    </a:cxn>
                    <a:cxn ang="0">
                      <a:pos x="165" y="495"/>
                    </a:cxn>
                    <a:cxn ang="0">
                      <a:pos x="285" y="635"/>
                    </a:cxn>
                    <a:cxn ang="0">
                      <a:pos x="286" y="638"/>
                    </a:cxn>
                    <a:cxn ang="0">
                      <a:pos x="287" y="639"/>
                    </a:cxn>
                    <a:cxn ang="0">
                      <a:pos x="385" y="911"/>
                    </a:cxn>
                    <a:cxn ang="0">
                      <a:pos x="386" y="912"/>
                    </a:cxn>
                    <a:cxn ang="0">
                      <a:pos x="386" y="914"/>
                    </a:cxn>
                    <a:cxn ang="0">
                      <a:pos x="354" y="1351"/>
                    </a:cxn>
                    <a:cxn ang="0">
                      <a:pos x="354" y="1350"/>
                    </a:cxn>
                    <a:cxn ang="0">
                      <a:pos x="401" y="1665"/>
                    </a:cxn>
                    <a:cxn ang="0">
                      <a:pos x="400" y="1663"/>
                    </a:cxn>
                    <a:cxn ang="0">
                      <a:pos x="567" y="1939"/>
                    </a:cxn>
                    <a:cxn ang="0">
                      <a:pos x="567" y="1939"/>
                    </a:cxn>
                    <a:cxn ang="0">
                      <a:pos x="567" y="1940"/>
                    </a:cxn>
                    <a:cxn ang="0">
                      <a:pos x="567" y="1940"/>
                    </a:cxn>
                    <a:cxn ang="0">
                      <a:pos x="586" y="2041"/>
                    </a:cxn>
                    <a:cxn ang="0">
                      <a:pos x="603" y="2142"/>
                    </a:cxn>
                    <a:cxn ang="0">
                      <a:pos x="636" y="2345"/>
                    </a:cxn>
                    <a:cxn ang="0">
                      <a:pos x="636" y="2345"/>
                    </a:cxn>
                    <a:cxn ang="0">
                      <a:pos x="636" y="2345"/>
                    </a:cxn>
                    <a:cxn ang="0">
                      <a:pos x="635" y="2689"/>
                    </a:cxn>
                    <a:cxn ang="0">
                      <a:pos x="633" y="2345"/>
                    </a:cxn>
                    <a:cxn ang="0">
                      <a:pos x="633" y="2345"/>
                    </a:cxn>
                    <a:cxn ang="0">
                      <a:pos x="633" y="2345"/>
                    </a:cxn>
                    <a:cxn ang="0">
                      <a:pos x="598" y="2143"/>
                    </a:cxn>
                    <a:cxn ang="0">
                      <a:pos x="580" y="2042"/>
                    </a:cxn>
                    <a:cxn ang="0">
                      <a:pos x="560" y="1941"/>
                    </a:cxn>
                    <a:cxn ang="0">
                      <a:pos x="562" y="1942"/>
                    </a:cxn>
                    <a:cxn ang="0">
                      <a:pos x="393" y="1669"/>
                    </a:cxn>
                    <a:cxn ang="0">
                      <a:pos x="391" y="1668"/>
                    </a:cxn>
                    <a:cxn ang="0">
                      <a:pos x="391" y="1666"/>
                    </a:cxn>
                    <a:cxn ang="0">
                      <a:pos x="341" y="1352"/>
                    </a:cxn>
                    <a:cxn ang="0">
                      <a:pos x="341" y="1351"/>
                    </a:cxn>
                    <a:cxn ang="0">
                      <a:pos x="341" y="1351"/>
                    </a:cxn>
                    <a:cxn ang="0">
                      <a:pos x="369" y="913"/>
                    </a:cxn>
                    <a:cxn ang="0">
                      <a:pos x="369" y="916"/>
                    </a:cxn>
                    <a:cxn ang="0">
                      <a:pos x="269" y="645"/>
                    </a:cxn>
                    <a:cxn ang="0">
                      <a:pos x="270" y="649"/>
                    </a:cxn>
                    <a:cxn ang="0">
                      <a:pos x="148" y="509"/>
                    </a:cxn>
                    <a:cxn ang="0">
                      <a:pos x="148" y="508"/>
                    </a:cxn>
                    <a:cxn ang="0">
                      <a:pos x="147" y="506"/>
                    </a:cxn>
                    <a:cxn ang="0">
                      <a:pos x="3" y="250"/>
                    </a:cxn>
                    <a:cxn ang="0">
                      <a:pos x="0" y="248"/>
                    </a:cxn>
                    <a:cxn ang="0">
                      <a:pos x="0" y="244"/>
                    </a:cxn>
                    <a:cxn ang="0">
                      <a:pos x="0" y="13"/>
                    </a:cxn>
                    <a:cxn ang="0">
                      <a:pos x="0" y="13"/>
                    </a:cxn>
                    <a:cxn ang="0">
                      <a:pos x="0" y="8"/>
                    </a:cxn>
                    <a:cxn ang="0">
                      <a:pos x="4" y="4"/>
                    </a:cxn>
                    <a:cxn ang="0">
                      <a:pos x="8" y="1"/>
                    </a:cxn>
                    <a:cxn ang="0">
                      <a:pos x="13" y="0"/>
                    </a:cxn>
                    <a:cxn ang="0">
                      <a:pos x="13" y="0"/>
                    </a:cxn>
                    <a:cxn ang="0">
                      <a:pos x="18" y="1"/>
                    </a:cxn>
                    <a:cxn ang="0">
                      <a:pos x="21" y="4"/>
                    </a:cxn>
                    <a:cxn ang="0">
                      <a:pos x="25" y="8"/>
                    </a:cxn>
                    <a:cxn ang="0">
                      <a:pos x="26" y="13"/>
                    </a:cxn>
                    <a:cxn ang="0">
                      <a:pos x="26" y="13"/>
                    </a:cxn>
                    <a:cxn ang="0">
                      <a:pos x="26" y="13"/>
                    </a:cxn>
                    <a:cxn ang="0">
                      <a:pos x="26" y="13"/>
                    </a:cxn>
                  </a:cxnLst>
                  <a:rect l="0" t="0" r="r" b="b"/>
                  <a:pathLst>
                    <a:path w="636" h="2689">
                      <a:moveTo>
                        <a:pt x="26" y="13"/>
                      </a:moveTo>
                      <a:lnTo>
                        <a:pt x="25" y="244"/>
                      </a:lnTo>
                      <a:lnTo>
                        <a:pt x="23" y="239"/>
                      </a:lnTo>
                      <a:lnTo>
                        <a:pt x="166" y="496"/>
                      </a:lnTo>
                      <a:lnTo>
                        <a:pt x="165" y="495"/>
                      </a:lnTo>
                      <a:lnTo>
                        <a:pt x="285" y="635"/>
                      </a:lnTo>
                      <a:lnTo>
                        <a:pt x="286" y="638"/>
                      </a:lnTo>
                      <a:lnTo>
                        <a:pt x="287" y="639"/>
                      </a:lnTo>
                      <a:lnTo>
                        <a:pt x="385" y="911"/>
                      </a:lnTo>
                      <a:lnTo>
                        <a:pt x="386" y="912"/>
                      </a:lnTo>
                      <a:lnTo>
                        <a:pt x="386" y="914"/>
                      </a:lnTo>
                      <a:lnTo>
                        <a:pt x="354" y="1351"/>
                      </a:lnTo>
                      <a:lnTo>
                        <a:pt x="354" y="1350"/>
                      </a:lnTo>
                      <a:lnTo>
                        <a:pt x="401" y="1665"/>
                      </a:lnTo>
                      <a:lnTo>
                        <a:pt x="400" y="1663"/>
                      </a:lnTo>
                      <a:lnTo>
                        <a:pt x="567" y="1939"/>
                      </a:lnTo>
                      <a:lnTo>
                        <a:pt x="567" y="1939"/>
                      </a:lnTo>
                      <a:lnTo>
                        <a:pt x="567" y="1940"/>
                      </a:lnTo>
                      <a:lnTo>
                        <a:pt x="567" y="1940"/>
                      </a:lnTo>
                      <a:lnTo>
                        <a:pt x="586" y="2041"/>
                      </a:lnTo>
                      <a:lnTo>
                        <a:pt x="603" y="2142"/>
                      </a:lnTo>
                      <a:lnTo>
                        <a:pt x="636" y="2345"/>
                      </a:lnTo>
                      <a:lnTo>
                        <a:pt x="636" y="2345"/>
                      </a:lnTo>
                      <a:lnTo>
                        <a:pt x="636" y="2345"/>
                      </a:lnTo>
                      <a:lnTo>
                        <a:pt x="635" y="2689"/>
                      </a:lnTo>
                      <a:lnTo>
                        <a:pt x="633" y="2345"/>
                      </a:lnTo>
                      <a:lnTo>
                        <a:pt x="633" y="2345"/>
                      </a:lnTo>
                      <a:lnTo>
                        <a:pt x="633" y="2345"/>
                      </a:lnTo>
                      <a:lnTo>
                        <a:pt x="598" y="2143"/>
                      </a:lnTo>
                      <a:lnTo>
                        <a:pt x="580" y="2042"/>
                      </a:lnTo>
                      <a:lnTo>
                        <a:pt x="560" y="1941"/>
                      </a:lnTo>
                      <a:lnTo>
                        <a:pt x="562" y="1942"/>
                      </a:lnTo>
                      <a:lnTo>
                        <a:pt x="393" y="1669"/>
                      </a:lnTo>
                      <a:lnTo>
                        <a:pt x="391" y="1668"/>
                      </a:lnTo>
                      <a:lnTo>
                        <a:pt x="391" y="1666"/>
                      </a:lnTo>
                      <a:lnTo>
                        <a:pt x="341" y="1352"/>
                      </a:lnTo>
                      <a:lnTo>
                        <a:pt x="341" y="1351"/>
                      </a:lnTo>
                      <a:lnTo>
                        <a:pt x="341" y="1351"/>
                      </a:lnTo>
                      <a:lnTo>
                        <a:pt x="369" y="913"/>
                      </a:lnTo>
                      <a:lnTo>
                        <a:pt x="369" y="916"/>
                      </a:lnTo>
                      <a:lnTo>
                        <a:pt x="269" y="645"/>
                      </a:lnTo>
                      <a:lnTo>
                        <a:pt x="270" y="649"/>
                      </a:lnTo>
                      <a:lnTo>
                        <a:pt x="148" y="509"/>
                      </a:lnTo>
                      <a:lnTo>
                        <a:pt x="148" y="508"/>
                      </a:lnTo>
                      <a:lnTo>
                        <a:pt x="147" y="506"/>
                      </a:lnTo>
                      <a:lnTo>
                        <a:pt x="3" y="250"/>
                      </a:lnTo>
                      <a:lnTo>
                        <a:pt x="0" y="248"/>
                      </a:lnTo>
                      <a:lnTo>
                        <a:pt x="0" y="244"/>
                      </a:lnTo>
                      <a:lnTo>
                        <a:pt x="0" y="13"/>
                      </a:lnTo>
                      <a:lnTo>
                        <a:pt x="0" y="13"/>
                      </a:lnTo>
                      <a:lnTo>
                        <a:pt x="0" y="8"/>
                      </a:lnTo>
                      <a:lnTo>
                        <a:pt x="4" y="4"/>
                      </a:lnTo>
                      <a:lnTo>
                        <a:pt x="8" y="1"/>
                      </a:lnTo>
                      <a:lnTo>
                        <a:pt x="13" y="0"/>
                      </a:lnTo>
                      <a:lnTo>
                        <a:pt x="13" y="0"/>
                      </a:lnTo>
                      <a:lnTo>
                        <a:pt x="18" y="1"/>
                      </a:lnTo>
                      <a:lnTo>
                        <a:pt x="21" y="4"/>
                      </a:lnTo>
                      <a:lnTo>
                        <a:pt x="25" y="8"/>
                      </a:lnTo>
                      <a:lnTo>
                        <a:pt x="26" y="13"/>
                      </a:lnTo>
                      <a:lnTo>
                        <a:pt x="26" y="13"/>
                      </a:lnTo>
                      <a:lnTo>
                        <a:pt x="26" y="13"/>
                      </a:lnTo>
                      <a:lnTo>
                        <a:pt x="26" y="13"/>
                      </a:lnTo>
                      <a:close/>
                    </a:path>
                  </a:pathLst>
                </a:custGeom>
                <a:gradFill flip="none" rotWithShape="1">
                  <a:gsLst>
                    <a:gs pos="0">
                      <a:srgbClr val="B39375"/>
                    </a:gs>
                    <a:gs pos="100000">
                      <a:srgbClr val="3E3619"/>
                    </a:gs>
                  </a:gsLst>
                  <a:lin ang="6240000" scaled="0"/>
                  <a:tileRect/>
                </a:gradFill>
                <a:ln w="9525">
                  <a:noFill/>
                  <a:round/>
                  <a:headEnd/>
                  <a:tailEnd/>
                </a:ln>
                <a:effectLst>
                  <a:innerShdw blurRad="63500" dist="50800" dir="60000">
                    <a:srgbClr val="000000">
                      <a:alpha val="38000"/>
                    </a:srgbClr>
                  </a:innerShdw>
                </a:effectLst>
              </p:spPr>
              <p:txBody>
                <a:bodyPr vert="horz" wrap="square" lIns="91440" tIns="45720" rIns="91440" bIns="45720" numCol="1" anchor="t" anchorCtr="0" compatLnSpc="1">
                  <a:prstTxWarp prst="textNoShape">
                    <a:avLst/>
                  </a:prstTxWarp>
                </a:bodyPr>
                <a:lstStyle/>
                <a:p>
                  <a:endParaRPr lang="en-US"/>
                </a:p>
              </p:txBody>
            </p:sp>
            <p:sp>
              <p:nvSpPr>
                <p:cNvPr id="229" name="Freeform 8">
                  <a:extLst>
                    <a:ext uri="{FF2B5EF4-FFF2-40B4-BE49-F238E27FC236}">
                      <a16:creationId xmlns:a16="http://schemas.microsoft.com/office/drawing/2014/main" id="{C9C0B2DE-4628-4474-B266-2D0B8DE47198}"/>
                    </a:ext>
                  </a:extLst>
                </p:cNvPr>
                <p:cNvSpPr>
                  <a:spLocks/>
                </p:cNvSpPr>
                <p:nvPr/>
              </p:nvSpPr>
              <p:spPr bwMode="auto">
                <a:xfrm>
                  <a:off x="1396999" y="4907492"/>
                  <a:ext cx="82551" cy="510506"/>
                </a:xfrm>
                <a:custGeom>
                  <a:avLst/>
                  <a:gdLst/>
                  <a:ahLst/>
                  <a:cxnLst>
                    <a:cxn ang="0">
                      <a:pos x="175" y="17"/>
                    </a:cxn>
                    <a:cxn ang="0">
                      <a:pos x="130" y="143"/>
                    </a:cxn>
                    <a:cxn ang="0">
                      <a:pos x="130" y="144"/>
                    </a:cxn>
                    <a:cxn ang="0">
                      <a:pos x="129" y="146"/>
                    </a:cxn>
                    <a:cxn ang="0">
                      <a:pos x="86" y="194"/>
                    </a:cxn>
                    <a:cxn ang="0">
                      <a:pos x="88" y="188"/>
                    </a:cxn>
                    <a:cxn ang="0">
                      <a:pos x="84" y="418"/>
                    </a:cxn>
                    <a:cxn ang="0">
                      <a:pos x="84" y="419"/>
                    </a:cxn>
                    <a:cxn ang="0">
                      <a:pos x="83" y="420"/>
                    </a:cxn>
                    <a:cxn ang="0">
                      <a:pos x="33" y="489"/>
                    </a:cxn>
                    <a:cxn ang="0">
                      <a:pos x="33" y="489"/>
                    </a:cxn>
                    <a:cxn ang="0">
                      <a:pos x="4" y="537"/>
                    </a:cxn>
                    <a:cxn ang="0">
                      <a:pos x="4" y="537"/>
                    </a:cxn>
                    <a:cxn ang="0">
                      <a:pos x="3" y="614"/>
                    </a:cxn>
                    <a:cxn ang="0">
                      <a:pos x="0" y="537"/>
                    </a:cxn>
                    <a:cxn ang="0">
                      <a:pos x="0" y="536"/>
                    </a:cxn>
                    <a:cxn ang="0">
                      <a:pos x="1" y="536"/>
                    </a:cxn>
                    <a:cxn ang="0">
                      <a:pos x="28" y="487"/>
                    </a:cxn>
                    <a:cxn ang="0">
                      <a:pos x="28" y="486"/>
                    </a:cxn>
                    <a:cxn ang="0">
                      <a:pos x="28" y="486"/>
                    </a:cxn>
                    <a:cxn ang="0">
                      <a:pos x="76" y="416"/>
                    </a:cxn>
                    <a:cxn ang="0">
                      <a:pos x="75" y="418"/>
                    </a:cxn>
                    <a:cxn ang="0">
                      <a:pos x="70" y="188"/>
                    </a:cxn>
                    <a:cxn ang="0">
                      <a:pos x="70" y="185"/>
                    </a:cxn>
                    <a:cxn ang="0">
                      <a:pos x="73" y="183"/>
                    </a:cxn>
                    <a:cxn ang="0">
                      <a:pos x="114" y="133"/>
                    </a:cxn>
                    <a:cxn ang="0">
                      <a:pos x="111" y="136"/>
                    </a:cxn>
                    <a:cxn ang="0">
                      <a:pos x="150" y="9"/>
                    </a:cxn>
                    <a:cxn ang="0">
                      <a:pos x="150" y="9"/>
                    </a:cxn>
                    <a:cxn ang="0">
                      <a:pos x="154" y="5"/>
                    </a:cxn>
                    <a:cxn ang="0">
                      <a:pos x="157" y="2"/>
                    </a:cxn>
                    <a:cxn ang="0">
                      <a:pos x="161" y="0"/>
                    </a:cxn>
                    <a:cxn ang="0">
                      <a:pos x="167" y="0"/>
                    </a:cxn>
                    <a:cxn ang="0">
                      <a:pos x="167" y="0"/>
                    </a:cxn>
                    <a:cxn ang="0">
                      <a:pos x="171" y="3"/>
                    </a:cxn>
                    <a:cxn ang="0">
                      <a:pos x="175" y="7"/>
                    </a:cxn>
                    <a:cxn ang="0">
                      <a:pos x="176" y="12"/>
                    </a:cxn>
                    <a:cxn ang="0">
                      <a:pos x="175" y="17"/>
                    </a:cxn>
                    <a:cxn ang="0">
                      <a:pos x="175" y="17"/>
                    </a:cxn>
                    <a:cxn ang="0">
                      <a:pos x="175" y="17"/>
                    </a:cxn>
                    <a:cxn ang="0">
                      <a:pos x="175" y="17"/>
                    </a:cxn>
                  </a:cxnLst>
                  <a:rect l="0" t="0" r="r" b="b"/>
                  <a:pathLst>
                    <a:path w="176" h="614">
                      <a:moveTo>
                        <a:pt x="175" y="17"/>
                      </a:moveTo>
                      <a:lnTo>
                        <a:pt x="130" y="143"/>
                      </a:lnTo>
                      <a:lnTo>
                        <a:pt x="130" y="144"/>
                      </a:lnTo>
                      <a:lnTo>
                        <a:pt x="129" y="146"/>
                      </a:lnTo>
                      <a:lnTo>
                        <a:pt x="86" y="194"/>
                      </a:lnTo>
                      <a:lnTo>
                        <a:pt x="88" y="188"/>
                      </a:lnTo>
                      <a:lnTo>
                        <a:pt x="84" y="418"/>
                      </a:lnTo>
                      <a:lnTo>
                        <a:pt x="84" y="419"/>
                      </a:lnTo>
                      <a:lnTo>
                        <a:pt x="83" y="420"/>
                      </a:lnTo>
                      <a:lnTo>
                        <a:pt x="33" y="489"/>
                      </a:lnTo>
                      <a:lnTo>
                        <a:pt x="33" y="489"/>
                      </a:lnTo>
                      <a:lnTo>
                        <a:pt x="4" y="537"/>
                      </a:lnTo>
                      <a:lnTo>
                        <a:pt x="4" y="537"/>
                      </a:lnTo>
                      <a:lnTo>
                        <a:pt x="3" y="614"/>
                      </a:lnTo>
                      <a:lnTo>
                        <a:pt x="0" y="537"/>
                      </a:lnTo>
                      <a:lnTo>
                        <a:pt x="0" y="536"/>
                      </a:lnTo>
                      <a:lnTo>
                        <a:pt x="1" y="536"/>
                      </a:lnTo>
                      <a:lnTo>
                        <a:pt x="28" y="487"/>
                      </a:lnTo>
                      <a:lnTo>
                        <a:pt x="28" y="486"/>
                      </a:lnTo>
                      <a:lnTo>
                        <a:pt x="28" y="486"/>
                      </a:lnTo>
                      <a:lnTo>
                        <a:pt x="76" y="416"/>
                      </a:lnTo>
                      <a:lnTo>
                        <a:pt x="75" y="418"/>
                      </a:lnTo>
                      <a:lnTo>
                        <a:pt x="70" y="188"/>
                      </a:lnTo>
                      <a:lnTo>
                        <a:pt x="70" y="185"/>
                      </a:lnTo>
                      <a:lnTo>
                        <a:pt x="73" y="183"/>
                      </a:lnTo>
                      <a:lnTo>
                        <a:pt x="114" y="133"/>
                      </a:lnTo>
                      <a:lnTo>
                        <a:pt x="111" y="136"/>
                      </a:lnTo>
                      <a:lnTo>
                        <a:pt x="150" y="9"/>
                      </a:lnTo>
                      <a:lnTo>
                        <a:pt x="150" y="9"/>
                      </a:lnTo>
                      <a:lnTo>
                        <a:pt x="154" y="5"/>
                      </a:lnTo>
                      <a:lnTo>
                        <a:pt x="157" y="2"/>
                      </a:lnTo>
                      <a:lnTo>
                        <a:pt x="161" y="0"/>
                      </a:lnTo>
                      <a:lnTo>
                        <a:pt x="167" y="0"/>
                      </a:lnTo>
                      <a:lnTo>
                        <a:pt x="167" y="0"/>
                      </a:lnTo>
                      <a:lnTo>
                        <a:pt x="171" y="3"/>
                      </a:lnTo>
                      <a:lnTo>
                        <a:pt x="175" y="7"/>
                      </a:lnTo>
                      <a:lnTo>
                        <a:pt x="176" y="12"/>
                      </a:lnTo>
                      <a:lnTo>
                        <a:pt x="175" y="17"/>
                      </a:lnTo>
                      <a:lnTo>
                        <a:pt x="175" y="17"/>
                      </a:lnTo>
                      <a:lnTo>
                        <a:pt x="175" y="17"/>
                      </a:lnTo>
                      <a:lnTo>
                        <a:pt x="175" y="17"/>
                      </a:lnTo>
                      <a:close/>
                    </a:path>
                  </a:pathLst>
                </a:custGeom>
                <a:gradFill flip="none" rotWithShape="1">
                  <a:gsLst>
                    <a:gs pos="0">
                      <a:srgbClr val="B39375"/>
                    </a:gs>
                    <a:gs pos="100000">
                      <a:srgbClr val="3E3619"/>
                    </a:gs>
                  </a:gsLst>
                  <a:lin ang="6240000" scaled="0"/>
                  <a:tileRect/>
                </a:gradFill>
                <a:ln w="9525">
                  <a:noFill/>
                  <a:round/>
                  <a:headEnd/>
                  <a:tailEnd/>
                </a:ln>
                <a:effectLst>
                  <a:innerShdw blurRad="63500" dist="50800" dir="60000">
                    <a:srgbClr val="000000">
                      <a:alpha val="38000"/>
                    </a:srgbClr>
                  </a:innerShdw>
                </a:effectLst>
              </p:spPr>
              <p:txBody>
                <a:bodyPr vert="horz" wrap="square" lIns="91440" tIns="45720" rIns="91440" bIns="45720" numCol="1" anchor="t" anchorCtr="0" compatLnSpc="1">
                  <a:prstTxWarp prst="textNoShape">
                    <a:avLst/>
                  </a:prstTxWarp>
                </a:bodyPr>
                <a:lstStyle/>
                <a:p>
                  <a:endParaRPr lang="en-US"/>
                </a:p>
              </p:txBody>
            </p:sp>
            <p:sp>
              <p:nvSpPr>
                <p:cNvPr id="230" name="Freeform 5">
                  <a:extLst>
                    <a:ext uri="{FF2B5EF4-FFF2-40B4-BE49-F238E27FC236}">
                      <a16:creationId xmlns:a16="http://schemas.microsoft.com/office/drawing/2014/main" id="{07BDAB71-D323-446D-AF58-8E8C79CA5C26}"/>
                    </a:ext>
                  </a:extLst>
                </p:cNvPr>
                <p:cNvSpPr>
                  <a:spLocks/>
                </p:cNvSpPr>
                <p:nvPr/>
              </p:nvSpPr>
              <p:spPr bwMode="auto">
                <a:xfrm rot="21448727">
                  <a:off x="1631950" y="3644900"/>
                  <a:ext cx="169025" cy="2623558"/>
                </a:xfrm>
                <a:custGeom>
                  <a:avLst/>
                  <a:gdLst/>
                  <a:ahLst/>
                  <a:cxnLst>
                    <a:cxn ang="0">
                      <a:pos x="53" y="517"/>
                    </a:cxn>
                    <a:cxn ang="0">
                      <a:pos x="69" y="664"/>
                    </a:cxn>
                    <a:cxn ang="0">
                      <a:pos x="74" y="774"/>
                    </a:cxn>
                    <a:cxn ang="0">
                      <a:pos x="73" y="849"/>
                    </a:cxn>
                    <a:cxn ang="0">
                      <a:pos x="64" y="923"/>
                    </a:cxn>
                    <a:cxn ang="0">
                      <a:pos x="54" y="960"/>
                    </a:cxn>
                    <a:cxn ang="0">
                      <a:pos x="37" y="1011"/>
                    </a:cxn>
                    <a:cxn ang="0">
                      <a:pos x="33" y="1063"/>
                    </a:cxn>
                    <a:cxn ang="0">
                      <a:pos x="36" y="1100"/>
                    </a:cxn>
                    <a:cxn ang="0">
                      <a:pos x="53" y="1209"/>
                    </a:cxn>
                    <a:cxn ang="0">
                      <a:pos x="56" y="1247"/>
                    </a:cxn>
                    <a:cxn ang="0">
                      <a:pos x="51" y="1284"/>
                    </a:cxn>
                    <a:cxn ang="0">
                      <a:pos x="43" y="1320"/>
                    </a:cxn>
                    <a:cxn ang="0">
                      <a:pos x="34" y="1392"/>
                    </a:cxn>
                    <a:cxn ang="0">
                      <a:pos x="30" y="1466"/>
                    </a:cxn>
                    <a:cxn ang="0">
                      <a:pos x="30" y="1576"/>
                    </a:cxn>
                    <a:cxn ang="0">
                      <a:pos x="32" y="1687"/>
                    </a:cxn>
                    <a:cxn ang="0">
                      <a:pos x="28" y="1908"/>
                    </a:cxn>
                    <a:cxn ang="0">
                      <a:pos x="21" y="2054"/>
                    </a:cxn>
                    <a:cxn ang="0">
                      <a:pos x="8" y="2201"/>
                    </a:cxn>
                    <a:cxn ang="0">
                      <a:pos x="4" y="2274"/>
                    </a:cxn>
                    <a:cxn ang="0">
                      <a:pos x="10" y="2329"/>
                    </a:cxn>
                    <a:cxn ang="0">
                      <a:pos x="20" y="2364"/>
                    </a:cxn>
                    <a:cxn ang="0">
                      <a:pos x="38" y="2417"/>
                    </a:cxn>
                    <a:cxn ang="0">
                      <a:pos x="52" y="2489"/>
                    </a:cxn>
                    <a:cxn ang="0">
                      <a:pos x="63" y="2562"/>
                    </a:cxn>
                    <a:cxn ang="0">
                      <a:pos x="82" y="2782"/>
                    </a:cxn>
                    <a:cxn ang="0">
                      <a:pos x="82" y="2782"/>
                    </a:cxn>
                    <a:cxn ang="0">
                      <a:pos x="60" y="2562"/>
                    </a:cxn>
                    <a:cxn ang="0">
                      <a:pos x="50" y="2489"/>
                    </a:cxn>
                    <a:cxn ang="0">
                      <a:pos x="34" y="2418"/>
                    </a:cxn>
                    <a:cxn ang="0">
                      <a:pos x="16" y="2366"/>
                    </a:cxn>
                    <a:cxn ang="0">
                      <a:pos x="6" y="2330"/>
                    </a:cxn>
                    <a:cxn ang="0">
                      <a:pos x="0" y="2274"/>
                    </a:cxn>
                    <a:cxn ang="0">
                      <a:pos x="2" y="2201"/>
                    </a:cxn>
                    <a:cxn ang="0">
                      <a:pos x="13" y="2054"/>
                    </a:cxn>
                    <a:cxn ang="0">
                      <a:pos x="20" y="1907"/>
                    </a:cxn>
                    <a:cxn ang="0">
                      <a:pos x="21" y="1687"/>
                    </a:cxn>
                    <a:cxn ang="0">
                      <a:pos x="19" y="1577"/>
                    </a:cxn>
                    <a:cxn ang="0">
                      <a:pos x="18" y="1466"/>
                    </a:cxn>
                    <a:cxn ang="0">
                      <a:pos x="21" y="1391"/>
                    </a:cxn>
                    <a:cxn ang="0">
                      <a:pos x="29" y="1318"/>
                    </a:cxn>
                    <a:cxn ang="0">
                      <a:pos x="38" y="1281"/>
                    </a:cxn>
                    <a:cxn ang="0">
                      <a:pos x="41" y="1247"/>
                    </a:cxn>
                    <a:cxn ang="0">
                      <a:pos x="32" y="1174"/>
                    </a:cxn>
                    <a:cxn ang="0">
                      <a:pos x="20" y="1102"/>
                    </a:cxn>
                    <a:cxn ang="0">
                      <a:pos x="17" y="1046"/>
                    </a:cxn>
                    <a:cxn ang="0">
                      <a:pos x="20" y="1008"/>
                    </a:cxn>
                    <a:cxn ang="0">
                      <a:pos x="28" y="980"/>
                    </a:cxn>
                    <a:cxn ang="0">
                      <a:pos x="38" y="953"/>
                    </a:cxn>
                    <a:cxn ang="0">
                      <a:pos x="51" y="902"/>
                    </a:cxn>
                    <a:cxn ang="0">
                      <a:pos x="57" y="812"/>
                    </a:cxn>
                    <a:cxn ang="0">
                      <a:pos x="54" y="739"/>
                    </a:cxn>
                    <a:cxn ang="0">
                      <a:pos x="42" y="592"/>
                    </a:cxn>
                    <a:cxn ang="0">
                      <a:pos x="32" y="516"/>
                    </a:cxn>
                    <a:cxn ang="0">
                      <a:pos x="161" y="4"/>
                    </a:cxn>
                    <a:cxn ang="0">
                      <a:pos x="174" y="0"/>
                    </a:cxn>
                    <a:cxn ang="0">
                      <a:pos x="182" y="6"/>
                    </a:cxn>
                    <a:cxn ang="0">
                      <a:pos x="184" y="16"/>
                    </a:cxn>
                  </a:cxnLst>
                  <a:rect l="0" t="0" r="r" b="b"/>
                  <a:pathLst>
                    <a:path w="184" h="2856">
                      <a:moveTo>
                        <a:pt x="183" y="16"/>
                      </a:moveTo>
                      <a:lnTo>
                        <a:pt x="53" y="521"/>
                      </a:lnTo>
                      <a:lnTo>
                        <a:pt x="53" y="517"/>
                      </a:lnTo>
                      <a:lnTo>
                        <a:pt x="53" y="517"/>
                      </a:lnTo>
                      <a:lnTo>
                        <a:pt x="62" y="590"/>
                      </a:lnTo>
                      <a:lnTo>
                        <a:pt x="69" y="664"/>
                      </a:lnTo>
                      <a:lnTo>
                        <a:pt x="72" y="701"/>
                      </a:lnTo>
                      <a:lnTo>
                        <a:pt x="73" y="738"/>
                      </a:lnTo>
                      <a:lnTo>
                        <a:pt x="74" y="774"/>
                      </a:lnTo>
                      <a:lnTo>
                        <a:pt x="74" y="812"/>
                      </a:lnTo>
                      <a:lnTo>
                        <a:pt x="74" y="812"/>
                      </a:lnTo>
                      <a:lnTo>
                        <a:pt x="73" y="849"/>
                      </a:lnTo>
                      <a:lnTo>
                        <a:pt x="71" y="887"/>
                      </a:lnTo>
                      <a:lnTo>
                        <a:pt x="68" y="904"/>
                      </a:lnTo>
                      <a:lnTo>
                        <a:pt x="64" y="923"/>
                      </a:lnTo>
                      <a:lnTo>
                        <a:pt x="60" y="942"/>
                      </a:lnTo>
                      <a:lnTo>
                        <a:pt x="54" y="960"/>
                      </a:lnTo>
                      <a:lnTo>
                        <a:pt x="54" y="960"/>
                      </a:lnTo>
                      <a:lnTo>
                        <a:pt x="47" y="977"/>
                      </a:lnTo>
                      <a:lnTo>
                        <a:pt x="40" y="993"/>
                      </a:lnTo>
                      <a:lnTo>
                        <a:pt x="37" y="1011"/>
                      </a:lnTo>
                      <a:lnTo>
                        <a:pt x="34" y="1028"/>
                      </a:lnTo>
                      <a:lnTo>
                        <a:pt x="33" y="1046"/>
                      </a:lnTo>
                      <a:lnTo>
                        <a:pt x="33" y="1063"/>
                      </a:lnTo>
                      <a:lnTo>
                        <a:pt x="34" y="1082"/>
                      </a:lnTo>
                      <a:lnTo>
                        <a:pt x="36" y="1100"/>
                      </a:lnTo>
                      <a:lnTo>
                        <a:pt x="36" y="1100"/>
                      </a:lnTo>
                      <a:lnTo>
                        <a:pt x="41" y="1136"/>
                      </a:lnTo>
                      <a:lnTo>
                        <a:pt x="48" y="1172"/>
                      </a:lnTo>
                      <a:lnTo>
                        <a:pt x="53" y="1209"/>
                      </a:lnTo>
                      <a:lnTo>
                        <a:pt x="54" y="1228"/>
                      </a:lnTo>
                      <a:lnTo>
                        <a:pt x="56" y="1247"/>
                      </a:lnTo>
                      <a:lnTo>
                        <a:pt x="56" y="1247"/>
                      </a:lnTo>
                      <a:lnTo>
                        <a:pt x="54" y="1266"/>
                      </a:lnTo>
                      <a:lnTo>
                        <a:pt x="53" y="1276"/>
                      </a:lnTo>
                      <a:lnTo>
                        <a:pt x="51" y="1284"/>
                      </a:lnTo>
                      <a:lnTo>
                        <a:pt x="51" y="1284"/>
                      </a:lnTo>
                      <a:lnTo>
                        <a:pt x="47" y="1302"/>
                      </a:lnTo>
                      <a:lnTo>
                        <a:pt x="43" y="1320"/>
                      </a:lnTo>
                      <a:lnTo>
                        <a:pt x="43" y="1320"/>
                      </a:lnTo>
                      <a:lnTo>
                        <a:pt x="38" y="1357"/>
                      </a:lnTo>
                      <a:lnTo>
                        <a:pt x="34" y="1392"/>
                      </a:lnTo>
                      <a:lnTo>
                        <a:pt x="34" y="1392"/>
                      </a:lnTo>
                      <a:lnTo>
                        <a:pt x="32" y="1429"/>
                      </a:lnTo>
                      <a:lnTo>
                        <a:pt x="30" y="1466"/>
                      </a:lnTo>
                      <a:lnTo>
                        <a:pt x="30" y="1539"/>
                      </a:lnTo>
                      <a:lnTo>
                        <a:pt x="30" y="1539"/>
                      </a:lnTo>
                      <a:lnTo>
                        <a:pt x="30" y="1576"/>
                      </a:lnTo>
                      <a:lnTo>
                        <a:pt x="31" y="1612"/>
                      </a:lnTo>
                      <a:lnTo>
                        <a:pt x="31" y="1612"/>
                      </a:lnTo>
                      <a:lnTo>
                        <a:pt x="32" y="1687"/>
                      </a:lnTo>
                      <a:lnTo>
                        <a:pt x="32" y="1687"/>
                      </a:lnTo>
                      <a:lnTo>
                        <a:pt x="30" y="1833"/>
                      </a:lnTo>
                      <a:lnTo>
                        <a:pt x="28" y="1908"/>
                      </a:lnTo>
                      <a:lnTo>
                        <a:pt x="26" y="1981"/>
                      </a:lnTo>
                      <a:lnTo>
                        <a:pt x="26" y="1981"/>
                      </a:lnTo>
                      <a:lnTo>
                        <a:pt x="21" y="2054"/>
                      </a:lnTo>
                      <a:lnTo>
                        <a:pt x="14" y="2128"/>
                      </a:lnTo>
                      <a:lnTo>
                        <a:pt x="14" y="2128"/>
                      </a:lnTo>
                      <a:lnTo>
                        <a:pt x="8" y="2201"/>
                      </a:lnTo>
                      <a:lnTo>
                        <a:pt x="6" y="2238"/>
                      </a:lnTo>
                      <a:lnTo>
                        <a:pt x="4" y="2274"/>
                      </a:lnTo>
                      <a:lnTo>
                        <a:pt x="4" y="2274"/>
                      </a:lnTo>
                      <a:lnTo>
                        <a:pt x="6" y="2293"/>
                      </a:lnTo>
                      <a:lnTo>
                        <a:pt x="7" y="2311"/>
                      </a:lnTo>
                      <a:lnTo>
                        <a:pt x="10" y="2329"/>
                      </a:lnTo>
                      <a:lnTo>
                        <a:pt x="14" y="2347"/>
                      </a:lnTo>
                      <a:lnTo>
                        <a:pt x="14" y="2347"/>
                      </a:lnTo>
                      <a:lnTo>
                        <a:pt x="20" y="2364"/>
                      </a:lnTo>
                      <a:lnTo>
                        <a:pt x="27" y="2381"/>
                      </a:lnTo>
                      <a:lnTo>
                        <a:pt x="33" y="2399"/>
                      </a:lnTo>
                      <a:lnTo>
                        <a:pt x="38" y="2417"/>
                      </a:lnTo>
                      <a:lnTo>
                        <a:pt x="38" y="2417"/>
                      </a:lnTo>
                      <a:lnTo>
                        <a:pt x="47" y="2452"/>
                      </a:lnTo>
                      <a:lnTo>
                        <a:pt x="52" y="2489"/>
                      </a:lnTo>
                      <a:lnTo>
                        <a:pt x="58" y="2526"/>
                      </a:lnTo>
                      <a:lnTo>
                        <a:pt x="63" y="2562"/>
                      </a:lnTo>
                      <a:lnTo>
                        <a:pt x="63" y="2562"/>
                      </a:lnTo>
                      <a:lnTo>
                        <a:pt x="71" y="2634"/>
                      </a:lnTo>
                      <a:lnTo>
                        <a:pt x="78" y="2708"/>
                      </a:lnTo>
                      <a:lnTo>
                        <a:pt x="82" y="2782"/>
                      </a:lnTo>
                      <a:lnTo>
                        <a:pt x="87" y="2856"/>
                      </a:lnTo>
                      <a:lnTo>
                        <a:pt x="87" y="2856"/>
                      </a:lnTo>
                      <a:lnTo>
                        <a:pt x="82" y="2782"/>
                      </a:lnTo>
                      <a:lnTo>
                        <a:pt x="76" y="2709"/>
                      </a:lnTo>
                      <a:lnTo>
                        <a:pt x="69" y="2636"/>
                      </a:lnTo>
                      <a:lnTo>
                        <a:pt x="60" y="2562"/>
                      </a:lnTo>
                      <a:lnTo>
                        <a:pt x="60" y="2562"/>
                      </a:lnTo>
                      <a:lnTo>
                        <a:pt x="56" y="2526"/>
                      </a:lnTo>
                      <a:lnTo>
                        <a:pt x="50" y="2489"/>
                      </a:lnTo>
                      <a:lnTo>
                        <a:pt x="42" y="2453"/>
                      </a:lnTo>
                      <a:lnTo>
                        <a:pt x="34" y="2418"/>
                      </a:lnTo>
                      <a:lnTo>
                        <a:pt x="34" y="2418"/>
                      </a:lnTo>
                      <a:lnTo>
                        <a:pt x="29" y="2400"/>
                      </a:lnTo>
                      <a:lnTo>
                        <a:pt x="22" y="2383"/>
                      </a:lnTo>
                      <a:lnTo>
                        <a:pt x="16" y="2366"/>
                      </a:lnTo>
                      <a:lnTo>
                        <a:pt x="10" y="2348"/>
                      </a:lnTo>
                      <a:lnTo>
                        <a:pt x="10" y="2348"/>
                      </a:lnTo>
                      <a:lnTo>
                        <a:pt x="6" y="2330"/>
                      </a:lnTo>
                      <a:lnTo>
                        <a:pt x="2" y="2312"/>
                      </a:lnTo>
                      <a:lnTo>
                        <a:pt x="0" y="2293"/>
                      </a:lnTo>
                      <a:lnTo>
                        <a:pt x="0" y="2274"/>
                      </a:lnTo>
                      <a:lnTo>
                        <a:pt x="0" y="2274"/>
                      </a:lnTo>
                      <a:lnTo>
                        <a:pt x="0" y="2238"/>
                      </a:lnTo>
                      <a:lnTo>
                        <a:pt x="2" y="2201"/>
                      </a:lnTo>
                      <a:lnTo>
                        <a:pt x="9" y="2128"/>
                      </a:lnTo>
                      <a:lnTo>
                        <a:pt x="9" y="2128"/>
                      </a:lnTo>
                      <a:lnTo>
                        <a:pt x="13" y="2054"/>
                      </a:lnTo>
                      <a:lnTo>
                        <a:pt x="18" y="1981"/>
                      </a:lnTo>
                      <a:lnTo>
                        <a:pt x="18" y="1981"/>
                      </a:lnTo>
                      <a:lnTo>
                        <a:pt x="20" y="1907"/>
                      </a:lnTo>
                      <a:lnTo>
                        <a:pt x="21" y="1833"/>
                      </a:lnTo>
                      <a:lnTo>
                        <a:pt x="21" y="1687"/>
                      </a:lnTo>
                      <a:lnTo>
                        <a:pt x="21" y="1687"/>
                      </a:lnTo>
                      <a:lnTo>
                        <a:pt x="20" y="1613"/>
                      </a:lnTo>
                      <a:lnTo>
                        <a:pt x="20" y="1613"/>
                      </a:lnTo>
                      <a:lnTo>
                        <a:pt x="19" y="1577"/>
                      </a:lnTo>
                      <a:lnTo>
                        <a:pt x="18" y="1539"/>
                      </a:lnTo>
                      <a:lnTo>
                        <a:pt x="18" y="1539"/>
                      </a:lnTo>
                      <a:lnTo>
                        <a:pt x="18" y="1466"/>
                      </a:lnTo>
                      <a:lnTo>
                        <a:pt x="19" y="1429"/>
                      </a:lnTo>
                      <a:lnTo>
                        <a:pt x="21" y="1391"/>
                      </a:lnTo>
                      <a:lnTo>
                        <a:pt x="21" y="1391"/>
                      </a:lnTo>
                      <a:lnTo>
                        <a:pt x="24" y="1354"/>
                      </a:lnTo>
                      <a:lnTo>
                        <a:pt x="29" y="1318"/>
                      </a:lnTo>
                      <a:lnTo>
                        <a:pt x="29" y="1318"/>
                      </a:lnTo>
                      <a:lnTo>
                        <a:pt x="33" y="1299"/>
                      </a:lnTo>
                      <a:lnTo>
                        <a:pt x="38" y="1281"/>
                      </a:lnTo>
                      <a:lnTo>
                        <a:pt x="38" y="1281"/>
                      </a:lnTo>
                      <a:lnTo>
                        <a:pt x="40" y="1264"/>
                      </a:lnTo>
                      <a:lnTo>
                        <a:pt x="41" y="1247"/>
                      </a:lnTo>
                      <a:lnTo>
                        <a:pt x="41" y="1247"/>
                      </a:lnTo>
                      <a:lnTo>
                        <a:pt x="40" y="1229"/>
                      </a:lnTo>
                      <a:lnTo>
                        <a:pt x="38" y="1211"/>
                      </a:lnTo>
                      <a:lnTo>
                        <a:pt x="32" y="1174"/>
                      </a:lnTo>
                      <a:lnTo>
                        <a:pt x="26" y="1139"/>
                      </a:lnTo>
                      <a:lnTo>
                        <a:pt x="20" y="1102"/>
                      </a:lnTo>
                      <a:lnTo>
                        <a:pt x="20" y="1102"/>
                      </a:lnTo>
                      <a:lnTo>
                        <a:pt x="18" y="1083"/>
                      </a:lnTo>
                      <a:lnTo>
                        <a:pt x="17" y="1064"/>
                      </a:lnTo>
                      <a:lnTo>
                        <a:pt x="17" y="1046"/>
                      </a:lnTo>
                      <a:lnTo>
                        <a:pt x="18" y="1027"/>
                      </a:lnTo>
                      <a:lnTo>
                        <a:pt x="18" y="1027"/>
                      </a:lnTo>
                      <a:lnTo>
                        <a:pt x="20" y="1008"/>
                      </a:lnTo>
                      <a:lnTo>
                        <a:pt x="24" y="989"/>
                      </a:lnTo>
                      <a:lnTo>
                        <a:pt x="24" y="989"/>
                      </a:lnTo>
                      <a:lnTo>
                        <a:pt x="28" y="980"/>
                      </a:lnTo>
                      <a:lnTo>
                        <a:pt x="31" y="970"/>
                      </a:lnTo>
                      <a:lnTo>
                        <a:pt x="38" y="953"/>
                      </a:lnTo>
                      <a:lnTo>
                        <a:pt x="38" y="953"/>
                      </a:lnTo>
                      <a:lnTo>
                        <a:pt x="43" y="937"/>
                      </a:lnTo>
                      <a:lnTo>
                        <a:pt x="48" y="920"/>
                      </a:lnTo>
                      <a:lnTo>
                        <a:pt x="51" y="902"/>
                      </a:lnTo>
                      <a:lnTo>
                        <a:pt x="53" y="884"/>
                      </a:lnTo>
                      <a:lnTo>
                        <a:pt x="56" y="848"/>
                      </a:lnTo>
                      <a:lnTo>
                        <a:pt x="57" y="812"/>
                      </a:lnTo>
                      <a:lnTo>
                        <a:pt x="57" y="812"/>
                      </a:lnTo>
                      <a:lnTo>
                        <a:pt x="56" y="776"/>
                      </a:lnTo>
                      <a:lnTo>
                        <a:pt x="54" y="739"/>
                      </a:lnTo>
                      <a:lnTo>
                        <a:pt x="52" y="702"/>
                      </a:lnTo>
                      <a:lnTo>
                        <a:pt x="50" y="666"/>
                      </a:lnTo>
                      <a:lnTo>
                        <a:pt x="42" y="592"/>
                      </a:lnTo>
                      <a:lnTo>
                        <a:pt x="32" y="520"/>
                      </a:lnTo>
                      <a:lnTo>
                        <a:pt x="32" y="518"/>
                      </a:lnTo>
                      <a:lnTo>
                        <a:pt x="32" y="516"/>
                      </a:lnTo>
                      <a:lnTo>
                        <a:pt x="159" y="9"/>
                      </a:lnTo>
                      <a:lnTo>
                        <a:pt x="159" y="9"/>
                      </a:lnTo>
                      <a:lnTo>
                        <a:pt x="161" y="4"/>
                      </a:lnTo>
                      <a:lnTo>
                        <a:pt x="164" y="1"/>
                      </a:lnTo>
                      <a:lnTo>
                        <a:pt x="169" y="0"/>
                      </a:lnTo>
                      <a:lnTo>
                        <a:pt x="174" y="0"/>
                      </a:lnTo>
                      <a:lnTo>
                        <a:pt x="174" y="0"/>
                      </a:lnTo>
                      <a:lnTo>
                        <a:pt x="179" y="2"/>
                      </a:lnTo>
                      <a:lnTo>
                        <a:pt x="182" y="6"/>
                      </a:lnTo>
                      <a:lnTo>
                        <a:pt x="184" y="10"/>
                      </a:lnTo>
                      <a:lnTo>
                        <a:pt x="184" y="16"/>
                      </a:lnTo>
                      <a:lnTo>
                        <a:pt x="184" y="16"/>
                      </a:lnTo>
                      <a:lnTo>
                        <a:pt x="183" y="16"/>
                      </a:lnTo>
                      <a:lnTo>
                        <a:pt x="183" y="16"/>
                      </a:lnTo>
                      <a:close/>
                    </a:path>
                  </a:pathLst>
                </a:custGeom>
                <a:gradFill flip="none" rotWithShape="1">
                  <a:gsLst>
                    <a:gs pos="0">
                      <a:srgbClr val="B39375"/>
                    </a:gs>
                    <a:gs pos="100000">
                      <a:srgbClr val="3E3619"/>
                    </a:gs>
                  </a:gsLst>
                  <a:lin ang="6240000" scaled="0"/>
                  <a:tileRect/>
                </a:gradFill>
                <a:ln w="9525">
                  <a:noFill/>
                  <a:round/>
                  <a:headEnd/>
                  <a:tailEnd/>
                </a:ln>
                <a:effectLst>
                  <a:innerShdw blurRad="63500" dist="50800" dir="60000">
                    <a:srgbClr val="000000">
                      <a:alpha val="38000"/>
                    </a:srgbClr>
                  </a:innerShdw>
                </a:effectLst>
              </p:spPr>
              <p:txBody>
                <a:bodyPr vert="horz" wrap="square" lIns="91440" tIns="45720" rIns="91440" bIns="45720" numCol="1" anchor="t" anchorCtr="0" compatLnSpc="1">
                  <a:prstTxWarp prst="textNoShape">
                    <a:avLst/>
                  </a:prstTxWarp>
                </a:bodyPr>
                <a:lstStyle/>
                <a:p>
                  <a:endParaRPr lang="en-US"/>
                </a:p>
              </p:txBody>
            </p:sp>
            <p:sp>
              <p:nvSpPr>
                <p:cNvPr id="231" name="Freeform 7">
                  <a:extLst>
                    <a:ext uri="{FF2B5EF4-FFF2-40B4-BE49-F238E27FC236}">
                      <a16:creationId xmlns:a16="http://schemas.microsoft.com/office/drawing/2014/main" id="{8A51D754-0BBE-422A-A1D1-E0B7B8BC0D2C}"/>
                    </a:ext>
                  </a:extLst>
                </p:cNvPr>
                <p:cNvSpPr>
                  <a:spLocks/>
                </p:cNvSpPr>
                <p:nvPr/>
              </p:nvSpPr>
              <p:spPr bwMode="auto">
                <a:xfrm rot="21316019" flipH="1">
                  <a:off x="1640185" y="3650015"/>
                  <a:ext cx="268985" cy="2560804"/>
                </a:xfrm>
                <a:custGeom>
                  <a:avLst/>
                  <a:gdLst/>
                  <a:ahLst/>
                  <a:cxnLst>
                    <a:cxn ang="0">
                      <a:pos x="105" y="161"/>
                    </a:cxn>
                    <a:cxn ang="0">
                      <a:pos x="107" y="164"/>
                    </a:cxn>
                    <a:cxn ang="0">
                      <a:pos x="184" y="518"/>
                    </a:cxn>
                    <a:cxn ang="0">
                      <a:pos x="183" y="1119"/>
                    </a:cxn>
                    <a:cxn ang="0">
                      <a:pos x="300" y="1431"/>
                    </a:cxn>
                    <a:cxn ang="0">
                      <a:pos x="300" y="1433"/>
                    </a:cxn>
                    <a:cxn ang="0">
                      <a:pos x="352" y="1890"/>
                    </a:cxn>
                    <a:cxn ang="0">
                      <a:pos x="351" y="2256"/>
                    </a:cxn>
                    <a:cxn ang="0">
                      <a:pos x="394" y="2456"/>
                    </a:cxn>
                    <a:cxn ang="0">
                      <a:pos x="394" y="2458"/>
                    </a:cxn>
                    <a:cxn ang="0">
                      <a:pos x="349" y="2733"/>
                    </a:cxn>
                    <a:cxn ang="0">
                      <a:pos x="351" y="3132"/>
                    </a:cxn>
                    <a:cxn ang="0">
                      <a:pos x="391" y="3474"/>
                    </a:cxn>
                    <a:cxn ang="0">
                      <a:pos x="346" y="3820"/>
                    </a:cxn>
                    <a:cxn ang="0">
                      <a:pos x="389" y="3474"/>
                    </a:cxn>
                    <a:cxn ang="0">
                      <a:pos x="346" y="3132"/>
                    </a:cxn>
                    <a:cxn ang="0">
                      <a:pos x="342" y="2733"/>
                    </a:cxn>
                    <a:cxn ang="0">
                      <a:pos x="342" y="2732"/>
                    </a:cxn>
                    <a:cxn ang="0">
                      <a:pos x="386" y="2458"/>
                    </a:cxn>
                    <a:cxn ang="0">
                      <a:pos x="340" y="2256"/>
                    </a:cxn>
                    <a:cxn ang="0">
                      <a:pos x="339" y="1891"/>
                    </a:cxn>
                    <a:cxn ang="0">
                      <a:pos x="284" y="1434"/>
                    </a:cxn>
                    <a:cxn ang="0">
                      <a:pos x="165" y="1122"/>
                    </a:cxn>
                    <a:cxn ang="0">
                      <a:pos x="164" y="1119"/>
                    </a:cxn>
                    <a:cxn ang="0">
                      <a:pos x="163" y="521"/>
                    </a:cxn>
                    <a:cxn ang="0">
                      <a:pos x="83" y="172"/>
                    </a:cxn>
                    <a:cxn ang="0">
                      <a:pos x="1" y="19"/>
                    </a:cxn>
                    <a:cxn ang="0">
                      <a:pos x="0" y="9"/>
                    </a:cxn>
                    <a:cxn ang="0">
                      <a:pos x="7" y="1"/>
                    </a:cxn>
                    <a:cxn ang="0">
                      <a:pos x="11" y="0"/>
                    </a:cxn>
                    <a:cxn ang="0">
                      <a:pos x="21" y="2"/>
                    </a:cxn>
                    <a:cxn ang="0">
                      <a:pos x="24" y="7"/>
                    </a:cxn>
                  </a:cxnLst>
                  <a:rect l="0" t="0" r="r" b="b"/>
                  <a:pathLst>
                    <a:path w="394" h="3820">
                      <a:moveTo>
                        <a:pt x="24" y="7"/>
                      </a:moveTo>
                      <a:lnTo>
                        <a:pt x="105" y="161"/>
                      </a:lnTo>
                      <a:lnTo>
                        <a:pt x="105" y="162"/>
                      </a:lnTo>
                      <a:lnTo>
                        <a:pt x="107" y="164"/>
                      </a:lnTo>
                      <a:lnTo>
                        <a:pt x="184" y="516"/>
                      </a:lnTo>
                      <a:lnTo>
                        <a:pt x="184" y="518"/>
                      </a:lnTo>
                      <a:lnTo>
                        <a:pt x="184" y="519"/>
                      </a:lnTo>
                      <a:lnTo>
                        <a:pt x="183" y="1119"/>
                      </a:lnTo>
                      <a:lnTo>
                        <a:pt x="182" y="1116"/>
                      </a:lnTo>
                      <a:lnTo>
                        <a:pt x="300" y="1431"/>
                      </a:lnTo>
                      <a:lnTo>
                        <a:pt x="300" y="1432"/>
                      </a:lnTo>
                      <a:lnTo>
                        <a:pt x="300" y="1433"/>
                      </a:lnTo>
                      <a:lnTo>
                        <a:pt x="352" y="1890"/>
                      </a:lnTo>
                      <a:lnTo>
                        <a:pt x="352" y="1890"/>
                      </a:lnTo>
                      <a:lnTo>
                        <a:pt x="352" y="1891"/>
                      </a:lnTo>
                      <a:lnTo>
                        <a:pt x="351" y="2256"/>
                      </a:lnTo>
                      <a:lnTo>
                        <a:pt x="350" y="2254"/>
                      </a:lnTo>
                      <a:lnTo>
                        <a:pt x="394" y="2456"/>
                      </a:lnTo>
                      <a:lnTo>
                        <a:pt x="394" y="2457"/>
                      </a:lnTo>
                      <a:lnTo>
                        <a:pt x="394" y="2458"/>
                      </a:lnTo>
                      <a:lnTo>
                        <a:pt x="349" y="2733"/>
                      </a:lnTo>
                      <a:lnTo>
                        <a:pt x="349" y="2733"/>
                      </a:lnTo>
                      <a:lnTo>
                        <a:pt x="351" y="3132"/>
                      </a:lnTo>
                      <a:lnTo>
                        <a:pt x="351" y="3132"/>
                      </a:lnTo>
                      <a:lnTo>
                        <a:pt x="391" y="3474"/>
                      </a:lnTo>
                      <a:lnTo>
                        <a:pt x="391" y="3474"/>
                      </a:lnTo>
                      <a:lnTo>
                        <a:pt x="391" y="3474"/>
                      </a:lnTo>
                      <a:lnTo>
                        <a:pt x="346" y="3820"/>
                      </a:lnTo>
                      <a:lnTo>
                        <a:pt x="389" y="3474"/>
                      </a:lnTo>
                      <a:lnTo>
                        <a:pt x="389" y="3474"/>
                      </a:lnTo>
                      <a:lnTo>
                        <a:pt x="346" y="3132"/>
                      </a:lnTo>
                      <a:lnTo>
                        <a:pt x="346" y="3132"/>
                      </a:lnTo>
                      <a:lnTo>
                        <a:pt x="346" y="3132"/>
                      </a:lnTo>
                      <a:lnTo>
                        <a:pt x="342" y="2733"/>
                      </a:lnTo>
                      <a:lnTo>
                        <a:pt x="342" y="2733"/>
                      </a:lnTo>
                      <a:lnTo>
                        <a:pt x="342" y="2732"/>
                      </a:lnTo>
                      <a:lnTo>
                        <a:pt x="386" y="2456"/>
                      </a:lnTo>
                      <a:lnTo>
                        <a:pt x="386" y="2458"/>
                      </a:lnTo>
                      <a:lnTo>
                        <a:pt x="340" y="2257"/>
                      </a:lnTo>
                      <a:lnTo>
                        <a:pt x="340" y="2256"/>
                      </a:lnTo>
                      <a:lnTo>
                        <a:pt x="340" y="2256"/>
                      </a:lnTo>
                      <a:lnTo>
                        <a:pt x="339" y="1891"/>
                      </a:lnTo>
                      <a:lnTo>
                        <a:pt x="339" y="1891"/>
                      </a:lnTo>
                      <a:lnTo>
                        <a:pt x="284" y="1434"/>
                      </a:lnTo>
                      <a:lnTo>
                        <a:pt x="286" y="1437"/>
                      </a:lnTo>
                      <a:lnTo>
                        <a:pt x="165" y="1122"/>
                      </a:lnTo>
                      <a:lnTo>
                        <a:pt x="164" y="1120"/>
                      </a:lnTo>
                      <a:lnTo>
                        <a:pt x="164" y="1119"/>
                      </a:lnTo>
                      <a:lnTo>
                        <a:pt x="162" y="519"/>
                      </a:lnTo>
                      <a:lnTo>
                        <a:pt x="163" y="521"/>
                      </a:lnTo>
                      <a:lnTo>
                        <a:pt x="82" y="170"/>
                      </a:lnTo>
                      <a:lnTo>
                        <a:pt x="83" y="172"/>
                      </a:lnTo>
                      <a:lnTo>
                        <a:pt x="1" y="19"/>
                      </a:lnTo>
                      <a:lnTo>
                        <a:pt x="1" y="19"/>
                      </a:lnTo>
                      <a:lnTo>
                        <a:pt x="0" y="13"/>
                      </a:lnTo>
                      <a:lnTo>
                        <a:pt x="0" y="9"/>
                      </a:lnTo>
                      <a:lnTo>
                        <a:pt x="3" y="4"/>
                      </a:lnTo>
                      <a:lnTo>
                        <a:pt x="7" y="1"/>
                      </a:lnTo>
                      <a:lnTo>
                        <a:pt x="7" y="1"/>
                      </a:lnTo>
                      <a:lnTo>
                        <a:pt x="11" y="0"/>
                      </a:lnTo>
                      <a:lnTo>
                        <a:pt x="17" y="0"/>
                      </a:lnTo>
                      <a:lnTo>
                        <a:pt x="21" y="2"/>
                      </a:lnTo>
                      <a:lnTo>
                        <a:pt x="24" y="7"/>
                      </a:lnTo>
                      <a:lnTo>
                        <a:pt x="24" y="7"/>
                      </a:lnTo>
                      <a:close/>
                    </a:path>
                  </a:pathLst>
                </a:custGeom>
                <a:gradFill flip="none" rotWithShape="1">
                  <a:gsLst>
                    <a:gs pos="0">
                      <a:srgbClr val="B39375"/>
                    </a:gs>
                    <a:gs pos="100000">
                      <a:srgbClr val="3E3619"/>
                    </a:gs>
                  </a:gsLst>
                  <a:lin ang="6240000" scaled="0"/>
                  <a:tileRect/>
                </a:gradFill>
                <a:ln w="9525">
                  <a:noFill/>
                  <a:round/>
                  <a:headEnd/>
                  <a:tailEnd/>
                </a:ln>
                <a:effectLst>
                  <a:innerShdw blurRad="63500" dist="50800" dir="60000">
                    <a:srgbClr val="000000">
                      <a:alpha val="38000"/>
                    </a:srgbClr>
                  </a:innerShdw>
                </a:effectLst>
              </p:spPr>
              <p:txBody>
                <a:bodyPr vert="horz" wrap="square" lIns="91440" tIns="45720" rIns="91440" bIns="45720" numCol="1" anchor="t" anchorCtr="0" compatLnSpc="1">
                  <a:prstTxWarp prst="textNoShape">
                    <a:avLst/>
                  </a:prstTxWarp>
                </a:bodyPr>
                <a:lstStyle/>
                <a:p>
                  <a:endParaRPr lang="en-US"/>
                </a:p>
              </p:txBody>
            </p:sp>
          </p:grpSp>
          <p:sp>
            <p:nvSpPr>
              <p:cNvPr id="218" name="Freeform 9">
                <a:extLst>
                  <a:ext uri="{FF2B5EF4-FFF2-40B4-BE49-F238E27FC236}">
                    <a16:creationId xmlns:a16="http://schemas.microsoft.com/office/drawing/2014/main" id="{B726EFDF-F50F-4B18-AFFA-5350D0594CAC}"/>
                  </a:ext>
                </a:extLst>
              </p:cNvPr>
              <p:cNvSpPr>
                <a:spLocks/>
              </p:cNvSpPr>
              <p:nvPr/>
            </p:nvSpPr>
            <p:spPr bwMode="auto">
              <a:xfrm rot="186992">
                <a:off x="5598006" y="5365478"/>
                <a:ext cx="307534" cy="142686"/>
              </a:xfrm>
              <a:custGeom>
                <a:avLst/>
                <a:gdLst/>
                <a:ahLst/>
                <a:cxnLst>
                  <a:cxn ang="0">
                    <a:pos x="125" y="78"/>
                  </a:cxn>
                  <a:cxn ang="0">
                    <a:pos x="70" y="141"/>
                  </a:cxn>
                  <a:cxn ang="0">
                    <a:pos x="29" y="176"/>
                  </a:cxn>
                  <a:cxn ang="0">
                    <a:pos x="15" y="181"/>
                  </a:cxn>
                  <a:cxn ang="0">
                    <a:pos x="3" y="189"/>
                  </a:cxn>
                  <a:cxn ang="0">
                    <a:pos x="0" y="194"/>
                  </a:cxn>
                  <a:cxn ang="0">
                    <a:pos x="1" y="200"/>
                  </a:cxn>
                  <a:cxn ang="0">
                    <a:pos x="8" y="207"/>
                  </a:cxn>
                  <a:cxn ang="0">
                    <a:pos x="70" y="250"/>
                  </a:cxn>
                  <a:cxn ang="0">
                    <a:pos x="74" y="249"/>
                  </a:cxn>
                  <a:cxn ang="0">
                    <a:pos x="102" y="249"/>
                  </a:cxn>
                  <a:cxn ang="0">
                    <a:pos x="125" y="252"/>
                  </a:cxn>
                  <a:cxn ang="0">
                    <a:pos x="138" y="253"/>
                  </a:cxn>
                  <a:cxn ang="0">
                    <a:pos x="154" y="252"/>
                  </a:cxn>
                  <a:cxn ang="0">
                    <a:pos x="168" y="248"/>
                  </a:cxn>
                  <a:cxn ang="0">
                    <a:pos x="184" y="249"/>
                  </a:cxn>
                  <a:cxn ang="0">
                    <a:pos x="195" y="252"/>
                  </a:cxn>
                  <a:cxn ang="0">
                    <a:pos x="208" y="256"/>
                  </a:cxn>
                  <a:cxn ang="0">
                    <a:pos x="218" y="254"/>
                  </a:cxn>
                  <a:cxn ang="0">
                    <a:pos x="233" y="249"/>
                  </a:cxn>
                  <a:cxn ang="0">
                    <a:pos x="244" y="244"/>
                  </a:cxn>
                  <a:cxn ang="0">
                    <a:pos x="251" y="246"/>
                  </a:cxn>
                  <a:cxn ang="0">
                    <a:pos x="260" y="250"/>
                  </a:cxn>
                  <a:cxn ang="0">
                    <a:pos x="265" y="254"/>
                  </a:cxn>
                  <a:cxn ang="0">
                    <a:pos x="280" y="264"/>
                  </a:cxn>
                  <a:cxn ang="0">
                    <a:pos x="284" y="263"/>
                  </a:cxn>
                  <a:cxn ang="0">
                    <a:pos x="293" y="258"/>
                  </a:cxn>
                  <a:cxn ang="0">
                    <a:pos x="307" y="253"/>
                  </a:cxn>
                  <a:cxn ang="0">
                    <a:pos x="322" y="252"/>
                  </a:cxn>
                  <a:cxn ang="0">
                    <a:pos x="331" y="253"/>
                  </a:cxn>
                  <a:cxn ang="0">
                    <a:pos x="364" y="254"/>
                  </a:cxn>
                  <a:cxn ang="0">
                    <a:pos x="382" y="249"/>
                  </a:cxn>
                  <a:cxn ang="0">
                    <a:pos x="390" y="242"/>
                  </a:cxn>
                  <a:cxn ang="0">
                    <a:pos x="486" y="227"/>
                  </a:cxn>
                  <a:cxn ang="0">
                    <a:pos x="494" y="222"/>
                  </a:cxn>
                  <a:cxn ang="0">
                    <a:pos x="542" y="193"/>
                  </a:cxn>
                  <a:cxn ang="0">
                    <a:pos x="566" y="176"/>
                  </a:cxn>
                  <a:cxn ang="0">
                    <a:pos x="568" y="173"/>
                  </a:cxn>
                  <a:cxn ang="0">
                    <a:pos x="569" y="168"/>
                  </a:cxn>
                  <a:cxn ang="0">
                    <a:pos x="563" y="159"/>
                  </a:cxn>
                  <a:cxn ang="0">
                    <a:pos x="548" y="146"/>
                  </a:cxn>
                  <a:cxn ang="0">
                    <a:pos x="512" y="126"/>
                  </a:cxn>
                  <a:cxn ang="0">
                    <a:pos x="463" y="102"/>
                  </a:cxn>
                  <a:cxn ang="0">
                    <a:pos x="370" y="71"/>
                  </a:cxn>
                  <a:cxn ang="0">
                    <a:pos x="293" y="36"/>
                  </a:cxn>
                  <a:cxn ang="0">
                    <a:pos x="289" y="20"/>
                  </a:cxn>
                  <a:cxn ang="0">
                    <a:pos x="281" y="8"/>
                  </a:cxn>
                  <a:cxn ang="0">
                    <a:pos x="273" y="2"/>
                  </a:cxn>
                  <a:cxn ang="0">
                    <a:pos x="262" y="0"/>
                  </a:cxn>
                  <a:cxn ang="0">
                    <a:pos x="249" y="3"/>
                  </a:cxn>
                  <a:cxn ang="0">
                    <a:pos x="241" y="8"/>
                  </a:cxn>
                  <a:cxn ang="0">
                    <a:pos x="195" y="36"/>
                  </a:cxn>
                </a:cxnLst>
                <a:rect l="0" t="0" r="r" b="b"/>
                <a:pathLst>
                  <a:path w="569" h="264">
                    <a:moveTo>
                      <a:pt x="195" y="36"/>
                    </a:moveTo>
                    <a:lnTo>
                      <a:pt x="125" y="78"/>
                    </a:lnTo>
                    <a:lnTo>
                      <a:pt x="125" y="78"/>
                    </a:lnTo>
                    <a:lnTo>
                      <a:pt x="70" y="141"/>
                    </a:lnTo>
                    <a:lnTo>
                      <a:pt x="29" y="176"/>
                    </a:lnTo>
                    <a:lnTo>
                      <a:pt x="29" y="176"/>
                    </a:lnTo>
                    <a:lnTo>
                      <a:pt x="22" y="178"/>
                    </a:lnTo>
                    <a:lnTo>
                      <a:pt x="15" y="181"/>
                    </a:lnTo>
                    <a:lnTo>
                      <a:pt x="9" y="184"/>
                    </a:lnTo>
                    <a:lnTo>
                      <a:pt x="3" y="189"/>
                    </a:lnTo>
                    <a:lnTo>
                      <a:pt x="1" y="191"/>
                    </a:lnTo>
                    <a:lnTo>
                      <a:pt x="0" y="194"/>
                    </a:lnTo>
                    <a:lnTo>
                      <a:pt x="0" y="197"/>
                    </a:lnTo>
                    <a:lnTo>
                      <a:pt x="1" y="200"/>
                    </a:lnTo>
                    <a:lnTo>
                      <a:pt x="3" y="203"/>
                    </a:lnTo>
                    <a:lnTo>
                      <a:pt x="8" y="207"/>
                    </a:lnTo>
                    <a:lnTo>
                      <a:pt x="8" y="207"/>
                    </a:lnTo>
                    <a:lnTo>
                      <a:pt x="70" y="250"/>
                    </a:lnTo>
                    <a:lnTo>
                      <a:pt x="70" y="250"/>
                    </a:lnTo>
                    <a:lnTo>
                      <a:pt x="74" y="249"/>
                    </a:lnTo>
                    <a:lnTo>
                      <a:pt x="85" y="249"/>
                    </a:lnTo>
                    <a:lnTo>
                      <a:pt x="102" y="249"/>
                    </a:lnTo>
                    <a:lnTo>
                      <a:pt x="113" y="250"/>
                    </a:lnTo>
                    <a:lnTo>
                      <a:pt x="125" y="252"/>
                    </a:lnTo>
                    <a:lnTo>
                      <a:pt x="125" y="252"/>
                    </a:lnTo>
                    <a:lnTo>
                      <a:pt x="138" y="253"/>
                    </a:lnTo>
                    <a:lnTo>
                      <a:pt x="147" y="253"/>
                    </a:lnTo>
                    <a:lnTo>
                      <a:pt x="154" y="252"/>
                    </a:lnTo>
                    <a:lnTo>
                      <a:pt x="161" y="250"/>
                    </a:lnTo>
                    <a:lnTo>
                      <a:pt x="168" y="248"/>
                    </a:lnTo>
                    <a:lnTo>
                      <a:pt x="174" y="248"/>
                    </a:lnTo>
                    <a:lnTo>
                      <a:pt x="184" y="249"/>
                    </a:lnTo>
                    <a:lnTo>
                      <a:pt x="195" y="252"/>
                    </a:lnTo>
                    <a:lnTo>
                      <a:pt x="195" y="252"/>
                    </a:lnTo>
                    <a:lnTo>
                      <a:pt x="202" y="254"/>
                    </a:lnTo>
                    <a:lnTo>
                      <a:pt x="208" y="256"/>
                    </a:lnTo>
                    <a:lnTo>
                      <a:pt x="212" y="256"/>
                    </a:lnTo>
                    <a:lnTo>
                      <a:pt x="218" y="254"/>
                    </a:lnTo>
                    <a:lnTo>
                      <a:pt x="225" y="252"/>
                    </a:lnTo>
                    <a:lnTo>
                      <a:pt x="233" y="249"/>
                    </a:lnTo>
                    <a:lnTo>
                      <a:pt x="240" y="246"/>
                    </a:lnTo>
                    <a:lnTo>
                      <a:pt x="244" y="244"/>
                    </a:lnTo>
                    <a:lnTo>
                      <a:pt x="248" y="244"/>
                    </a:lnTo>
                    <a:lnTo>
                      <a:pt x="251" y="246"/>
                    </a:lnTo>
                    <a:lnTo>
                      <a:pt x="255" y="247"/>
                    </a:lnTo>
                    <a:lnTo>
                      <a:pt x="260" y="250"/>
                    </a:lnTo>
                    <a:lnTo>
                      <a:pt x="265" y="254"/>
                    </a:lnTo>
                    <a:lnTo>
                      <a:pt x="265" y="254"/>
                    </a:lnTo>
                    <a:lnTo>
                      <a:pt x="274" y="261"/>
                    </a:lnTo>
                    <a:lnTo>
                      <a:pt x="280" y="264"/>
                    </a:lnTo>
                    <a:lnTo>
                      <a:pt x="282" y="264"/>
                    </a:lnTo>
                    <a:lnTo>
                      <a:pt x="284" y="263"/>
                    </a:lnTo>
                    <a:lnTo>
                      <a:pt x="288" y="261"/>
                    </a:lnTo>
                    <a:lnTo>
                      <a:pt x="293" y="258"/>
                    </a:lnTo>
                    <a:lnTo>
                      <a:pt x="301" y="254"/>
                    </a:lnTo>
                    <a:lnTo>
                      <a:pt x="307" y="253"/>
                    </a:lnTo>
                    <a:lnTo>
                      <a:pt x="313" y="252"/>
                    </a:lnTo>
                    <a:lnTo>
                      <a:pt x="322" y="252"/>
                    </a:lnTo>
                    <a:lnTo>
                      <a:pt x="331" y="253"/>
                    </a:lnTo>
                    <a:lnTo>
                      <a:pt x="331" y="253"/>
                    </a:lnTo>
                    <a:lnTo>
                      <a:pt x="350" y="254"/>
                    </a:lnTo>
                    <a:lnTo>
                      <a:pt x="364" y="254"/>
                    </a:lnTo>
                    <a:lnTo>
                      <a:pt x="374" y="252"/>
                    </a:lnTo>
                    <a:lnTo>
                      <a:pt x="382" y="249"/>
                    </a:lnTo>
                    <a:lnTo>
                      <a:pt x="387" y="246"/>
                    </a:lnTo>
                    <a:lnTo>
                      <a:pt x="390" y="242"/>
                    </a:lnTo>
                    <a:lnTo>
                      <a:pt x="391" y="239"/>
                    </a:lnTo>
                    <a:lnTo>
                      <a:pt x="486" y="227"/>
                    </a:lnTo>
                    <a:lnTo>
                      <a:pt x="486" y="227"/>
                    </a:lnTo>
                    <a:lnTo>
                      <a:pt x="494" y="222"/>
                    </a:lnTo>
                    <a:lnTo>
                      <a:pt x="516" y="210"/>
                    </a:lnTo>
                    <a:lnTo>
                      <a:pt x="542" y="193"/>
                    </a:lnTo>
                    <a:lnTo>
                      <a:pt x="554" y="184"/>
                    </a:lnTo>
                    <a:lnTo>
                      <a:pt x="566" y="176"/>
                    </a:lnTo>
                    <a:lnTo>
                      <a:pt x="566" y="176"/>
                    </a:lnTo>
                    <a:lnTo>
                      <a:pt x="568" y="173"/>
                    </a:lnTo>
                    <a:lnTo>
                      <a:pt x="569" y="171"/>
                    </a:lnTo>
                    <a:lnTo>
                      <a:pt x="569" y="168"/>
                    </a:lnTo>
                    <a:lnTo>
                      <a:pt x="568" y="166"/>
                    </a:lnTo>
                    <a:lnTo>
                      <a:pt x="563" y="159"/>
                    </a:lnTo>
                    <a:lnTo>
                      <a:pt x="557" y="153"/>
                    </a:lnTo>
                    <a:lnTo>
                      <a:pt x="548" y="146"/>
                    </a:lnTo>
                    <a:lnTo>
                      <a:pt x="538" y="139"/>
                    </a:lnTo>
                    <a:lnTo>
                      <a:pt x="512" y="126"/>
                    </a:lnTo>
                    <a:lnTo>
                      <a:pt x="487" y="112"/>
                    </a:lnTo>
                    <a:lnTo>
                      <a:pt x="463" y="102"/>
                    </a:lnTo>
                    <a:lnTo>
                      <a:pt x="440" y="92"/>
                    </a:lnTo>
                    <a:lnTo>
                      <a:pt x="370" y="71"/>
                    </a:lnTo>
                    <a:lnTo>
                      <a:pt x="293" y="36"/>
                    </a:lnTo>
                    <a:lnTo>
                      <a:pt x="293" y="36"/>
                    </a:lnTo>
                    <a:lnTo>
                      <a:pt x="291" y="28"/>
                    </a:lnTo>
                    <a:lnTo>
                      <a:pt x="289" y="20"/>
                    </a:lnTo>
                    <a:lnTo>
                      <a:pt x="284" y="11"/>
                    </a:lnTo>
                    <a:lnTo>
                      <a:pt x="281" y="8"/>
                    </a:lnTo>
                    <a:lnTo>
                      <a:pt x="278" y="4"/>
                    </a:lnTo>
                    <a:lnTo>
                      <a:pt x="273" y="2"/>
                    </a:lnTo>
                    <a:lnTo>
                      <a:pt x="269" y="1"/>
                    </a:lnTo>
                    <a:lnTo>
                      <a:pt x="262" y="0"/>
                    </a:lnTo>
                    <a:lnTo>
                      <a:pt x="257" y="1"/>
                    </a:lnTo>
                    <a:lnTo>
                      <a:pt x="249" y="3"/>
                    </a:lnTo>
                    <a:lnTo>
                      <a:pt x="241" y="8"/>
                    </a:lnTo>
                    <a:lnTo>
                      <a:pt x="241" y="8"/>
                    </a:lnTo>
                    <a:lnTo>
                      <a:pt x="195" y="36"/>
                    </a:lnTo>
                    <a:lnTo>
                      <a:pt x="195" y="36"/>
                    </a:lnTo>
                    <a:close/>
                  </a:path>
                </a:pathLst>
              </a:custGeom>
              <a:gradFill flip="none" rotWithShape="1">
                <a:gsLst>
                  <a:gs pos="0">
                    <a:srgbClr val="B39375"/>
                  </a:gs>
                  <a:gs pos="100000">
                    <a:srgbClr val="3E3619"/>
                  </a:gs>
                </a:gsLst>
                <a:lin ang="6240000" scaled="0"/>
                <a:tileRect/>
              </a:gradFill>
              <a:ln w="9525">
                <a:noFill/>
                <a:round/>
                <a:headEnd/>
                <a:tailEnd/>
              </a:ln>
              <a:effectLst>
                <a:innerShdw blurRad="136525" dist="50800" dir="60000">
                  <a:srgbClr val="000000">
                    <a:alpha val="38000"/>
                  </a:srgbClr>
                </a:innerShdw>
              </a:effectLst>
            </p:spPr>
            <p:txBody>
              <a:bodyPr vert="horz" wrap="square" lIns="91440" tIns="45720" rIns="91440" bIns="45720" numCol="1" anchor="t" anchorCtr="0" compatLnSpc="1">
                <a:prstTxWarp prst="textNoShape">
                  <a:avLst/>
                </a:prstTxWarp>
              </a:bodyPr>
              <a:lstStyle/>
              <a:p>
                <a:endParaRPr lang="en-US"/>
              </a:p>
            </p:txBody>
          </p:sp>
        </p:grpSp>
        <p:grpSp>
          <p:nvGrpSpPr>
            <p:cNvPr id="192" name="Group 61">
              <a:extLst>
                <a:ext uri="{FF2B5EF4-FFF2-40B4-BE49-F238E27FC236}">
                  <a16:creationId xmlns:a16="http://schemas.microsoft.com/office/drawing/2014/main" id="{1C5FE87E-5D57-47E8-A02A-04D6C175B303}"/>
                </a:ext>
              </a:extLst>
            </p:cNvPr>
            <p:cNvGrpSpPr/>
            <p:nvPr/>
          </p:nvGrpSpPr>
          <p:grpSpPr>
            <a:xfrm>
              <a:off x="5181600" y="1370170"/>
              <a:ext cx="1566262" cy="4090142"/>
              <a:chOff x="4000115" y="628088"/>
              <a:chExt cx="1707443" cy="4458824"/>
            </a:xfrm>
          </p:grpSpPr>
          <p:grpSp>
            <p:nvGrpSpPr>
              <p:cNvPr id="193" name="Group 165">
                <a:extLst>
                  <a:ext uri="{FF2B5EF4-FFF2-40B4-BE49-F238E27FC236}">
                    <a16:creationId xmlns:a16="http://schemas.microsoft.com/office/drawing/2014/main" id="{CAD06E92-A8A5-45DF-B9AB-C0FD6AA23A7B}"/>
                  </a:ext>
                </a:extLst>
              </p:cNvPr>
              <p:cNvGrpSpPr/>
              <p:nvPr/>
            </p:nvGrpSpPr>
            <p:grpSpPr>
              <a:xfrm rot="4345192">
                <a:off x="3966474" y="2368244"/>
                <a:ext cx="658980" cy="591697"/>
                <a:chOff x="971551" y="0"/>
                <a:chExt cx="7200902" cy="6818311"/>
              </a:xfrm>
            </p:grpSpPr>
            <p:sp>
              <p:nvSpPr>
                <p:cNvPr id="215" name="Freeform 5">
                  <a:extLst>
                    <a:ext uri="{FF2B5EF4-FFF2-40B4-BE49-F238E27FC236}">
                      <a16:creationId xmlns:a16="http://schemas.microsoft.com/office/drawing/2014/main" id="{F64A4665-3A1D-4FEE-ADC0-2AE324D02913}"/>
                    </a:ext>
                  </a:extLst>
                </p:cNvPr>
                <p:cNvSpPr>
                  <a:spLocks/>
                </p:cNvSpPr>
                <p:nvPr/>
              </p:nvSpPr>
              <p:spPr bwMode="auto">
                <a:xfrm>
                  <a:off x="1416587" y="96583"/>
                  <a:ext cx="6586540" cy="6713539"/>
                </a:xfrm>
                <a:custGeom>
                  <a:avLst/>
                  <a:gdLst/>
                  <a:ahLst/>
                  <a:cxnLst>
                    <a:cxn ang="0">
                      <a:pos x="4149" y="0"/>
                    </a:cxn>
                    <a:cxn ang="0">
                      <a:pos x="3889" y="307"/>
                    </a:cxn>
                    <a:cxn ang="0">
                      <a:pos x="3618" y="619"/>
                    </a:cxn>
                    <a:cxn ang="0">
                      <a:pos x="3336" y="934"/>
                    </a:cxn>
                    <a:cxn ang="0">
                      <a:pos x="3042" y="1252"/>
                    </a:cxn>
                    <a:cxn ang="0">
                      <a:pos x="2738" y="1571"/>
                    </a:cxn>
                    <a:cxn ang="0">
                      <a:pos x="2423" y="1891"/>
                    </a:cxn>
                    <a:cxn ang="0">
                      <a:pos x="2099" y="2212"/>
                    </a:cxn>
                    <a:cxn ang="0">
                      <a:pos x="1765" y="2534"/>
                    </a:cxn>
                    <a:cxn ang="0">
                      <a:pos x="858" y="3396"/>
                    </a:cxn>
                    <a:cxn ang="0">
                      <a:pos x="0" y="4204"/>
                    </a:cxn>
                    <a:cxn ang="0">
                      <a:pos x="2" y="4205"/>
                    </a:cxn>
                    <a:cxn ang="0">
                      <a:pos x="101" y="4213"/>
                    </a:cxn>
                    <a:cxn ang="0">
                      <a:pos x="292" y="4224"/>
                    </a:cxn>
                    <a:cxn ang="0">
                      <a:pos x="465" y="4229"/>
                    </a:cxn>
                    <a:cxn ang="0">
                      <a:pos x="669" y="4229"/>
                    </a:cxn>
                    <a:cxn ang="0">
                      <a:pos x="898" y="4221"/>
                    </a:cxn>
                    <a:cxn ang="0">
                      <a:pos x="1149" y="4205"/>
                    </a:cxn>
                    <a:cxn ang="0">
                      <a:pos x="1413" y="4177"/>
                    </a:cxn>
                    <a:cxn ang="0">
                      <a:pos x="1549" y="4158"/>
                    </a:cxn>
                    <a:cxn ang="0">
                      <a:pos x="1689" y="4135"/>
                    </a:cxn>
                    <a:cxn ang="0">
                      <a:pos x="1828" y="4108"/>
                    </a:cxn>
                    <a:cxn ang="0">
                      <a:pos x="1969" y="4078"/>
                    </a:cxn>
                    <a:cxn ang="0">
                      <a:pos x="2109" y="4041"/>
                    </a:cxn>
                    <a:cxn ang="0">
                      <a:pos x="2249" y="4000"/>
                    </a:cxn>
                    <a:cxn ang="0">
                      <a:pos x="2388" y="3954"/>
                    </a:cxn>
                    <a:cxn ang="0">
                      <a:pos x="2525" y="3902"/>
                    </a:cxn>
                    <a:cxn ang="0">
                      <a:pos x="2659" y="3844"/>
                    </a:cxn>
                    <a:cxn ang="0">
                      <a:pos x="2790" y="3781"/>
                    </a:cxn>
                    <a:cxn ang="0">
                      <a:pos x="2917" y="3710"/>
                    </a:cxn>
                    <a:cxn ang="0">
                      <a:pos x="3041" y="3634"/>
                    </a:cxn>
                    <a:cxn ang="0">
                      <a:pos x="3159" y="3551"/>
                    </a:cxn>
                    <a:cxn ang="0">
                      <a:pos x="3271" y="3460"/>
                    </a:cxn>
                    <a:cxn ang="0">
                      <a:pos x="3377" y="3361"/>
                    </a:cxn>
                    <a:cxn ang="0">
                      <a:pos x="3424" y="3312"/>
                    </a:cxn>
                    <a:cxn ang="0">
                      <a:pos x="3511" y="3211"/>
                    </a:cxn>
                    <a:cxn ang="0">
                      <a:pos x="3590" y="3106"/>
                    </a:cxn>
                    <a:cxn ang="0">
                      <a:pos x="3660" y="2999"/>
                    </a:cxn>
                    <a:cxn ang="0">
                      <a:pos x="3722" y="2888"/>
                    </a:cxn>
                    <a:cxn ang="0">
                      <a:pos x="3776" y="2775"/>
                    </a:cxn>
                    <a:cxn ang="0">
                      <a:pos x="3825" y="2659"/>
                    </a:cxn>
                    <a:cxn ang="0">
                      <a:pos x="3866" y="2541"/>
                    </a:cxn>
                    <a:cxn ang="0">
                      <a:pos x="3901" y="2421"/>
                    </a:cxn>
                    <a:cxn ang="0">
                      <a:pos x="3931" y="2301"/>
                    </a:cxn>
                    <a:cxn ang="0">
                      <a:pos x="3955" y="2180"/>
                    </a:cxn>
                    <a:cxn ang="0">
                      <a:pos x="3975" y="2057"/>
                    </a:cxn>
                    <a:cxn ang="0">
                      <a:pos x="3990" y="1935"/>
                    </a:cxn>
                    <a:cxn ang="0">
                      <a:pos x="4002" y="1813"/>
                    </a:cxn>
                    <a:cxn ang="0">
                      <a:pos x="4014" y="1631"/>
                    </a:cxn>
                    <a:cxn ang="0">
                      <a:pos x="4022" y="1391"/>
                    </a:cxn>
                    <a:cxn ang="0">
                      <a:pos x="4023" y="1045"/>
                    </a:cxn>
                    <a:cxn ang="0">
                      <a:pos x="4024" y="724"/>
                    </a:cxn>
                    <a:cxn ang="0">
                      <a:pos x="4030" y="528"/>
                    </a:cxn>
                    <a:cxn ang="0">
                      <a:pos x="4040" y="393"/>
                    </a:cxn>
                    <a:cxn ang="0">
                      <a:pos x="4051" y="308"/>
                    </a:cxn>
                    <a:cxn ang="0">
                      <a:pos x="4066" y="229"/>
                    </a:cxn>
                    <a:cxn ang="0">
                      <a:pos x="4083" y="156"/>
                    </a:cxn>
                    <a:cxn ang="0">
                      <a:pos x="4106" y="89"/>
                    </a:cxn>
                    <a:cxn ang="0">
                      <a:pos x="4133" y="27"/>
                    </a:cxn>
                    <a:cxn ang="0">
                      <a:pos x="4149" y="0"/>
                    </a:cxn>
                  </a:cxnLst>
                  <a:rect l="0" t="0" r="r" b="b"/>
                  <a:pathLst>
                    <a:path w="4149" h="4229">
                      <a:moveTo>
                        <a:pt x="4149" y="0"/>
                      </a:moveTo>
                      <a:lnTo>
                        <a:pt x="4149" y="0"/>
                      </a:lnTo>
                      <a:lnTo>
                        <a:pt x="4020" y="153"/>
                      </a:lnTo>
                      <a:lnTo>
                        <a:pt x="3889" y="307"/>
                      </a:lnTo>
                      <a:lnTo>
                        <a:pt x="3755" y="462"/>
                      </a:lnTo>
                      <a:lnTo>
                        <a:pt x="3618" y="619"/>
                      </a:lnTo>
                      <a:lnTo>
                        <a:pt x="3478" y="776"/>
                      </a:lnTo>
                      <a:lnTo>
                        <a:pt x="3336" y="934"/>
                      </a:lnTo>
                      <a:lnTo>
                        <a:pt x="3190" y="1092"/>
                      </a:lnTo>
                      <a:lnTo>
                        <a:pt x="3042" y="1252"/>
                      </a:lnTo>
                      <a:lnTo>
                        <a:pt x="2891" y="1411"/>
                      </a:lnTo>
                      <a:lnTo>
                        <a:pt x="2738" y="1571"/>
                      </a:lnTo>
                      <a:lnTo>
                        <a:pt x="2581" y="1731"/>
                      </a:lnTo>
                      <a:lnTo>
                        <a:pt x="2423" y="1891"/>
                      </a:lnTo>
                      <a:lnTo>
                        <a:pt x="2262" y="2052"/>
                      </a:lnTo>
                      <a:lnTo>
                        <a:pt x="2099" y="2212"/>
                      </a:lnTo>
                      <a:lnTo>
                        <a:pt x="1934" y="2373"/>
                      </a:lnTo>
                      <a:lnTo>
                        <a:pt x="1765" y="2534"/>
                      </a:lnTo>
                      <a:lnTo>
                        <a:pt x="1765" y="2534"/>
                      </a:lnTo>
                      <a:lnTo>
                        <a:pt x="858" y="3396"/>
                      </a:lnTo>
                      <a:lnTo>
                        <a:pt x="422" y="3808"/>
                      </a:lnTo>
                      <a:lnTo>
                        <a:pt x="0" y="4204"/>
                      </a:lnTo>
                      <a:lnTo>
                        <a:pt x="2" y="4205"/>
                      </a:lnTo>
                      <a:lnTo>
                        <a:pt x="2" y="4205"/>
                      </a:lnTo>
                      <a:lnTo>
                        <a:pt x="27" y="4208"/>
                      </a:lnTo>
                      <a:lnTo>
                        <a:pt x="101" y="4213"/>
                      </a:lnTo>
                      <a:lnTo>
                        <a:pt x="219" y="4221"/>
                      </a:lnTo>
                      <a:lnTo>
                        <a:pt x="292" y="4224"/>
                      </a:lnTo>
                      <a:lnTo>
                        <a:pt x="375" y="4226"/>
                      </a:lnTo>
                      <a:lnTo>
                        <a:pt x="465" y="4229"/>
                      </a:lnTo>
                      <a:lnTo>
                        <a:pt x="564" y="4229"/>
                      </a:lnTo>
                      <a:lnTo>
                        <a:pt x="669" y="4229"/>
                      </a:lnTo>
                      <a:lnTo>
                        <a:pt x="781" y="4226"/>
                      </a:lnTo>
                      <a:lnTo>
                        <a:pt x="898" y="4221"/>
                      </a:lnTo>
                      <a:lnTo>
                        <a:pt x="1021" y="4214"/>
                      </a:lnTo>
                      <a:lnTo>
                        <a:pt x="1149" y="4205"/>
                      </a:lnTo>
                      <a:lnTo>
                        <a:pt x="1279" y="4193"/>
                      </a:lnTo>
                      <a:lnTo>
                        <a:pt x="1413" y="4177"/>
                      </a:lnTo>
                      <a:lnTo>
                        <a:pt x="1481" y="4169"/>
                      </a:lnTo>
                      <a:lnTo>
                        <a:pt x="1549" y="4158"/>
                      </a:lnTo>
                      <a:lnTo>
                        <a:pt x="1619" y="4147"/>
                      </a:lnTo>
                      <a:lnTo>
                        <a:pt x="1689" y="4135"/>
                      </a:lnTo>
                      <a:lnTo>
                        <a:pt x="1758" y="4122"/>
                      </a:lnTo>
                      <a:lnTo>
                        <a:pt x="1828" y="4108"/>
                      </a:lnTo>
                      <a:lnTo>
                        <a:pt x="1899" y="4094"/>
                      </a:lnTo>
                      <a:lnTo>
                        <a:pt x="1969" y="4078"/>
                      </a:lnTo>
                      <a:lnTo>
                        <a:pt x="2040" y="4060"/>
                      </a:lnTo>
                      <a:lnTo>
                        <a:pt x="2109" y="4041"/>
                      </a:lnTo>
                      <a:lnTo>
                        <a:pt x="2179" y="4021"/>
                      </a:lnTo>
                      <a:lnTo>
                        <a:pt x="2249" y="4000"/>
                      </a:lnTo>
                      <a:lnTo>
                        <a:pt x="2318" y="3977"/>
                      </a:lnTo>
                      <a:lnTo>
                        <a:pt x="2388" y="3954"/>
                      </a:lnTo>
                      <a:lnTo>
                        <a:pt x="2457" y="3929"/>
                      </a:lnTo>
                      <a:lnTo>
                        <a:pt x="2525" y="3902"/>
                      </a:lnTo>
                      <a:lnTo>
                        <a:pt x="2592" y="3874"/>
                      </a:lnTo>
                      <a:lnTo>
                        <a:pt x="2659" y="3844"/>
                      </a:lnTo>
                      <a:lnTo>
                        <a:pt x="2726" y="3814"/>
                      </a:lnTo>
                      <a:lnTo>
                        <a:pt x="2790" y="3781"/>
                      </a:lnTo>
                      <a:lnTo>
                        <a:pt x="2855" y="3747"/>
                      </a:lnTo>
                      <a:lnTo>
                        <a:pt x="2917" y="3710"/>
                      </a:lnTo>
                      <a:lnTo>
                        <a:pt x="2980" y="3673"/>
                      </a:lnTo>
                      <a:lnTo>
                        <a:pt x="3041" y="3634"/>
                      </a:lnTo>
                      <a:lnTo>
                        <a:pt x="3100" y="3594"/>
                      </a:lnTo>
                      <a:lnTo>
                        <a:pt x="3159" y="3551"/>
                      </a:lnTo>
                      <a:lnTo>
                        <a:pt x="3215" y="3505"/>
                      </a:lnTo>
                      <a:lnTo>
                        <a:pt x="3271" y="3460"/>
                      </a:lnTo>
                      <a:lnTo>
                        <a:pt x="3325" y="3412"/>
                      </a:lnTo>
                      <a:lnTo>
                        <a:pt x="3377" y="3361"/>
                      </a:lnTo>
                      <a:lnTo>
                        <a:pt x="3377" y="3361"/>
                      </a:lnTo>
                      <a:lnTo>
                        <a:pt x="3424" y="3312"/>
                      </a:lnTo>
                      <a:lnTo>
                        <a:pt x="3468" y="3262"/>
                      </a:lnTo>
                      <a:lnTo>
                        <a:pt x="3511" y="3211"/>
                      </a:lnTo>
                      <a:lnTo>
                        <a:pt x="3551" y="3160"/>
                      </a:lnTo>
                      <a:lnTo>
                        <a:pt x="3590" y="3106"/>
                      </a:lnTo>
                      <a:lnTo>
                        <a:pt x="3626" y="3053"/>
                      </a:lnTo>
                      <a:lnTo>
                        <a:pt x="3660" y="2999"/>
                      </a:lnTo>
                      <a:lnTo>
                        <a:pt x="3692" y="2944"/>
                      </a:lnTo>
                      <a:lnTo>
                        <a:pt x="3722" y="2888"/>
                      </a:lnTo>
                      <a:lnTo>
                        <a:pt x="3751" y="2831"/>
                      </a:lnTo>
                      <a:lnTo>
                        <a:pt x="3776" y="2775"/>
                      </a:lnTo>
                      <a:lnTo>
                        <a:pt x="3802" y="2718"/>
                      </a:lnTo>
                      <a:lnTo>
                        <a:pt x="3825" y="2659"/>
                      </a:lnTo>
                      <a:lnTo>
                        <a:pt x="3846" y="2600"/>
                      </a:lnTo>
                      <a:lnTo>
                        <a:pt x="3866" y="2541"/>
                      </a:lnTo>
                      <a:lnTo>
                        <a:pt x="3884" y="2482"/>
                      </a:lnTo>
                      <a:lnTo>
                        <a:pt x="3901" y="2421"/>
                      </a:lnTo>
                      <a:lnTo>
                        <a:pt x="3916" y="2361"/>
                      </a:lnTo>
                      <a:lnTo>
                        <a:pt x="3931" y="2301"/>
                      </a:lnTo>
                      <a:lnTo>
                        <a:pt x="3943" y="2241"/>
                      </a:lnTo>
                      <a:lnTo>
                        <a:pt x="3955" y="2180"/>
                      </a:lnTo>
                      <a:lnTo>
                        <a:pt x="3965" y="2119"/>
                      </a:lnTo>
                      <a:lnTo>
                        <a:pt x="3975" y="2057"/>
                      </a:lnTo>
                      <a:lnTo>
                        <a:pt x="3983" y="1997"/>
                      </a:lnTo>
                      <a:lnTo>
                        <a:pt x="3990" y="1935"/>
                      </a:lnTo>
                      <a:lnTo>
                        <a:pt x="3996" y="1875"/>
                      </a:lnTo>
                      <a:lnTo>
                        <a:pt x="4002" y="1813"/>
                      </a:lnTo>
                      <a:lnTo>
                        <a:pt x="4007" y="1751"/>
                      </a:lnTo>
                      <a:lnTo>
                        <a:pt x="4014" y="1631"/>
                      </a:lnTo>
                      <a:lnTo>
                        <a:pt x="4019" y="1510"/>
                      </a:lnTo>
                      <a:lnTo>
                        <a:pt x="4022" y="1391"/>
                      </a:lnTo>
                      <a:lnTo>
                        <a:pt x="4023" y="1274"/>
                      </a:lnTo>
                      <a:lnTo>
                        <a:pt x="4023" y="1045"/>
                      </a:lnTo>
                      <a:lnTo>
                        <a:pt x="4023" y="828"/>
                      </a:lnTo>
                      <a:lnTo>
                        <a:pt x="4024" y="724"/>
                      </a:lnTo>
                      <a:lnTo>
                        <a:pt x="4026" y="625"/>
                      </a:lnTo>
                      <a:lnTo>
                        <a:pt x="4030" y="528"/>
                      </a:lnTo>
                      <a:lnTo>
                        <a:pt x="4036" y="437"/>
                      </a:lnTo>
                      <a:lnTo>
                        <a:pt x="4040" y="393"/>
                      </a:lnTo>
                      <a:lnTo>
                        <a:pt x="4046" y="350"/>
                      </a:lnTo>
                      <a:lnTo>
                        <a:pt x="4051" y="308"/>
                      </a:lnTo>
                      <a:lnTo>
                        <a:pt x="4058" y="268"/>
                      </a:lnTo>
                      <a:lnTo>
                        <a:pt x="4066" y="229"/>
                      </a:lnTo>
                      <a:lnTo>
                        <a:pt x="4074" y="192"/>
                      </a:lnTo>
                      <a:lnTo>
                        <a:pt x="4083" y="156"/>
                      </a:lnTo>
                      <a:lnTo>
                        <a:pt x="4094" y="121"/>
                      </a:lnTo>
                      <a:lnTo>
                        <a:pt x="4106" y="89"/>
                      </a:lnTo>
                      <a:lnTo>
                        <a:pt x="4119" y="58"/>
                      </a:lnTo>
                      <a:lnTo>
                        <a:pt x="4133" y="27"/>
                      </a:lnTo>
                      <a:lnTo>
                        <a:pt x="4149" y="0"/>
                      </a:lnTo>
                      <a:lnTo>
                        <a:pt x="4149" y="0"/>
                      </a:lnTo>
                      <a:close/>
                    </a:path>
                  </a:pathLst>
                </a:custGeom>
                <a:gradFill flip="none" rotWithShape="1">
                  <a:gsLst>
                    <a:gs pos="0">
                      <a:srgbClr val="5EBD63"/>
                    </a:gs>
                    <a:gs pos="100000">
                      <a:srgbClr val="447F31"/>
                    </a:gs>
                  </a:gsLst>
                  <a:path path="circle">
                    <a:fillToRect l="50000" t="50000" r="50000" b="50000"/>
                  </a:path>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6" name="Freeform 6">
                  <a:extLst>
                    <a:ext uri="{FF2B5EF4-FFF2-40B4-BE49-F238E27FC236}">
                      <a16:creationId xmlns:a16="http://schemas.microsoft.com/office/drawing/2014/main" id="{7E6BCBF7-4082-4C42-8A46-8D759C5DE196}"/>
                    </a:ext>
                  </a:extLst>
                </p:cNvPr>
                <p:cNvSpPr>
                  <a:spLocks/>
                </p:cNvSpPr>
                <p:nvPr/>
              </p:nvSpPr>
              <p:spPr bwMode="auto">
                <a:xfrm>
                  <a:off x="971551" y="0"/>
                  <a:ext cx="7200902" cy="6818311"/>
                </a:xfrm>
                <a:custGeom>
                  <a:avLst/>
                  <a:gdLst/>
                  <a:ahLst/>
                  <a:cxnLst>
                    <a:cxn ang="0">
                      <a:pos x="4481" y="66"/>
                    </a:cxn>
                    <a:cxn ang="0">
                      <a:pos x="4536" y="0"/>
                    </a:cxn>
                    <a:cxn ang="0">
                      <a:pos x="4482" y="36"/>
                    </a:cxn>
                    <a:cxn ang="0">
                      <a:pos x="4389" y="82"/>
                    </a:cxn>
                    <a:cxn ang="0">
                      <a:pos x="4279" y="115"/>
                    </a:cxn>
                    <a:cxn ang="0">
                      <a:pos x="4155" y="141"/>
                    </a:cxn>
                    <a:cxn ang="0">
                      <a:pos x="4020" y="159"/>
                    </a:cxn>
                    <a:cxn ang="0">
                      <a:pos x="3713" y="185"/>
                    </a:cxn>
                    <a:cxn ang="0">
                      <a:pos x="3243" y="213"/>
                    </a:cxn>
                    <a:cxn ang="0">
                      <a:pos x="2857" y="249"/>
                    </a:cxn>
                    <a:cxn ang="0">
                      <a:pos x="2655" y="279"/>
                    </a:cxn>
                    <a:cxn ang="0">
                      <a:pos x="2450" y="318"/>
                    </a:cxn>
                    <a:cxn ang="0">
                      <a:pos x="2241" y="367"/>
                    </a:cxn>
                    <a:cxn ang="0">
                      <a:pos x="2029" y="430"/>
                    </a:cxn>
                    <a:cxn ang="0">
                      <a:pos x="1817" y="508"/>
                    </a:cxn>
                    <a:cxn ang="0">
                      <a:pos x="1605" y="603"/>
                    </a:cxn>
                    <a:cxn ang="0">
                      <a:pos x="1395" y="717"/>
                    </a:cxn>
                    <a:cxn ang="0">
                      <a:pos x="1186" y="851"/>
                    </a:cxn>
                    <a:cxn ang="0">
                      <a:pos x="980" y="1008"/>
                    </a:cxn>
                    <a:cxn ang="0">
                      <a:pos x="777" y="1189"/>
                    </a:cxn>
                    <a:cxn ang="0">
                      <a:pos x="651" y="1319"/>
                    </a:cxn>
                    <a:cxn ang="0">
                      <a:pos x="488" y="1517"/>
                    </a:cxn>
                    <a:cxn ang="0">
                      <a:pos x="351" y="1716"/>
                    </a:cxn>
                    <a:cxn ang="0">
                      <a:pos x="241" y="1917"/>
                    </a:cxn>
                    <a:cxn ang="0">
                      <a:pos x="154" y="2120"/>
                    </a:cxn>
                    <a:cxn ang="0">
                      <a:pos x="88" y="2319"/>
                    </a:cxn>
                    <a:cxn ang="0">
                      <a:pos x="43" y="2516"/>
                    </a:cxn>
                    <a:cxn ang="0">
                      <a:pos x="15" y="2709"/>
                    </a:cxn>
                    <a:cxn ang="0">
                      <a:pos x="1" y="2897"/>
                    </a:cxn>
                    <a:cxn ang="0">
                      <a:pos x="3" y="3079"/>
                    </a:cxn>
                    <a:cxn ang="0">
                      <a:pos x="15" y="3253"/>
                    </a:cxn>
                    <a:cxn ang="0">
                      <a:pos x="36" y="3418"/>
                    </a:cxn>
                    <a:cxn ang="0">
                      <a:pos x="64" y="3572"/>
                    </a:cxn>
                    <a:cxn ang="0">
                      <a:pos x="111" y="3760"/>
                    </a:cxn>
                    <a:cxn ang="0">
                      <a:pos x="188" y="3997"/>
                    </a:cxn>
                    <a:cxn ang="0">
                      <a:pos x="257" y="4173"/>
                    </a:cxn>
                    <a:cxn ang="0">
                      <a:pos x="316" y="4295"/>
                    </a:cxn>
                    <a:cxn ang="0">
                      <a:pos x="1174" y="3487"/>
                    </a:cxn>
                    <a:cxn ang="0">
                      <a:pos x="2250" y="2464"/>
                    </a:cxn>
                    <a:cxn ang="0">
                      <a:pos x="2739" y="1982"/>
                    </a:cxn>
                    <a:cxn ang="0">
                      <a:pos x="3207" y="1502"/>
                    </a:cxn>
                    <a:cxn ang="0">
                      <a:pos x="3652" y="1025"/>
                    </a:cxn>
                    <a:cxn ang="0">
                      <a:pos x="4071" y="553"/>
                    </a:cxn>
                    <a:cxn ang="0">
                      <a:pos x="4465" y="91"/>
                    </a:cxn>
                  </a:cxnLst>
                  <a:rect l="0" t="0" r="r" b="b"/>
                  <a:pathLst>
                    <a:path w="4536" h="4295">
                      <a:moveTo>
                        <a:pt x="4465" y="91"/>
                      </a:moveTo>
                      <a:lnTo>
                        <a:pt x="4465" y="91"/>
                      </a:lnTo>
                      <a:lnTo>
                        <a:pt x="4481" y="66"/>
                      </a:lnTo>
                      <a:lnTo>
                        <a:pt x="4498" y="42"/>
                      </a:lnTo>
                      <a:lnTo>
                        <a:pt x="4517" y="20"/>
                      </a:lnTo>
                      <a:lnTo>
                        <a:pt x="4536" y="0"/>
                      </a:lnTo>
                      <a:lnTo>
                        <a:pt x="4536" y="0"/>
                      </a:lnTo>
                      <a:lnTo>
                        <a:pt x="4511" y="19"/>
                      </a:lnTo>
                      <a:lnTo>
                        <a:pt x="4482" y="36"/>
                      </a:lnTo>
                      <a:lnTo>
                        <a:pt x="4453" y="52"/>
                      </a:lnTo>
                      <a:lnTo>
                        <a:pt x="4422" y="67"/>
                      </a:lnTo>
                      <a:lnTo>
                        <a:pt x="4389" y="82"/>
                      </a:lnTo>
                      <a:lnTo>
                        <a:pt x="4354" y="94"/>
                      </a:lnTo>
                      <a:lnTo>
                        <a:pt x="4318" y="105"/>
                      </a:lnTo>
                      <a:lnTo>
                        <a:pt x="4279" y="115"/>
                      </a:lnTo>
                      <a:lnTo>
                        <a:pt x="4240" y="125"/>
                      </a:lnTo>
                      <a:lnTo>
                        <a:pt x="4198" y="133"/>
                      </a:lnTo>
                      <a:lnTo>
                        <a:pt x="4155" y="141"/>
                      </a:lnTo>
                      <a:lnTo>
                        <a:pt x="4113" y="147"/>
                      </a:lnTo>
                      <a:lnTo>
                        <a:pt x="4067" y="154"/>
                      </a:lnTo>
                      <a:lnTo>
                        <a:pt x="4020" y="159"/>
                      </a:lnTo>
                      <a:lnTo>
                        <a:pt x="3922" y="169"/>
                      </a:lnTo>
                      <a:lnTo>
                        <a:pt x="3820" y="177"/>
                      </a:lnTo>
                      <a:lnTo>
                        <a:pt x="3713" y="185"/>
                      </a:lnTo>
                      <a:lnTo>
                        <a:pt x="3485" y="197"/>
                      </a:lnTo>
                      <a:lnTo>
                        <a:pt x="3366" y="205"/>
                      </a:lnTo>
                      <a:lnTo>
                        <a:pt x="3243" y="213"/>
                      </a:lnTo>
                      <a:lnTo>
                        <a:pt x="3117" y="222"/>
                      </a:lnTo>
                      <a:lnTo>
                        <a:pt x="2988" y="234"/>
                      </a:lnTo>
                      <a:lnTo>
                        <a:pt x="2857" y="249"/>
                      </a:lnTo>
                      <a:lnTo>
                        <a:pt x="2790" y="259"/>
                      </a:lnTo>
                      <a:lnTo>
                        <a:pt x="2723" y="268"/>
                      </a:lnTo>
                      <a:lnTo>
                        <a:pt x="2655" y="279"/>
                      </a:lnTo>
                      <a:lnTo>
                        <a:pt x="2586" y="291"/>
                      </a:lnTo>
                      <a:lnTo>
                        <a:pt x="2518" y="303"/>
                      </a:lnTo>
                      <a:lnTo>
                        <a:pt x="2450" y="318"/>
                      </a:lnTo>
                      <a:lnTo>
                        <a:pt x="2380" y="332"/>
                      </a:lnTo>
                      <a:lnTo>
                        <a:pt x="2310" y="348"/>
                      </a:lnTo>
                      <a:lnTo>
                        <a:pt x="2241" y="367"/>
                      </a:lnTo>
                      <a:lnTo>
                        <a:pt x="2170" y="386"/>
                      </a:lnTo>
                      <a:lnTo>
                        <a:pt x="2100" y="407"/>
                      </a:lnTo>
                      <a:lnTo>
                        <a:pt x="2029" y="430"/>
                      </a:lnTo>
                      <a:lnTo>
                        <a:pt x="1959" y="454"/>
                      </a:lnTo>
                      <a:lnTo>
                        <a:pt x="1888" y="480"/>
                      </a:lnTo>
                      <a:lnTo>
                        <a:pt x="1817" y="508"/>
                      </a:lnTo>
                      <a:lnTo>
                        <a:pt x="1746" y="537"/>
                      </a:lnTo>
                      <a:lnTo>
                        <a:pt x="1676" y="569"/>
                      </a:lnTo>
                      <a:lnTo>
                        <a:pt x="1605" y="603"/>
                      </a:lnTo>
                      <a:lnTo>
                        <a:pt x="1534" y="638"/>
                      </a:lnTo>
                      <a:lnTo>
                        <a:pt x="1465" y="677"/>
                      </a:lnTo>
                      <a:lnTo>
                        <a:pt x="1395" y="717"/>
                      </a:lnTo>
                      <a:lnTo>
                        <a:pt x="1324" y="758"/>
                      </a:lnTo>
                      <a:lnTo>
                        <a:pt x="1254" y="804"/>
                      </a:lnTo>
                      <a:lnTo>
                        <a:pt x="1186" y="851"/>
                      </a:lnTo>
                      <a:lnTo>
                        <a:pt x="1116" y="900"/>
                      </a:lnTo>
                      <a:lnTo>
                        <a:pt x="1048" y="953"/>
                      </a:lnTo>
                      <a:lnTo>
                        <a:pt x="980" y="1008"/>
                      </a:lnTo>
                      <a:lnTo>
                        <a:pt x="911" y="1065"/>
                      </a:lnTo>
                      <a:lnTo>
                        <a:pt x="844" y="1126"/>
                      </a:lnTo>
                      <a:lnTo>
                        <a:pt x="777" y="1189"/>
                      </a:lnTo>
                      <a:lnTo>
                        <a:pt x="777" y="1189"/>
                      </a:lnTo>
                      <a:lnTo>
                        <a:pt x="713" y="1254"/>
                      </a:lnTo>
                      <a:lnTo>
                        <a:pt x="651" y="1319"/>
                      </a:lnTo>
                      <a:lnTo>
                        <a:pt x="594" y="1384"/>
                      </a:lnTo>
                      <a:lnTo>
                        <a:pt x="539" y="1450"/>
                      </a:lnTo>
                      <a:lnTo>
                        <a:pt x="488" y="1517"/>
                      </a:lnTo>
                      <a:lnTo>
                        <a:pt x="440" y="1582"/>
                      </a:lnTo>
                      <a:lnTo>
                        <a:pt x="394" y="1649"/>
                      </a:lnTo>
                      <a:lnTo>
                        <a:pt x="351" y="1716"/>
                      </a:lnTo>
                      <a:lnTo>
                        <a:pt x="312" y="1783"/>
                      </a:lnTo>
                      <a:lnTo>
                        <a:pt x="275" y="1850"/>
                      </a:lnTo>
                      <a:lnTo>
                        <a:pt x="241" y="1917"/>
                      </a:lnTo>
                      <a:lnTo>
                        <a:pt x="209" y="1986"/>
                      </a:lnTo>
                      <a:lnTo>
                        <a:pt x="181" y="2053"/>
                      </a:lnTo>
                      <a:lnTo>
                        <a:pt x="154" y="2120"/>
                      </a:lnTo>
                      <a:lnTo>
                        <a:pt x="130" y="2185"/>
                      </a:lnTo>
                      <a:lnTo>
                        <a:pt x="109" y="2252"/>
                      </a:lnTo>
                      <a:lnTo>
                        <a:pt x="88" y="2319"/>
                      </a:lnTo>
                      <a:lnTo>
                        <a:pt x="71" y="2385"/>
                      </a:lnTo>
                      <a:lnTo>
                        <a:pt x="56" y="2451"/>
                      </a:lnTo>
                      <a:lnTo>
                        <a:pt x="43" y="2516"/>
                      </a:lnTo>
                      <a:lnTo>
                        <a:pt x="31" y="2581"/>
                      </a:lnTo>
                      <a:lnTo>
                        <a:pt x="21" y="2645"/>
                      </a:lnTo>
                      <a:lnTo>
                        <a:pt x="15" y="2709"/>
                      </a:lnTo>
                      <a:lnTo>
                        <a:pt x="8" y="2772"/>
                      </a:lnTo>
                      <a:lnTo>
                        <a:pt x="4" y="2835"/>
                      </a:lnTo>
                      <a:lnTo>
                        <a:pt x="1" y="2897"/>
                      </a:lnTo>
                      <a:lnTo>
                        <a:pt x="0" y="2959"/>
                      </a:lnTo>
                      <a:lnTo>
                        <a:pt x="1" y="3019"/>
                      </a:lnTo>
                      <a:lnTo>
                        <a:pt x="3" y="3079"/>
                      </a:lnTo>
                      <a:lnTo>
                        <a:pt x="5" y="3138"/>
                      </a:lnTo>
                      <a:lnTo>
                        <a:pt x="9" y="3196"/>
                      </a:lnTo>
                      <a:lnTo>
                        <a:pt x="15" y="3253"/>
                      </a:lnTo>
                      <a:lnTo>
                        <a:pt x="20" y="3308"/>
                      </a:lnTo>
                      <a:lnTo>
                        <a:pt x="28" y="3363"/>
                      </a:lnTo>
                      <a:lnTo>
                        <a:pt x="36" y="3418"/>
                      </a:lnTo>
                      <a:lnTo>
                        <a:pt x="44" y="3470"/>
                      </a:lnTo>
                      <a:lnTo>
                        <a:pt x="54" y="3523"/>
                      </a:lnTo>
                      <a:lnTo>
                        <a:pt x="64" y="3572"/>
                      </a:lnTo>
                      <a:lnTo>
                        <a:pt x="75" y="3622"/>
                      </a:lnTo>
                      <a:lnTo>
                        <a:pt x="87" y="3669"/>
                      </a:lnTo>
                      <a:lnTo>
                        <a:pt x="111" y="3760"/>
                      </a:lnTo>
                      <a:lnTo>
                        <a:pt x="135" y="3846"/>
                      </a:lnTo>
                      <a:lnTo>
                        <a:pt x="161" y="3925"/>
                      </a:lnTo>
                      <a:lnTo>
                        <a:pt x="188" y="3997"/>
                      </a:lnTo>
                      <a:lnTo>
                        <a:pt x="212" y="4063"/>
                      </a:lnTo>
                      <a:lnTo>
                        <a:pt x="236" y="4122"/>
                      </a:lnTo>
                      <a:lnTo>
                        <a:pt x="257" y="4173"/>
                      </a:lnTo>
                      <a:lnTo>
                        <a:pt x="276" y="4214"/>
                      </a:lnTo>
                      <a:lnTo>
                        <a:pt x="306" y="4273"/>
                      </a:lnTo>
                      <a:lnTo>
                        <a:pt x="316" y="4295"/>
                      </a:lnTo>
                      <a:lnTo>
                        <a:pt x="316" y="4295"/>
                      </a:lnTo>
                      <a:lnTo>
                        <a:pt x="738" y="3899"/>
                      </a:lnTo>
                      <a:lnTo>
                        <a:pt x="1174" y="3487"/>
                      </a:lnTo>
                      <a:lnTo>
                        <a:pt x="2081" y="2625"/>
                      </a:lnTo>
                      <a:lnTo>
                        <a:pt x="2081" y="2625"/>
                      </a:lnTo>
                      <a:lnTo>
                        <a:pt x="2250" y="2464"/>
                      </a:lnTo>
                      <a:lnTo>
                        <a:pt x="2415" y="2303"/>
                      </a:lnTo>
                      <a:lnTo>
                        <a:pt x="2578" y="2143"/>
                      </a:lnTo>
                      <a:lnTo>
                        <a:pt x="2739" y="1982"/>
                      </a:lnTo>
                      <a:lnTo>
                        <a:pt x="2897" y="1822"/>
                      </a:lnTo>
                      <a:lnTo>
                        <a:pt x="3054" y="1662"/>
                      </a:lnTo>
                      <a:lnTo>
                        <a:pt x="3207" y="1502"/>
                      </a:lnTo>
                      <a:lnTo>
                        <a:pt x="3358" y="1343"/>
                      </a:lnTo>
                      <a:lnTo>
                        <a:pt x="3506" y="1183"/>
                      </a:lnTo>
                      <a:lnTo>
                        <a:pt x="3652" y="1025"/>
                      </a:lnTo>
                      <a:lnTo>
                        <a:pt x="3794" y="867"/>
                      </a:lnTo>
                      <a:lnTo>
                        <a:pt x="3934" y="710"/>
                      </a:lnTo>
                      <a:lnTo>
                        <a:pt x="4071" y="553"/>
                      </a:lnTo>
                      <a:lnTo>
                        <a:pt x="4205" y="398"/>
                      </a:lnTo>
                      <a:lnTo>
                        <a:pt x="4336" y="244"/>
                      </a:lnTo>
                      <a:lnTo>
                        <a:pt x="4465" y="91"/>
                      </a:lnTo>
                      <a:lnTo>
                        <a:pt x="4465" y="91"/>
                      </a:lnTo>
                      <a:close/>
                    </a:path>
                  </a:pathLst>
                </a:custGeom>
                <a:gradFill flip="none" rotWithShape="1">
                  <a:gsLst>
                    <a:gs pos="0">
                      <a:srgbClr val="84BC76"/>
                    </a:gs>
                    <a:gs pos="64000">
                      <a:srgbClr val="2F6C1C"/>
                    </a:gs>
                  </a:gsLst>
                  <a:lin ang="2520000" scaled="0"/>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94" name="Group 171">
                <a:extLst>
                  <a:ext uri="{FF2B5EF4-FFF2-40B4-BE49-F238E27FC236}">
                    <a16:creationId xmlns:a16="http://schemas.microsoft.com/office/drawing/2014/main" id="{05118BB7-3C29-4C98-94AD-E04610401F6F}"/>
                  </a:ext>
                </a:extLst>
              </p:cNvPr>
              <p:cNvGrpSpPr/>
              <p:nvPr/>
            </p:nvGrpSpPr>
            <p:grpSpPr>
              <a:xfrm rot="21312991" flipH="1">
                <a:off x="4182179" y="4079136"/>
                <a:ext cx="533236" cy="419896"/>
                <a:chOff x="971551" y="0"/>
                <a:chExt cx="7200902" cy="6818311"/>
              </a:xfrm>
            </p:grpSpPr>
            <p:sp>
              <p:nvSpPr>
                <p:cNvPr id="213" name="Freeform 5">
                  <a:extLst>
                    <a:ext uri="{FF2B5EF4-FFF2-40B4-BE49-F238E27FC236}">
                      <a16:creationId xmlns:a16="http://schemas.microsoft.com/office/drawing/2014/main" id="{90E36E29-5FA0-437F-9651-D04198782977}"/>
                    </a:ext>
                  </a:extLst>
                </p:cNvPr>
                <p:cNvSpPr>
                  <a:spLocks/>
                </p:cNvSpPr>
                <p:nvPr/>
              </p:nvSpPr>
              <p:spPr bwMode="auto">
                <a:xfrm>
                  <a:off x="1416587" y="96583"/>
                  <a:ext cx="6586540" cy="6713539"/>
                </a:xfrm>
                <a:custGeom>
                  <a:avLst/>
                  <a:gdLst/>
                  <a:ahLst/>
                  <a:cxnLst>
                    <a:cxn ang="0">
                      <a:pos x="4149" y="0"/>
                    </a:cxn>
                    <a:cxn ang="0">
                      <a:pos x="3889" y="307"/>
                    </a:cxn>
                    <a:cxn ang="0">
                      <a:pos x="3618" y="619"/>
                    </a:cxn>
                    <a:cxn ang="0">
                      <a:pos x="3336" y="934"/>
                    </a:cxn>
                    <a:cxn ang="0">
                      <a:pos x="3042" y="1252"/>
                    </a:cxn>
                    <a:cxn ang="0">
                      <a:pos x="2738" y="1571"/>
                    </a:cxn>
                    <a:cxn ang="0">
                      <a:pos x="2423" y="1891"/>
                    </a:cxn>
                    <a:cxn ang="0">
                      <a:pos x="2099" y="2212"/>
                    </a:cxn>
                    <a:cxn ang="0">
                      <a:pos x="1765" y="2534"/>
                    </a:cxn>
                    <a:cxn ang="0">
                      <a:pos x="858" y="3396"/>
                    </a:cxn>
                    <a:cxn ang="0">
                      <a:pos x="0" y="4204"/>
                    </a:cxn>
                    <a:cxn ang="0">
                      <a:pos x="2" y="4205"/>
                    </a:cxn>
                    <a:cxn ang="0">
                      <a:pos x="101" y="4213"/>
                    </a:cxn>
                    <a:cxn ang="0">
                      <a:pos x="292" y="4224"/>
                    </a:cxn>
                    <a:cxn ang="0">
                      <a:pos x="465" y="4229"/>
                    </a:cxn>
                    <a:cxn ang="0">
                      <a:pos x="669" y="4229"/>
                    </a:cxn>
                    <a:cxn ang="0">
                      <a:pos x="898" y="4221"/>
                    </a:cxn>
                    <a:cxn ang="0">
                      <a:pos x="1149" y="4205"/>
                    </a:cxn>
                    <a:cxn ang="0">
                      <a:pos x="1413" y="4177"/>
                    </a:cxn>
                    <a:cxn ang="0">
                      <a:pos x="1549" y="4158"/>
                    </a:cxn>
                    <a:cxn ang="0">
                      <a:pos x="1689" y="4135"/>
                    </a:cxn>
                    <a:cxn ang="0">
                      <a:pos x="1828" y="4108"/>
                    </a:cxn>
                    <a:cxn ang="0">
                      <a:pos x="1969" y="4078"/>
                    </a:cxn>
                    <a:cxn ang="0">
                      <a:pos x="2109" y="4041"/>
                    </a:cxn>
                    <a:cxn ang="0">
                      <a:pos x="2249" y="4000"/>
                    </a:cxn>
                    <a:cxn ang="0">
                      <a:pos x="2388" y="3954"/>
                    </a:cxn>
                    <a:cxn ang="0">
                      <a:pos x="2525" y="3902"/>
                    </a:cxn>
                    <a:cxn ang="0">
                      <a:pos x="2659" y="3844"/>
                    </a:cxn>
                    <a:cxn ang="0">
                      <a:pos x="2790" y="3781"/>
                    </a:cxn>
                    <a:cxn ang="0">
                      <a:pos x="2917" y="3710"/>
                    </a:cxn>
                    <a:cxn ang="0">
                      <a:pos x="3041" y="3634"/>
                    </a:cxn>
                    <a:cxn ang="0">
                      <a:pos x="3159" y="3551"/>
                    </a:cxn>
                    <a:cxn ang="0">
                      <a:pos x="3271" y="3460"/>
                    </a:cxn>
                    <a:cxn ang="0">
                      <a:pos x="3377" y="3361"/>
                    </a:cxn>
                    <a:cxn ang="0">
                      <a:pos x="3424" y="3312"/>
                    </a:cxn>
                    <a:cxn ang="0">
                      <a:pos x="3511" y="3211"/>
                    </a:cxn>
                    <a:cxn ang="0">
                      <a:pos x="3590" y="3106"/>
                    </a:cxn>
                    <a:cxn ang="0">
                      <a:pos x="3660" y="2999"/>
                    </a:cxn>
                    <a:cxn ang="0">
                      <a:pos x="3722" y="2888"/>
                    </a:cxn>
                    <a:cxn ang="0">
                      <a:pos x="3776" y="2775"/>
                    </a:cxn>
                    <a:cxn ang="0">
                      <a:pos x="3825" y="2659"/>
                    </a:cxn>
                    <a:cxn ang="0">
                      <a:pos x="3866" y="2541"/>
                    </a:cxn>
                    <a:cxn ang="0">
                      <a:pos x="3901" y="2421"/>
                    </a:cxn>
                    <a:cxn ang="0">
                      <a:pos x="3931" y="2301"/>
                    </a:cxn>
                    <a:cxn ang="0">
                      <a:pos x="3955" y="2180"/>
                    </a:cxn>
                    <a:cxn ang="0">
                      <a:pos x="3975" y="2057"/>
                    </a:cxn>
                    <a:cxn ang="0">
                      <a:pos x="3990" y="1935"/>
                    </a:cxn>
                    <a:cxn ang="0">
                      <a:pos x="4002" y="1813"/>
                    </a:cxn>
                    <a:cxn ang="0">
                      <a:pos x="4014" y="1631"/>
                    </a:cxn>
                    <a:cxn ang="0">
                      <a:pos x="4022" y="1391"/>
                    </a:cxn>
                    <a:cxn ang="0">
                      <a:pos x="4023" y="1045"/>
                    </a:cxn>
                    <a:cxn ang="0">
                      <a:pos x="4024" y="724"/>
                    </a:cxn>
                    <a:cxn ang="0">
                      <a:pos x="4030" y="528"/>
                    </a:cxn>
                    <a:cxn ang="0">
                      <a:pos x="4040" y="393"/>
                    </a:cxn>
                    <a:cxn ang="0">
                      <a:pos x="4051" y="308"/>
                    </a:cxn>
                    <a:cxn ang="0">
                      <a:pos x="4066" y="229"/>
                    </a:cxn>
                    <a:cxn ang="0">
                      <a:pos x="4083" y="156"/>
                    </a:cxn>
                    <a:cxn ang="0">
                      <a:pos x="4106" y="89"/>
                    </a:cxn>
                    <a:cxn ang="0">
                      <a:pos x="4133" y="27"/>
                    </a:cxn>
                    <a:cxn ang="0">
                      <a:pos x="4149" y="0"/>
                    </a:cxn>
                  </a:cxnLst>
                  <a:rect l="0" t="0" r="r" b="b"/>
                  <a:pathLst>
                    <a:path w="4149" h="4229">
                      <a:moveTo>
                        <a:pt x="4149" y="0"/>
                      </a:moveTo>
                      <a:lnTo>
                        <a:pt x="4149" y="0"/>
                      </a:lnTo>
                      <a:lnTo>
                        <a:pt x="4020" y="153"/>
                      </a:lnTo>
                      <a:lnTo>
                        <a:pt x="3889" y="307"/>
                      </a:lnTo>
                      <a:lnTo>
                        <a:pt x="3755" y="462"/>
                      </a:lnTo>
                      <a:lnTo>
                        <a:pt x="3618" y="619"/>
                      </a:lnTo>
                      <a:lnTo>
                        <a:pt x="3478" y="776"/>
                      </a:lnTo>
                      <a:lnTo>
                        <a:pt x="3336" y="934"/>
                      </a:lnTo>
                      <a:lnTo>
                        <a:pt x="3190" y="1092"/>
                      </a:lnTo>
                      <a:lnTo>
                        <a:pt x="3042" y="1252"/>
                      </a:lnTo>
                      <a:lnTo>
                        <a:pt x="2891" y="1411"/>
                      </a:lnTo>
                      <a:lnTo>
                        <a:pt x="2738" y="1571"/>
                      </a:lnTo>
                      <a:lnTo>
                        <a:pt x="2581" y="1731"/>
                      </a:lnTo>
                      <a:lnTo>
                        <a:pt x="2423" y="1891"/>
                      </a:lnTo>
                      <a:lnTo>
                        <a:pt x="2262" y="2052"/>
                      </a:lnTo>
                      <a:lnTo>
                        <a:pt x="2099" y="2212"/>
                      </a:lnTo>
                      <a:lnTo>
                        <a:pt x="1934" y="2373"/>
                      </a:lnTo>
                      <a:lnTo>
                        <a:pt x="1765" y="2534"/>
                      </a:lnTo>
                      <a:lnTo>
                        <a:pt x="1765" y="2534"/>
                      </a:lnTo>
                      <a:lnTo>
                        <a:pt x="858" y="3396"/>
                      </a:lnTo>
                      <a:lnTo>
                        <a:pt x="422" y="3808"/>
                      </a:lnTo>
                      <a:lnTo>
                        <a:pt x="0" y="4204"/>
                      </a:lnTo>
                      <a:lnTo>
                        <a:pt x="2" y="4205"/>
                      </a:lnTo>
                      <a:lnTo>
                        <a:pt x="2" y="4205"/>
                      </a:lnTo>
                      <a:lnTo>
                        <a:pt x="27" y="4208"/>
                      </a:lnTo>
                      <a:lnTo>
                        <a:pt x="101" y="4213"/>
                      </a:lnTo>
                      <a:lnTo>
                        <a:pt x="219" y="4221"/>
                      </a:lnTo>
                      <a:lnTo>
                        <a:pt x="292" y="4224"/>
                      </a:lnTo>
                      <a:lnTo>
                        <a:pt x="375" y="4226"/>
                      </a:lnTo>
                      <a:lnTo>
                        <a:pt x="465" y="4229"/>
                      </a:lnTo>
                      <a:lnTo>
                        <a:pt x="564" y="4229"/>
                      </a:lnTo>
                      <a:lnTo>
                        <a:pt x="669" y="4229"/>
                      </a:lnTo>
                      <a:lnTo>
                        <a:pt x="781" y="4226"/>
                      </a:lnTo>
                      <a:lnTo>
                        <a:pt x="898" y="4221"/>
                      </a:lnTo>
                      <a:lnTo>
                        <a:pt x="1021" y="4214"/>
                      </a:lnTo>
                      <a:lnTo>
                        <a:pt x="1149" y="4205"/>
                      </a:lnTo>
                      <a:lnTo>
                        <a:pt x="1279" y="4193"/>
                      </a:lnTo>
                      <a:lnTo>
                        <a:pt x="1413" y="4177"/>
                      </a:lnTo>
                      <a:lnTo>
                        <a:pt x="1481" y="4169"/>
                      </a:lnTo>
                      <a:lnTo>
                        <a:pt x="1549" y="4158"/>
                      </a:lnTo>
                      <a:lnTo>
                        <a:pt x="1619" y="4147"/>
                      </a:lnTo>
                      <a:lnTo>
                        <a:pt x="1689" y="4135"/>
                      </a:lnTo>
                      <a:lnTo>
                        <a:pt x="1758" y="4122"/>
                      </a:lnTo>
                      <a:lnTo>
                        <a:pt x="1828" y="4108"/>
                      </a:lnTo>
                      <a:lnTo>
                        <a:pt x="1899" y="4094"/>
                      </a:lnTo>
                      <a:lnTo>
                        <a:pt x="1969" y="4078"/>
                      </a:lnTo>
                      <a:lnTo>
                        <a:pt x="2040" y="4060"/>
                      </a:lnTo>
                      <a:lnTo>
                        <a:pt x="2109" y="4041"/>
                      </a:lnTo>
                      <a:lnTo>
                        <a:pt x="2179" y="4021"/>
                      </a:lnTo>
                      <a:lnTo>
                        <a:pt x="2249" y="4000"/>
                      </a:lnTo>
                      <a:lnTo>
                        <a:pt x="2318" y="3977"/>
                      </a:lnTo>
                      <a:lnTo>
                        <a:pt x="2388" y="3954"/>
                      </a:lnTo>
                      <a:lnTo>
                        <a:pt x="2457" y="3929"/>
                      </a:lnTo>
                      <a:lnTo>
                        <a:pt x="2525" y="3902"/>
                      </a:lnTo>
                      <a:lnTo>
                        <a:pt x="2592" y="3874"/>
                      </a:lnTo>
                      <a:lnTo>
                        <a:pt x="2659" y="3844"/>
                      </a:lnTo>
                      <a:lnTo>
                        <a:pt x="2726" y="3814"/>
                      </a:lnTo>
                      <a:lnTo>
                        <a:pt x="2790" y="3781"/>
                      </a:lnTo>
                      <a:lnTo>
                        <a:pt x="2855" y="3747"/>
                      </a:lnTo>
                      <a:lnTo>
                        <a:pt x="2917" y="3710"/>
                      </a:lnTo>
                      <a:lnTo>
                        <a:pt x="2980" y="3673"/>
                      </a:lnTo>
                      <a:lnTo>
                        <a:pt x="3041" y="3634"/>
                      </a:lnTo>
                      <a:lnTo>
                        <a:pt x="3100" y="3594"/>
                      </a:lnTo>
                      <a:lnTo>
                        <a:pt x="3159" y="3551"/>
                      </a:lnTo>
                      <a:lnTo>
                        <a:pt x="3215" y="3505"/>
                      </a:lnTo>
                      <a:lnTo>
                        <a:pt x="3271" y="3460"/>
                      </a:lnTo>
                      <a:lnTo>
                        <a:pt x="3325" y="3412"/>
                      </a:lnTo>
                      <a:lnTo>
                        <a:pt x="3377" y="3361"/>
                      </a:lnTo>
                      <a:lnTo>
                        <a:pt x="3377" y="3361"/>
                      </a:lnTo>
                      <a:lnTo>
                        <a:pt x="3424" y="3312"/>
                      </a:lnTo>
                      <a:lnTo>
                        <a:pt x="3468" y="3262"/>
                      </a:lnTo>
                      <a:lnTo>
                        <a:pt x="3511" y="3211"/>
                      </a:lnTo>
                      <a:lnTo>
                        <a:pt x="3551" y="3160"/>
                      </a:lnTo>
                      <a:lnTo>
                        <a:pt x="3590" y="3106"/>
                      </a:lnTo>
                      <a:lnTo>
                        <a:pt x="3626" y="3053"/>
                      </a:lnTo>
                      <a:lnTo>
                        <a:pt x="3660" y="2999"/>
                      </a:lnTo>
                      <a:lnTo>
                        <a:pt x="3692" y="2944"/>
                      </a:lnTo>
                      <a:lnTo>
                        <a:pt x="3722" y="2888"/>
                      </a:lnTo>
                      <a:lnTo>
                        <a:pt x="3751" y="2831"/>
                      </a:lnTo>
                      <a:lnTo>
                        <a:pt x="3776" y="2775"/>
                      </a:lnTo>
                      <a:lnTo>
                        <a:pt x="3802" y="2718"/>
                      </a:lnTo>
                      <a:lnTo>
                        <a:pt x="3825" y="2659"/>
                      </a:lnTo>
                      <a:lnTo>
                        <a:pt x="3846" y="2600"/>
                      </a:lnTo>
                      <a:lnTo>
                        <a:pt x="3866" y="2541"/>
                      </a:lnTo>
                      <a:lnTo>
                        <a:pt x="3884" y="2482"/>
                      </a:lnTo>
                      <a:lnTo>
                        <a:pt x="3901" y="2421"/>
                      </a:lnTo>
                      <a:lnTo>
                        <a:pt x="3916" y="2361"/>
                      </a:lnTo>
                      <a:lnTo>
                        <a:pt x="3931" y="2301"/>
                      </a:lnTo>
                      <a:lnTo>
                        <a:pt x="3943" y="2241"/>
                      </a:lnTo>
                      <a:lnTo>
                        <a:pt x="3955" y="2180"/>
                      </a:lnTo>
                      <a:lnTo>
                        <a:pt x="3965" y="2119"/>
                      </a:lnTo>
                      <a:lnTo>
                        <a:pt x="3975" y="2057"/>
                      </a:lnTo>
                      <a:lnTo>
                        <a:pt x="3983" y="1997"/>
                      </a:lnTo>
                      <a:lnTo>
                        <a:pt x="3990" y="1935"/>
                      </a:lnTo>
                      <a:lnTo>
                        <a:pt x="3996" y="1875"/>
                      </a:lnTo>
                      <a:lnTo>
                        <a:pt x="4002" y="1813"/>
                      </a:lnTo>
                      <a:lnTo>
                        <a:pt x="4007" y="1751"/>
                      </a:lnTo>
                      <a:lnTo>
                        <a:pt x="4014" y="1631"/>
                      </a:lnTo>
                      <a:lnTo>
                        <a:pt x="4019" y="1510"/>
                      </a:lnTo>
                      <a:lnTo>
                        <a:pt x="4022" y="1391"/>
                      </a:lnTo>
                      <a:lnTo>
                        <a:pt x="4023" y="1274"/>
                      </a:lnTo>
                      <a:lnTo>
                        <a:pt x="4023" y="1045"/>
                      </a:lnTo>
                      <a:lnTo>
                        <a:pt x="4023" y="828"/>
                      </a:lnTo>
                      <a:lnTo>
                        <a:pt x="4024" y="724"/>
                      </a:lnTo>
                      <a:lnTo>
                        <a:pt x="4026" y="625"/>
                      </a:lnTo>
                      <a:lnTo>
                        <a:pt x="4030" y="528"/>
                      </a:lnTo>
                      <a:lnTo>
                        <a:pt x="4036" y="437"/>
                      </a:lnTo>
                      <a:lnTo>
                        <a:pt x="4040" y="393"/>
                      </a:lnTo>
                      <a:lnTo>
                        <a:pt x="4046" y="350"/>
                      </a:lnTo>
                      <a:lnTo>
                        <a:pt x="4051" y="308"/>
                      </a:lnTo>
                      <a:lnTo>
                        <a:pt x="4058" y="268"/>
                      </a:lnTo>
                      <a:lnTo>
                        <a:pt x="4066" y="229"/>
                      </a:lnTo>
                      <a:lnTo>
                        <a:pt x="4074" y="192"/>
                      </a:lnTo>
                      <a:lnTo>
                        <a:pt x="4083" y="156"/>
                      </a:lnTo>
                      <a:lnTo>
                        <a:pt x="4094" y="121"/>
                      </a:lnTo>
                      <a:lnTo>
                        <a:pt x="4106" y="89"/>
                      </a:lnTo>
                      <a:lnTo>
                        <a:pt x="4119" y="58"/>
                      </a:lnTo>
                      <a:lnTo>
                        <a:pt x="4133" y="27"/>
                      </a:lnTo>
                      <a:lnTo>
                        <a:pt x="4149" y="0"/>
                      </a:lnTo>
                      <a:lnTo>
                        <a:pt x="4149" y="0"/>
                      </a:lnTo>
                      <a:close/>
                    </a:path>
                  </a:pathLst>
                </a:custGeom>
                <a:gradFill flip="none" rotWithShape="1">
                  <a:gsLst>
                    <a:gs pos="22000">
                      <a:srgbClr val="84BC76"/>
                    </a:gs>
                    <a:gs pos="86000">
                      <a:srgbClr val="2F6C1C"/>
                    </a:gs>
                  </a:gsLst>
                  <a:lin ang="1860000" scaled="0"/>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4" name="Freeform 6">
                  <a:extLst>
                    <a:ext uri="{FF2B5EF4-FFF2-40B4-BE49-F238E27FC236}">
                      <a16:creationId xmlns:a16="http://schemas.microsoft.com/office/drawing/2014/main" id="{ADD66B85-897E-4F81-8AAE-E7869B9BDE9A}"/>
                    </a:ext>
                  </a:extLst>
                </p:cNvPr>
                <p:cNvSpPr>
                  <a:spLocks/>
                </p:cNvSpPr>
                <p:nvPr/>
              </p:nvSpPr>
              <p:spPr bwMode="auto">
                <a:xfrm>
                  <a:off x="971551" y="0"/>
                  <a:ext cx="7200902" cy="6818311"/>
                </a:xfrm>
                <a:custGeom>
                  <a:avLst/>
                  <a:gdLst/>
                  <a:ahLst/>
                  <a:cxnLst>
                    <a:cxn ang="0">
                      <a:pos x="4481" y="66"/>
                    </a:cxn>
                    <a:cxn ang="0">
                      <a:pos x="4536" y="0"/>
                    </a:cxn>
                    <a:cxn ang="0">
                      <a:pos x="4482" y="36"/>
                    </a:cxn>
                    <a:cxn ang="0">
                      <a:pos x="4389" y="82"/>
                    </a:cxn>
                    <a:cxn ang="0">
                      <a:pos x="4279" y="115"/>
                    </a:cxn>
                    <a:cxn ang="0">
                      <a:pos x="4155" y="141"/>
                    </a:cxn>
                    <a:cxn ang="0">
                      <a:pos x="4020" y="159"/>
                    </a:cxn>
                    <a:cxn ang="0">
                      <a:pos x="3713" y="185"/>
                    </a:cxn>
                    <a:cxn ang="0">
                      <a:pos x="3243" y="213"/>
                    </a:cxn>
                    <a:cxn ang="0">
                      <a:pos x="2857" y="249"/>
                    </a:cxn>
                    <a:cxn ang="0">
                      <a:pos x="2655" y="279"/>
                    </a:cxn>
                    <a:cxn ang="0">
                      <a:pos x="2450" y="318"/>
                    </a:cxn>
                    <a:cxn ang="0">
                      <a:pos x="2241" y="367"/>
                    </a:cxn>
                    <a:cxn ang="0">
                      <a:pos x="2029" y="430"/>
                    </a:cxn>
                    <a:cxn ang="0">
                      <a:pos x="1817" y="508"/>
                    </a:cxn>
                    <a:cxn ang="0">
                      <a:pos x="1605" y="603"/>
                    </a:cxn>
                    <a:cxn ang="0">
                      <a:pos x="1395" y="717"/>
                    </a:cxn>
                    <a:cxn ang="0">
                      <a:pos x="1186" y="851"/>
                    </a:cxn>
                    <a:cxn ang="0">
                      <a:pos x="980" y="1008"/>
                    </a:cxn>
                    <a:cxn ang="0">
                      <a:pos x="777" y="1189"/>
                    </a:cxn>
                    <a:cxn ang="0">
                      <a:pos x="651" y="1319"/>
                    </a:cxn>
                    <a:cxn ang="0">
                      <a:pos x="488" y="1517"/>
                    </a:cxn>
                    <a:cxn ang="0">
                      <a:pos x="351" y="1716"/>
                    </a:cxn>
                    <a:cxn ang="0">
                      <a:pos x="241" y="1917"/>
                    </a:cxn>
                    <a:cxn ang="0">
                      <a:pos x="154" y="2120"/>
                    </a:cxn>
                    <a:cxn ang="0">
                      <a:pos x="88" y="2319"/>
                    </a:cxn>
                    <a:cxn ang="0">
                      <a:pos x="43" y="2516"/>
                    </a:cxn>
                    <a:cxn ang="0">
                      <a:pos x="15" y="2709"/>
                    </a:cxn>
                    <a:cxn ang="0">
                      <a:pos x="1" y="2897"/>
                    </a:cxn>
                    <a:cxn ang="0">
                      <a:pos x="3" y="3079"/>
                    </a:cxn>
                    <a:cxn ang="0">
                      <a:pos x="15" y="3253"/>
                    </a:cxn>
                    <a:cxn ang="0">
                      <a:pos x="36" y="3418"/>
                    </a:cxn>
                    <a:cxn ang="0">
                      <a:pos x="64" y="3572"/>
                    </a:cxn>
                    <a:cxn ang="0">
                      <a:pos x="111" y="3760"/>
                    </a:cxn>
                    <a:cxn ang="0">
                      <a:pos x="188" y="3997"/>
                    </a:cxn>
                    <a:cxn ang="0">
                      <a:pos x="257" y="4173"/>
                    </a:cxn>
                    <a:cxn ang="0">
                      <a:pos x="316" y="4295"/>
                    </a:cxn>
                    <a:cxn ang="0">
                      <a:pos x="1174" y="3487"/>
                    </a:cxn>
                    <a:cxn ang="0">
                      <a:pos x="2250" y="2464"/>
                    </a:cxn>
                    <a:cxn ang="0">
                      <a:pos x="2739" y="1982"/>
                    </a:cxn>
                    <a:cxn ang="0">
                      <a:pos x="3207" y="1502"/>
                    </a:cxn>
                    <a:cxn ang="0">
                      <a:pos x="3652" y="1025"/>
                    </a:cxn>
                    <a:cxn ang="0">
                      <a:pos x="4071" y="553"/>
                    </a:cxn>
                    <a:cxn ang="0">
                      <a:pos x="4465" y="91"/>
                    </a:cxn>
                  </a:cxnLst>
                  <a:rect l="0" t="0" r="r" b="b"/>
                  <a:pathLst>
                    <a:path w="4536" h="4295">
                      <a:moveTo>
                        <a:pt x="4465" y="91"/>
                      </a:moveTo>
                      <a:lnTo>
                        <a:pt x="4465" y="91"/>
                      </a:lnTo>
                      <a:lnTo>
                        <a:pt x="4481" y="66"/>
                      </a:lnTo>
                      <a:lnTo>
                        <a:pt x="4498" y="42"/>
                      </a:lnTo>
                      <a:lnTo>
                        <a:pt x="4517" y="20"/>
                      </a:lnTo>
                      <a:lnTo>
                        <a:pt x="4536" y="0"/>
                      </a:lnTo>
                      <a:lnTo>
                        <a:pt x="4536" y="0"/>
                      </a:lnTo>
                      <a:lnTo>
                        <a:pt x="4511" y="19"/>
                      </a:lnTo>
                      <a:lnTo>
                        <a:pt x="4482" y="36"/>
                      </a:lnTo>
                      <a:lnTo>
                        <a:pt x="4453" y="52"/>
                      </a:lnTo>
                      <a:lnTo>
                        <a:pt x="4422" y="67"/>
                      </a:lnTo>
                      <a:lnTo>
                        <a:pt x="4389" y="82"/>
                      </a:lnTo>
                      <a:lnTo>
                        <a:pt x="4354" y="94"/>
                      </a:lnTo>
                      <a:lnTo>
                        <a:pt x="4318" y="105"/>
                      </a:lnTo>
                      <a:lnTo>
                        <a:pt x="4279" y="115"/>
                      </a:lnTo>
                      <a:lnTo>
                        <a:pt x="4240" y="125"/>
                      </a:lnTo>
                      <a:lnTo>
                        <a:pt x="4198" y="133"/>
                      </a:lnTo>
                      <a:lnTo>
                        <a:pt x="4155" y="141"/>
                      </a:lnTo>
                      <a:lnTo>
                        <a:pt x="4113" y="147"/>
                      </a:lnTo>
                      <a:lnTo>
                        <a:pt x="4067" y="154"/>
                      </a:lnTo>
                      <a:lnTo>
                        <a:pt x="4020" y="159"/>
                      </a:lnTo>
                      <a:lnTo>
                        <a:pt x="3922" y="169"/>
                      </a:lnTo>
                      <a:lnTo>
                        <a:pt x="3820" y="177"/>
                      </a:lnTo>
                      <a:lnTo>
                        <a:pt x="3713" y="185"/>
                      </a:lnTo>
                      <a:lnTo>
                        <a:pt x="3485" y="197"/>
                      </a:lnTo>
                      <a:lnTo>
                        <a:pt x="3366" y="205"/>
                      </a:lnTo>
                      <a:lnTo>
                        <a:pt x="3243" y="213"/>
                      </a:lnTo>
                      <a:lnTo>
                        <a:pt x="3117" y="222"/>
                      </a:lnTo>
                      <a:lnTo>
                        <a:pt x="2988" y="234"/>
                      </a:lnTo>
                      <a:lnTo>
                        <a:pt x="2857" y="249"/>
                      </a:lnTo>
                      <a:lnTo>
                        <a:pt x="2790" y="259"/>
                      </a:lnTo>
                      <a:lnTo>
                        <a:pt x="2723" y="268"/>
                      </a:lnTo>
                      <a:lnTo>
                        <a:pt x="2655" y="279"/>
                      </a:lnTo>
                      <a:lnTo>
                        <a:pt x="2586" y="291"/>
                      </a:lnTo>
                      <a:lnTo>
                        <a:pt x="2518" y="303"/>
                      </a:lnTo>
                      <a:lnTo>
                        <a:pt x="2450" y="318"/>
                      </a:lnTo>
                      <a:lnTo>
                        <a:pt x="2380" y="332"/>
                      </a:lnTo>
                      <a:lnTo>
                        <a:pt x="2310" y="348"/>
                      </a:lnTo>
                      <a:lnTo>
                        <a:pt x="2241" y="367"/>
                      </a:lnTo>
                      <a:lnTo>
                        <a:pt x="2170" y="386"/>
                      </a:lnTo>
                      <a:lnTo>
                        <a:pt x="2100" y="407"/>
                      </a:lnTo>
                      <a:lnTo>
                        <a:pt x="2029" y="430"/>
                      </a:lnTo>
                      <a:lnTo>
                        <a:pt x="1959" y="454"/>
                      </a:lnTo>
                      <a:lnTo>
                        <a:pt x="1888" y="480"/>
                      </a:lnTo>
                      <a:lnTo>
                        <a:pt x="1817" y="508"/>
                      </a:lnTo>
                      <a:lnTo>
                        <a:pt x="1746" y="537"/>
                      </a:lnTo>
                      <a:lnTo>
                        <a:pt x="1676" y="569"/>
                      </a:lnTo>
                      <a:lnTo>
                        <a:pt x="1605" y="603"/>
                      </a:lnTo>
                      <a:lnTo>
                        <a:pt x="1534" y="638"/>
                      </a:lnTo>
                      <a:lnTo>
                        <a:pt x="1465" y="677"/>
                      </a:lnTo>
                      <a:lnTo>
                        <a:pt x="1395" y="717"/>
                      </a:lnTo>
                      <a:lnTo>
                        <a:pt x="1324" y="758"/>
                      </a:lnTo>
                      <a:lnTo>
                        <a:pt x="1254" y="804"/>
                      </a:lnTo>
                      <a:lnTo>
                        <a:pt x="1186" y="851"/>
                      </a:lnTo>
                      <a:lnTo>
                        <a:pt x="1116" y="900"/>
                      </a:lnTo>
                      <a:lnTo>
                        <a:pt x="1048" y="953"/>
                      </a:lnTo>
                      <a:lnTo>
                        <a:pt x="980" y="1008"/>
                      </a:lnTo>
                      <a:lnTo>
                        <a:pt x="911" y="1065"/>
                      </a:lnTo>
                      <a:lnTo>
                        <a:pt x="844" y="1126"/>
                      </a:lnTo>
                      <a:lnTo>
                        <a:pt x="777" y="1189"/>
                      </a:lnTo>
                      <a:lnTo>
                        <a:pt x="777" y="1189"/>
                      </a:lnTo>
                      <a:lnTo>
                        <a:pt x="713" y="1254"/>
                      </a:lnTo>
                      <a:lnTo>
                        <a:pt x="651" y="1319"/>
                      </a:lnTo>
                      <a:lnTo>
                        <a:pt x="594" y="1384"/>
                      </a:lnTo>
                      <a:lnTo>
                        <a:pt x="539" y="1450"/>
                      </a:lnTo>
                      <a:lnTo>
                        <a:pt x="488" y="1517"/>
                      </a:lnTo>
                      <a:lnTo>
                        <a:pt x="440" y="1582"/>
                      </a:lnTo>
                      <a:lnTo>
                        <a:pt x="394" y="1649"/>
                      </a:lnTo>
                      <a:lnTo>
                        <a:pt x="351" y="1716"/>
                      </a:lnTo>
                      <a:lnTo>
                        <a:pt x="312" y="1783"/>
                      </a:lnTo>
                      <a:lnTo>
                        <a:pt x="275" y="1850"/>
                      </a:lnTo>
                      <a:lnTo>
                        <a:pt x="241" y="1917"/>
                      </a:lnTo>
                      <a:lnTo>
                        <a:pt x="209" y="1986"/>
                      </a:lnTo>
                      <a:lnTo>
                        <a:pt x="181" y="2053"/>
                      </a:lnTo>
                      <a:lnTo>
                        <a:pt x="154" y="2120"/>
                      </a:lnTo>
                      <a:lnTo>
                        <a:pt x="130" y="2185"/>
                      </a:lnTo>
                      <a:lnTo>
                        <a:pt x="109" y="2252"/>
                      </a:lnTo>
                      <a:lnTo>
                        <a:pt x="88" y="2319"/>
                      </a:lnTo>
                      <a:lnTo>
                        <a:pt x="71" y="2385"/>
                      </a:lnTo>
                      <a:lnTo>
                        <a:pt x="56" y="2451"/>
                      </a:lnTo>
                      <a:lnTo>
                        <a:pt x="43" y="2516"/>
                      </a:lnTo>
                      <a:lnTo>
                        <a:pt x="31" y="2581"/>
                      </a:lnTo>
                      <a:lnTo>
                        <a:pt x="21" y="2645"/>
                      </a:lnTo>
                      <a:lnTo>
                        <a:pt x="15" y="2709"/>
                      </a:lnTo>
                      <a:lnTo>
                        <a:pt x="8" y="2772"/>
                      </a:lnTo>
                      <a:lnTo>
                        <a:pt x="4" y="2835"/>
                      </a:lnTo>
                      <a:lnTo>
                        <a:pt x="1" y="2897"/>
                      </a:lnTo>
                      <a:lnTo>
                        <a:pt x="0" y="2959"/>
                      </a:lnTo>
                      <a:lnTo>
                        <a:pt x="1" y="3019"/>
                      </a:lnTo>
                      <a:lnTo>
                        <a:pt x="3" y="3079"/>
                      </a:lnTo>
                      <a:lnTo>
                        <a:pt x="5" y="3138"/>
                      </a:lnTo>
                      <a:lnTo>
                        <a:pt x="9" y="3196"/>
                      </a:lnTo>
                      <a:lnTo>
                        <a:pt x="15" y="3253"/>
                      </a:lnTo>
                      <a:lnTo>
                        <a:pt x="20" y="3308"/>
                      </a:lnTo>
                      <a:lnTo>
                        <a:pt x="28" y="3363"/>
                      </a:lnTo>
                      <a:lnTo>
                        <a:pt x="36" y="3418"/>
                      </a:lnTo>
                      <a:lnTo>
                        <a:pt x="44" y="3470"/>
                      </a:lnTo>
                      <a:lnTo>
                        <a:pt x="54" y="3523"/>
                      </a:lnTo>
                      <a:lnTo>
                        <a:pt x="64" y="3572"/>
                      </a:lnTo>
                      <a:lnTo>
                        <a:pt x="75" y="3622"/>
                      </a:lnTo>
                      <a:lnTo>
                        <a:pt x="87" y="3669"/>
                      </a:lnTo>
                      <a:lnTo>
                        <a:pt x="111" y="3760"/>
                      </a:lnTo>
                      <a:lnTo>
                        <a:pt x="135" y="3846"/>
                      </a:lnTo>
                      <a:lnTo>
                        <a:pt x="161" y="3925"/>
                      </a:lnTo>
                      <a:lnTo>
                        <a:pt x="188" y="3997"/>
                      </a:lnTo>
                      <a:lnTo>
                        <a:pt x="212" y="4063"/>
                      </a:lnTo>
                      <a:lnTo>
                        <a:pt x="236" y="4122"/>
                      </a:lnTo>
                      <a:lnTo>
                        <a:pt x="257" y="4173"/>
                      </a:lnTo>
                      <a:lnTo>
                        <a:pt x="276" y="4214"/>
                      </a:lnTo>
                      <a:lnTo>
                        <a:pt x="306" y="4273"/>
                      </a:lnTo>
                      <a:lnTo>
                        <a:pt x="316" y="4295"/>
                      </a:lnTo>
                      <a:lnTo>
                        <a:pt x="316" y="4295"/>
                      </a:lnTo>
                      <a:lnTo>
                        <a:pt x="738" y="3899"/>
                      </a:lnTo>
                      <a:lnTo>
                        <a:pt x="1174" y="3487"/>
                      </a:lnTo>
                      <a:lnTo>
                        <a:pt x="2081" y="2625"/>
                      </a:lnTo>
                      <a:lnTo>
                        <a:pt x="2081" y="2625"/>
                      </a:lnTo>
                      <a:lnTo>
                        <a:pt x="2250" y="2464"/>
                      </a:lnTo>
                      <a:lnTo>
                        <a:pt x="2415" y="2303"/>
                      </a:lnTo>
                      <a:lnTo>
                        <a:pt x="2578" y="2143"/>
                      </a:lnTo>
                      <a:lnTo>
                        <a:pt x="2739" y="1982"/>
                      </a:lnTo>
                      <a:lnTo>
                        <a:pt x="2897" y="1822"/>
                      </a:lnTo>
                      <a:lnTo>
                        <a:pt x="3054" y="1662"/>
                      </a:lnTo>
                      <a:lnTo>
                        <a:pt x="3207" y="1502"/>
                      </a:lnTo>
                      <a:lnTo>
                        <a:pt x="3358" y="1343"/>
                      </a:lnTo>
                      <a:lnTo>
                        <a:pt x="3506" y="1183"/>
                      </a:lnTo>
                      <a:lnTo>
                        <a:pt x="3652" y="1025"/>
                      </a:lnTo>
                      <a:lnTo>
                        <a:pt x="3794" y="867"/>
                      </a:lnTo>
                      <a:lnTo>
                        <a:pt x="3934" y="710"/>
                      </a:lnTo>
                      <a:lnTo>
                        <a:pt x="4071" y="553"/>
                      </a:lnTo>
                      <a:lnTo>
                        <a:pt x="4205" y="398"/>
                      </a:lnTo>
                      <a:lnTo>
                        <a:pt x="4336" y="244"/>
                      </a:lnTo>
                      <a:lnTo>
                        <a:pt x="4465" y="91"/>
                      </a:lnTo>
                      <a:lnTo>
                        <a:pt x="4465" y="91"/>
                      </a:lnTo>
                      <a:close/>
                    </a:path>
                  </a:pathLst>
                </a:custGeom>
                <a:gradFill flip="none" rotWithShape="1">
                  <a:gsLst>
                    <a:gs pos="0">
                      <a:srgbClr val="5EBD63"/>
                    </a:gs>
                    <a:gs pos="80000">
                      <a:srgbClr val="2E6D26"/>
                    </a:gs>
                  </a:gsLst>
                  <a:lin ang="2580000" scaled="0"/>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95" name="Freeform 9">
                <a:extLst>
                  <a:ext uri="{FF2B5EF4-FFF2-40B4-BE49-F238E27FC236}">
                    <a16:creationId xmlns:a16="http://schemas.microsoft.com/office/drawing/2014/main" id="{661C48B4-EFC6-4431-8FFF-CC74B84D5DAA}"/>
                  </a:ext>
                </a:extLst>
              </p:cNvPr>
              <p:cNvSpPr>
                <a:spLocks/>
              </p:cNvSpPr>
              <p:nvPr/>
            </p:nvSpPr>
            <p:spPr bwMode="auto">
              <a:xfrm>
                <a:off x="4038600" y="3486297"/>
                <a:ext cx="744008" cy="133767"/>
              </a:xfrm>
              <a:custGeom>
                <a:avLst/>
                <a:gdLst/>
                <a:ahLst/>
                <a:cxnLst>
                  <a:cxn ang="0">
                    <a:pos x="2560" y="473"/>
                  </a:cxn>
                  <a:cxn ang="0">
                    <a:pos x="2412" y="404"/>
                  </a:cxn>
                  <a:cxn ang="0">
                    <a:pos x="2261" y="341"/>
                  </a:cxn>
                  <a:cxn ang="0">
                    <a:pos x="2107" y="283"/>
                  </a:cxn>
                  <a:cxn ang="0">
                    <a:pos x="1951" y="229"/>
                  </a:cxn>
                  <a:cxn ang="0">
                    <a:pos x="1874" y="205"/>
                  </a:cxn>
                  <a:cxn ang="0">
                    <a:pos x="1715" y="161"/>
                  </a:cxn>
                  <a:cxn ang="0">
                    <a:pos x="1554" y="126"/>
                  </a:cxn>
                  <a:cxn ang="0">
                    <a:pos x="1393" y="100"/>
                  </a:cxn>
                  <a:cxn ang="0">
                    <a:pos x="1313" y="92"/>
                  </a:cxn>
                  <a:cxn ang="0">
                    <a:pos x="1149" y="85"/>
                  </a:cxn>
                  <a:cxn ang="0">
                    <a:pos x="984" y="89"/>
                  </a:cxn>
                  <a:cxn ang="0">
                    <a:pos x="818" y="102"/>
                  </a:cxn>
                  <a:cxn ang="0">
                    <a:pos x="653" y="120"/>
                  </a:cxn>
                  <a:cxn ang="0">
                    <a:pos x="571" y="131"/>
                  </a:cxn>
                  <a:cxn ang="0">
                    <a:pos x="407" y="158"/>
                  </a:cxn>
                  <a:cxn ang="0">
                    <a:pos x="243" y="191"/>
                  </a:cxn>
                  <a:cxn ang="0">
                    <a:pos x="81" y="229"/>
                  </a:cxn>
                  <a:cxn ang="0">
                    <a:pos x="0" y="250"/>
                  </a:cxn>
                  <a:cxn ang="0">
                    <a:pos x="159" y="198"/>
                  </a:cxn>
                  <a:cxn ang="0">
                    <a:pos x="320" y="153"/>
                  </a:cxn>
                  <a:cxn ang="0">
                    <a:pos x="482" y="110"/>
                  </a:cxn>
                  <a:cxn ang="0">
                    <a:pos x="646" y="75"/>
                  </a:cxn>
                  <a:cxn ang="0">
                    <a:pos x="728" y="59"/>
                  </a:cxn>
                  <a:cxn ang="0">
                    <a:pos x="895" y="32"/>
                  </a:cxn>
                  <a:cxn ang="0">
                    <a:pos x="1061" y="13"/>
                  </a:cxn>
                  <a:cxn ang="0">
                    <a:pos x="1231" y="1"/>
                  </a:cxn>
                  <a:cxn ang="0">
                    <a:pos x="1317" y="0"/>
                  </a:cxn>
                  <a:cxn ang="0">
                    <a:pos x="1487" y="10"/>
                  </a:cxn>
                  <a:cxn ang="0">
                    <a:pos x="1656" y="30"/>
                  </a:cxn>
                  <a:cxn ang="0">
                    <a:pos x="1823" y="61"/>
                  </a:cxn>
                  <a:cxn ang="0">
                    <a:pos x="1989" y="97"/>
                  </a:cxn>
                  <a:cxn ang="0">
                    <a:pos x="2071" y="119"/>
                  </a:cxn>
                  <a:cxn ang="0">
                    <a:pos x="2234" y="165"/>
                  </a:cxn>
                  <a:cxn ang="0">
                    <a:pos x="2395" y="218"/>
                  </a:cxn>
                  <a:cxn ang="0">
                    <a:pos x="2556" y="276"/>
                  </a:cxn>
                  <a:cxn ang="0">
                    <a:pos x="2635" y="307"/>
                  </a:cxn>
                  <a:cxn ang="0">
                    <a:pos x="2652" y="315"/>
                  </a:cxn>
                  <a:cxn ang="0">
                    <a:pos x="2666" y="326"/>
                  </a:cxn>
                  <a:cxn ang="0">
                    <a:pos x="2677" y="341"/>
                  </a:cxn>
                  <a:cxn ang="0">
                    <a:pos x="2690" y="373"/>
                  </a:cxn>
                  <a:cxn ang="0">
                    <a:pos x="2693" y="390"/>
                  </a:cxn>
                  <a:cxn ang="0">
                    <a:pos x="2692" y="408"/>
                  </a:cxn>
                  <a:cxn ang="0">
                    <a:pos x="2686" y="425"/>
                  </a:cxn>
                  <a:cxn ang="0">
                    <a:pos x="2682" y="434"/>
                  </a:cxn>
                  <a:cxn ang="0">
                    <a:pos x="2672" y="449"/>
                  </a:cxn>
                  <a:cxn ang="0">
                    <a:pos x="2659" y="462"/>
                  </a:cxn>
                  <a:cxn ang="0">
                    <a:pos x="2638" y="476"/>
                  </a:cxn>
                  <a:cxn ang="0">
                    <a:pos x="2612" y="482"/>
                  </a:cxn>
                  <a:cxn ang="0">
                    <a:pos x="2594" y="483"/>
                  </a:cxn>
                  <a:cxn ang="0">
                    <a:pos x="2577" y="479"/>
                  </a:cxn>
                  <a:cxn ang="0">
                    <a:pos x="2567" y="476"/>
                  </a:cxn>
                  <a:cxn ang="0">
                    <a:pos x="2560" y="473"/>
                  </a:cxn>
                </a:cxnLst>
                <a:rect l="0" t="0" r="r" b="b"/>
                <a:pathLst>
                  <a:path w="2693" h="483">
                    <a:moveTo>
                      <a:pt x="2560" y="473"/>
                    </a:moveTo>
                    <a:lnTo>
                      <a:pt x="2560" y="473"/>
                    </a:lnTo>
                    <a:lnTo>
                      <a:pt x="2487" y="438"/>
                    </a:lnTo>
                    <a:lnTo>
                      <a:pt x="2412" y="404"/>
                    </a:lnTo>
                    <a:lnTo>
                      <a:pt x="2337" y="372"/>
                    </a:lnTo>
                    <a:lnTo>
                      <a:pt x="2261" y="341"/>
                    </a:lnTo>
                    <a:lnTo>
                      <a:pt x="2184" y="311"/>
                    </a:lnTo>
                    <a:lnTo>
                      <a:pt x="2107" y="283"/>
                    </a:lnTo>
                    <a:lnTo>
                      <a:pt x="2029" y="254"/>
                    </a:lnTo>
                    <a:lnTo>
                      <a:pt x="1951" y="229"/>
                    </a:lnTo>
                    <a:lnTo>
                      <a:pt x="1951" y="229"/>
                    </a:lnTo>
                    <a:lnTo>
                      <a:pt x="1874" y="205"/>
                    </a:lnTo>
                    <a:lnTo>
                      <a:pt x="1795" y="182"/>
                    </a:lnTo>
                    <a:lnTo>
                      <a:pt x="1715" y="161"/>
                    </a:lnTo>
                    <a:lnTo>
                      <a:pt x="1635" y="141"/>
                    </a:lnTo>
                    <a:lnTo>
                      <a:pt x="1554" y="126"/>
                    </a:lnTo>
                    <a:lnTo>
                      <a:pt x="1474" y="112"/>
                    </a:lnTo>
                    <a:lnTo>
                      <a:pt x="1393" y="100"/>
                    </a:lnTo>
                    <a:lnTo>
                      <a:pt x="1313" y="92"/>
                    </a:lnTo>
                    <a:lnTo>
                      <a:pt x="1313" y="92"/>
                    </a:lnTo>
                    <a:lnTo>
                      <a:pt x="1231" y="88"/>
                    </a:lnTo>
                    <a:lnTo>
                      <a:pt x="1149" y="85"/>
                    </a:lnTo>
                    <a:lnTo>
                      <a:pt x="1067" y="86"/>
                    </a:lnTo>
                    <a:lnTo>
                      <a:pt x="984" y="89"/>
                    </a:lnTo>
                    <a:lnTo>
                      <a:pt x="902" y="95"/>
                    </a:lnTo>
                    <a:lnTo>
                      <a:pt x="818" y="102"/>
                    </a:lnTo>
                    <a:lnTo>
                      <a:pt x="736" y="110"/>
                    </a:lnTo>
                    <a:lnTo>
                      <a:pt x="653" y="120"/>
                    </a:lnTo>
                    <a:lnTo>
                      <a:pt x="653" y="120"/>
                    </a:lnTo>
                    <a:lnTo>
                      <a:pt x="571" y="131"/>
                    </a:lnTo>
                    <a:lnTo>
                      <a:pt x="489" y="144"/>
                    </a:lnTo>
                    <a:lnTo>
                      <a:pt x="407" y="158"/>
                    </a:lnTo>
                    <a:lnTo>
                      <a:pt x="325" y="174"/>
                    </a:lnTo>
                    <a:lnTo>
                      <a:pt x="243" y="191"/>
                    </a:lnTo>
                    <a:lnTo>
                      <a:pt x="161" y="209"/>
                    </a:lnTo>
                    <a:lnTo>
                      <a:pt x="81" y="229"/>
                    </a:lnTo>
                    <a:lnTo>
                      <a:pt x="0" y="250"/>
                    </a:lnTo>
                    <a:lnTo>
                      <a:pt x="0" y="250"/>
                    </a:lnTo>
                    <a:lnTo>
                      <a:pt x="80" y="223"/>
                    </a:lnTo>
                    <a:lnTo>
                      <a:pt x="159" y="198"/>
                    </a:lnTo>
                    <a:lnTo>
                      <a:pt x="239" y="174"/>
                    </a:lnTo>
                    <a:lnTo>
                      <a:pt x="320" y="153"/>
                    </a:lnTo>
                    <a:lnTo>
                      <a:pt x="400" y="130"/>
                    </a:lnTo>
                    <a:lnTo>
                      <a:pt x="482" y="110"/>
                    </a:lnTo>
                    <a:lnTo>
                      <a:pt x="564" y="92"/>
                    </a:lnTo>
                    <a:lnTo>
                      <a:pt x="646" y="75"/>
                    </a:lnTo>
                    <a:lnTo>
                      <a:pt x="646" y="75"/>
                    </a:lnTo>
                    <a:lnTo>
                      <a:pt x="728" y="59"/>
                    </a:lnTo>
                    <a:lnTo>
                      <a:pt x="811" y="45"/>
                    </a:lnTo>
                    <a:lnTo>
                      <a:pt x="895" y="32"/>
                    </a:lnTo>
                    <a:lnTo>
                      <a:pt x="978" y="21"/>
                    </a:lnTo>
                    <a:lnTo>
                      <a:pt x="1061" y="13"/>
                    </a:lnTo>
                    <a:lnTo>
                      <a:pt x="1146" y="6"/>
                    </a:lnTo>
                    <a:lnTo>
                      <a:pt x="1231" y="1"/>
                    </a:lnTo>
                    <a:lnTo>
                      <a:pt x="1317" y="0"/>
                    </a:lnTo>
                    <a:lnTo>
                      <a:pt x="1317" y="0"/>
                    </a:lnTo>
                    <a:lnTo>
                      <a:pt x="1402" y="3"/>
                    </a:lnTo>
                    <a:lnTo>
                      <a:pt x="1487" y="10"/>
                    </a:lnTo>
                    <a:lnTo>
                      <a:pt x="1571" y="18"/>
                    </a:lnTo>
                    <a:lnTo>
                      <a:pt x="1656" y="30"/>
                    </a:lnTo>
                    <a:lnTo>
                      <a:pt x="1739" y="44"/>
                    </a:lnTo>
                    <a:lnTo>
                      <a:pt x="1823" y="61"/>
                    </a:lnTo>
                    <a:lnTo>
                      <a:pt x="1906" y="78"/>
                    </a:lnTo>
                    <a:lnTo>
                      <a:pt x="1989" y="97"/>
                    </a:lnTo>
                    <a:lnTo>
                      <a:pt x="1989" y="97"/>
                    </a:lnTo>
                    <a:lnTo>
                      <a:pt x="2071" y="119"/>
                    </a:lnTo>
                    <a:lnTo>
                      <a:pt x="2153" y="141"/>
                    </a:lnTo>
                    <a:lnTo>
                      <a:pt x="2234" y="165"/>
                    </a:lnTo>
                    <a:lnTo>
                      <a:pt x="2314" y="191"/>
                    </a:lnTo>
                    <a:lnTo>
                      <a:pt x="2395" y="218"/>
                    </a:lnTo>
                    <a:lnTo>
                      <a:pt x="2475" y="246"/>
                    </a:lnTo>
                    <a:lnTo>
                      <a:pt x="2556" y="276"/>
                    </a:lnTo>
                    <a:lnTo>
                      <a:pt x="2635" y="307"/>
                    </a:lnTo>
                    <a:lnTo>
                      <a:pt x="2635" y="307"/>
                    </a:lnTo>
                    <a:lnTo>
                      <a:pt x="2644" y="311"/>
                    </a:lnTo>
                    <a:lnTo>
                      <a:pt x="2652" y="315"/>
                    </a:lnTo>
                    <a:lnTo>
                      <a:pt x="2659" y="321"/>
                    </a:lnTo>
                    <a:lnTo>
                      <a:pt x="2666" y="326"/>
                    </a:lnTo>
                    <a:lnTo>
                      <a:pt x="2672" y="333"/>
                    </a:lnTo>
                    <a:lnTo>
                      <a:pt x="2677" y="341"/>
                    </a:lnTo>
                    <a:lnTo>
                      <a:pt x="2686" y="356"/>
                    </a:lnTo>
                    <a:lnTo>
                      <a:pt x="2690" y="373"/>
                    </a:lnTo>
                    <a:lnTo>
                      <a:pt x="2692" y="381"/>
                    </a:lnTo>
                    <a:lnTo>
                      <a:pt x="2693" y="390"/>
                    </a:lnTo>
                    <a:lnTo>
                      <a:pt x="2693" y="398"/>
                    </a:lnTo>
                    <a:lnTo>
                      <a:pt x="2692" y="408"/>
                    </a:lnTo>
                    <a:lnTo>
                      <a:pt x="2689" y="417"/>
                    </a:lnTo>
                    <a:lnTo>
                      <a:pt x="2686" y="425"/>
                    </a:lnTo>
                    <a:lnTo>
                      <a:pt x="2686" y="425"/>
                    </a:lnTo>
                    <a:lnTo>
                      <a:pt x="2682" y="434"/>
                    </a:lnTo>
                    <a:lnTo>
                      <a:pt x="2677" y="442"/>
                    </a:lnTo>
                    <a:lnTo>
                      <a:pt x="2672" y="449"/>
                    </a:lnTo>
                    <a:lnTo>
                      <a:pt x="2666" y="456"/>
                    </a:lnTo>
                    <a:lnTo>
                      <a:pt x="2659" y="462"/>
                    </a:lnTo>
                    <a:lnTo>
                      <a:pt x="2653" y="468"/>
                    </a:lnTo>
                    <a:lnTo>
                      <a:pt x="2638" y="476"/>
                    </a:lnTo>
                    <a:lnTo>
                      <a:pt x="2621" y="480"/>
                    </a:lnTo>
                    <a:lnTo>
                      <a:pt x="2612" y="482"/>
                    </a:lnTo>
                    <a:lnTo>
                      <a:pt x="2603" y="483"/>
                    </a:lnTo>
                    <a:lnTo>
                      <a:pt x="2594" y="483"/>
                    </a:lnTo>
                    <a:lnTo>
                      <a:pt x="2586" y="482"/>
                    </a:lnTo>
                    <a:lnTo>
                      <a:pt x="2577" y="479"/>
                    </a:lnTo>
                    <a:lnTo>
                      <a:pt x="2567" y="476"/>
                    </a:lnTo>
                    <a:lnTo>
                      <a:pt x="2567" y="476"/>
                    </a:lnTo>
                    <a:lnTo>
                      <a:pt x="2562" y="473"/>
                    </a:lnTo>
                    <a:lnTo>
                      <a:pt x="2560" y="473"/>
                    </a:lnTo>
                    <a:close/>
                  </a:path>
                </a:pathLst>
              </a:custGeom>
              <a:gradFill flip="none" rotWithShape="1">
                <a:gsLst>
                  <a:gs pos="0">
                    <a:srgbClr val="5EBD63"/>
                  </a:gs>
                  <a:gs pos="65000">
                    <a:srgbClr val="447F31"/>
                  </a:gs>
                  <a:gs pos="100000">
                    <a:srgbClr val="23501F"/>
                  </a:gs>
                </a:gsLst>
                <a:lin ang="6240000" scaled="0"/>
                <a:tileRect/>
              </a:gradFill>
              <a:ln w="9525">
                <a:noFill/>
                <a:round/>
                <a:headEnd/>
                <a:tailEnd/>
              </a:ln>
              <a:effectLst>
                <a:innerShdw blurRad="63500" dist="50800" dir="3600000">
                  <a:srgbClr val="000000">
                    <a:alpha val="38000"/>
                  </a:srgbClr>
                </a:innerShdw>
              </a:effectLst>
            </p:spPr>
            <p:txBody>
              <a:bodyPr vert="horz" wrap="square" lIns="91440" tIns="45720" rIns="91440" bIns="45720" numCol="1" anchor="t" anchorCtr="0" compatLnSpc="1">
                <a:prstTxWarp prst="textNoShape">
                  <a:avLst/>
                </a:prstTxWarp>
              </a:bodyPr>
              <a:lstStyle/>
              <a:p>
                <a:endParaRPr lang="en-US"/>
              </a:p>
            </p:txBody>
          </p:sp>
          <p:sp>
            <p:nvSpPr>
              <p:cNvPr id="196" name="Freeform 7">
                <a:extLst>
                  <a:ext uri="{FF2B5EF4-FFF2-40B4-BE49-F238E27FC236}">
                    <a16:creationId xmlns:a16="http://schemas.microsoft.com/office/drawing/2014/main" id="{05F98E10-28FB-45B4-AB9D-1AD0F90934D4}"/>
                  </a:ext>
                </a:extLst>
              </p:cNvPr>
              <p:cNvSpPr>
                <a:spLocks/>
              </p:cNvSpPr>
              <p:nvPr/>
            </p:nvSpPr>
            <p:spPr bwMode="auto">
              <a:xfrm>
                <a:off x="4564063" y="628088"/>
                <a:ext cx="312738" cy="4458824"/>
              </a:xfrm>
              <a:custGeom>
                <a:avLst/>
                <a:gdLst/>
                <a:ahLst/>
                <a:cxnLst>
                  <a:cxn ang="0">
                    <a:pos x="85" y="8177"/>
                  </a:cxn>
                  <a:cxn ang="0">
                    <a:pos x="198" y="7659"/>
                  </a:cxn>
                  <a:cxn ang="0">
                    <a:pos x="268" y="7269"/>
                  </a:cxn>
                  <a:cxn ang="0">
                    <a:pos x="336" y="6747"/>
                  </a:cxn>
                  <a:cxn ang="0">
                    <a:pos x="357" y="6422"/>
                  </a:cxn>
                  <a:cxn ang="0">
                    <a:pos x="357" y="6228"/>
                  </a:cxn>
                  <a:cxn ang="0">
                    <a:pos x="342" y="6039"/>
                  </a:cxn>
                  <a:cxn ang="0">
                    <a:pos x="315" y="5888"/>
                  </a:cxn>
                  <a:cxn ang="0">
                    <a:pos x="275" y="5719"/>
                  </a:cxn>
                  <a:cxn ang="0">
                    <a:pos x="203" y="5320"/>
                  </a:cxn>
                  <a:cxn ang="0">
                    <a:pos x="147" y="4918"/>
                  </a:cxn>
                  <a:cxn ang="0">
                    <a:pos x="87" y="4383"/>
                  </a:cxn>
                  <a:cxn ang="0">
                    <a:pos x="52" y="3982"/>
                  </a:cxn>
                  <a:cxn ang="0">
                    <a:pos x="18" y="3445"/>
                  </a:cxn>
                  <a:cxn ang="0">
                    <a:pos x="4" y="3042"/>
                  </a:cxn>
                  <a:cxn ang="0">
                    <a:pos x="3" y="2504"/>
                  </a:cxn>
                  <a:cxn ang="0">
                    <a:pos x="22" y="2100"/>
                  </a:cxn>
                  <a:cxn ang="0">
                    <a:pos x="61" y="1765"/>
                  </a:cxn>
                  <a:cxn ang="0">
                    <a:pos x="99" y="1564"/>
                  </a:cxn>
                  <a:cxn ang="0">
                    <a:pos x="134" y="1433"/>
                  </a:cxn>
                  <a:cxn ang="0">
                    <a:pos x="179" y="1306"/>
                  </a:cxn>
                  <a:cxn ang="0">
                    <a:pos x="257" y="1051"/>
                  </a:cxn>
                  <a:cxn ang="0">
                    <a:pos x="299" y="856"/>
                  </a:cxn>
                  <a:cxn ang="0">
                    <a:pos x="333" y="592"/>
                  </a:cxn>
                  <a:cxn ang="0">
                    <a:pos x="336" y="393"/>
                  </a:cxn>
                  <a:cxn ang="0">
                    <a:pos x="316" y="194"/>
                  </a:cxn>
                  <a:cxn ang="0">
                    <a:pos x="288" y="64"/>
                  </a:cxn>
                  <a:cxn ang="0">
                    <a:pos x="280" y="31"/>
                  </a:cxn>
                  <a:cxn ang="0">
                    <a:pos x="318" y="160"/>
                  </a:cxn>
                  <a:cxn ang="0">
                    <a:pos x="345" y="325"/>
                  </a:cxn>
                  <a:cxn ang="0">
                    <a:pos x="357" y="526"/>
                  </a:cxn>
                  <a:cxn ang="0">
                    <a:pos x="340" y="795"/>
                  </a:cxn>
                  <a:cxn ang="0">
                    <a:pos x="296" y="1061"/>
                  </a:cxn>
                  <a:cxn ang="0">
                    <a:pos x="247" y="1257"/>
                  </a:cxn>
                  <a:cxn ang="0">
                    <a:pos x="198" y="1417"/>
                  </a:cxn>
                  <a:cxn ang="0">
                    <a:pos x="158" y="1577"/>
                  </a:cxn>
                  <a:cxn ang="0">
                    <a:pos x="130" y="1773"/>
                  </a:cxn>
                  <a:cxn ang="0">
                    <a:pos x="104" y="2104"/>
                  </a:cxn>
                  <a:cxn ang="0">
                    <a:pos x="100" y="2504"/>
                  </a:cxn>
                  <a:cxn ang="0">
                    <a:pos x="121" y="3036"/>
                  </a:cxn>
                  <a:cxn ang="0">
                    <a:pos x="151" y="3436"/>
                  </a:cxn>
                  <a:cxn ang="0">
                    <a:pos x="205" y="3966"/>
                  </a:cxn>
                  <a:cxn ang="0">
                    <a:pos x="256" y="4363"/>
                  </a:cxn>
                  <a:cxn ang="0">
                    <a:pos x="335" y="4892"/>
                  </a:cxn>
                  <a:cxn ang="0">
                    <a:pos x="405" y="5284"/>
                  </a:cxn>
                  <a:cxn ang="0">
                    <a:pos x="507" y="5734"/>
                  </a:cxn>
                  <a:cxn ang="0">
                    <a:pos x="544" y="5864"/>
                  </a:cxn>
                  <a:cxn ang="0">
                    <a:pos x="573" y="6005"/>
                  </a:cxn>
                  <a:cxn ang="0">
                    <a:pos x="597" y="6215"/>
                  </a:cxn>
                  <a:cxn ang="0">
                    <a:pos x="604" y="6423"/>
                  </a:cxn>
                  <a:cxn ang="0">
                    <a:pos x="597" y="6766"/>
                  </a:cxn>
                  <a:cxn ang="0">
                    <a:pos x="547" y="7309"/>
                  </a:cxn>
                  <a:cxn ang="0">
                    <a:pos x="490" y="7712"/>
                  </a:cxn>
                  <a:cxn ang="0">
                    <a:pos x="395" y="8246"/>
                  </a:cxn>
                  <a:cxn ang="0">
                    <a:pos x="335" y="8528"/>
                  </a:cxn>
                  <a:cxn ang="0">
                    <a:pos x="302" y="8583"/>
                  </a:cxn>
                  <a:cxn ang="0">
                    <a:pos x="253" y="8623"/>
                  </a:cxn>
                  <a:cxn ang="0">
                    <a:pos x="192" y="8640"/>
                  </a:cxn>
                  <a:cxn ang="0">
                    <a:pos x="144" y="8636"/>
                  </a:cxn>
                  <a:cxn ang="0">
                    <a:pos x="83" y="8610"/>
                  </a:cxn>
                  <a:cxn ang="0">
                    <a:pos x="41" y="8565"/>
                  </a:cxn>
                  <a:cxn ang="0">
                    <a:pos x="17" y="8506"/>
                  </a:cxn>
                  <a:cxn ang="0">
                    <a:pos x="18" y="8441"/>
                  </a:cxn>
                </a:cxnLst>
                <a:rect l="0" t="0" r="r" b="b"/>
                <a:pathLst>
                  <a:path w="606" h="8640">
                    <a:moveTo>
                      <a:pt x="21" y="8432"/>
                    </a:moveTo>
                    <a:lnTo>
                      <a:pt x="21" y="8432"/>
                    </a:lnTo>
                    <a:lnTo>
                      <a:pt x="54" y="8305"/>
                    </a:lnTo>
                    <a:lnTo>
                      <a:pt x="85" y="8177"/>
                    </a:lnTo>
                    <a:lnTo>
                      <a:pt x="114" y="8048"/>
                    </a:lnTo>
                    <a:lnTo>
                      <a:pt x="144" y="7919"/>
                    </a:lnTo>
                    <a:lnTo>
                      <a:pt x="171" y="7789"/>
                    </a:lnTo>
                    <a:lnTo>
                      <a:pt x="198" y="7659"/>
                    </a:lnTo>
                    <a:lnTo>
                      <a:pt x="223" y="7529"/>
                    </a:lnTo>
                    <a:lnTo>
                      <a:pt x="246" y="7399"/>
                    </a:lnTo>
                    <a:lnTo>
                      <a:pt x="246" y="7399"/>
                    </a:lnTo>
                    <a:lnTo>
                      <a:pt x="268" y="7269"/>
                    </a:lnTo>
                    <a:lnTo>
                      <a:pt x="288" y="7139"/>
                    </a:lnTo>
                    <a:lnTo>
                      <a:pt x="306" y="7008"/>
                    </a:lnTo>
                    <a:lnTo>
                      <a:pt x="323" y="6878"/>
                    </a:lnTo>
                    <a:lnTo>
                      <a:pt x="336" y="6747"/>
                    </a:lnTo>
                    <a:lnTo>
                      <a:pt x="347" y="6617"/>
                    </a:lnTo>
                    <a:lnTo>
                      <a:pt x="352" y="6552"/>
                    </a:lnTo>
                    <a:lnTo>
                      <a:pt x="354" y="6487"/>
                    </a:lnTo>
                    <a:lnTo>
                      <a:pt x="357" y="6422"/>
                    </a:lnTo>
                    <a:lnTo>
                      <a:pt x="359" y="6357"/>
                    </a:lnTo>
                    <a:lnTo>
                      <a:pt x="359" y="6357"/>
                    </a:lnTo>
                    <a:lnTo>
                      <a:pt x="359" y="6292"/>
                    </a:lnTo>
                    <a:lnTo>
                      <a:pt x="357" y="6228"/>
                    </a:lnTo>
                    <a:lnTo>
                      <a:pt x="353" y="6165"/>
                    </a:lnTo>
                    <a:lnTo>
                      <a:pt x="349" y="6101"/>
                    </a:lnTo>
                    <a:lnTo>
                      <a:pt x="349" y="6101"/>
                    </a:lnTo>
                    <a:lnTo>
                      <a:pt x="342" y="6039"/>
                    </a:lnTo>
                    <a:lnTo>
                      <a:pt x="333" y="5977"/>
                    </a:lnTo>
                    <a:lnTo>
                      <a:pt x="333" y="5977"/>
                    </a:lnTo>
                    <a:lnTo>
                      <a:pt x="322" y="5917"/>
                    </a:lnTo>
                    <a:lnTo>
                      <a:pt x="315" y="5888"/>
                    </a:lnTo>
                    <a:lnTo>
                      <a:pt x="306" y="5855"/>
                    </a:lnTo>
                    <a:lnTo>
                      <a:pt x="306" y="5855"/>
                    </a:lnTo>
                    <a:lnTo>
                      <a:pt x="291" y="5787"/>
                    </a:lnTo>
                    <a:lnTo>
                      <a:pt x="275" y="5719"/>
                    </a:lnTo>
                    <a:lnTo>
                      <a:pt x="263" y="5653"/>
                    </a:lnTo>
                    <a:lnTo>
                      <a:pt x="250" y="5587"/>
                    </a:lnTo>
                    <a:lnTo>
                      <a:pt x="226" y="5452"/>
                    </a:lnTo>
                    <a:lnTo>
                      <a:pt x="203" y="5320"/>
                    </a:lnTo>
                    <a:lnTo>
                      <a:pt x="203" y="5320"/>
                    </a:lnTo>
                    <a:lnTo>
                      <a:pt x="183" y="5185"/>
                    </a:lnTo>
                    <a:lnTo>
                      <a:pt x="165" y="5053"/>
                    </a:lnTo>
                    <a:lnTo>
                      <a:pt x="147" y="4918"/>
                    </a:lnTo>
                    <a:lnTo>
                      <a:pt x="131" y="4784"/>
                    </a:lnTo>
                    <a:lnTo>
                      <a:pt x="116" y="4651"/>
                    </a:lnTo>
                    <a:lnTo>
                      <a:pt x="100" y="4517"/>
                    </a:lnTo>
                    <a:lnTo>
                      <a:pt x="87" y="4383"/>
                    </a:lnTo>
                    <a:lnTo>
                      <a:pt x="75" y="4250"/>
                    </a:lnTo>
                    <a:lnTo>
                      <a:pt x="75" y="4250"/>
                    </a:lnTo>
                    <a:lnTo>
                      <a:pt x="63" y="4116"/>
                    </a:lnTo>
                    <a:lnTo>
                      <a:pt x="52" y="3982"/>
                    </a:lnTo>
                    <a:lnTo>
                      <a:pt x="42" y="3847"/>
                    </a:lnTo>
                    <a:lnTo>
                      <a:pt x="32" y="3713"/>
                    </a:lnTo>
                    <a:lnTo>
                      <a:pt x="25" y="3579"/>
                    </a:lnTo>
                    <a:lnTo>
                      <a:pt x="18" y="3445"/>
                    </a:lnTo>
                    <a:lnTo>
                      <a:pt x="13" y="3310"/>
                    </a:lnTo>
                    <a:lnTo>
                      <a:pt x="7" y="3176"/>
                    </a:lnTo>
                    <a:lnTo>
                      <a:pt x="7" y="3176"/>
                    </a:lnTo>
                    <a:lnTo>
                      <a:pt x="4" y="3042"/>
                    </a:lnTo>
                    <a:lnTo>
                      <a:pt x="1" y="2906"/>
                    </a:lnTo>
                    <a:lnTo>
                      <a:pt x="0" y="2772"/>
                    </a:lnTo>
                    <a:lnTo>
                      <a:pt x="1" y="2638"/>
                    </a:lnTo>
                    <a:lnTo>
                      <a:pt x="3" y="2504"/>
                    </a:lnTo>
                    <a:lnTo>
                      <a:pt x="7" y="2368"/>
                    </a:lnTo>
                    <a:lnTo>
                      <a:pt x="14" y="2234"/>
                    </a:lnTo>
                    <a:lnTo>
                      <a:pt x="22" y="2100"/>
                    </a:lnTo>
                    <a:lnTo>
                      <a:pt x="22" y="2100"/>
                    </a:lnTo>
                    <a:lnTo>
                      <a:pt x="35" y="1965"/>
                    </a:lnTo>
                    <a:lnTo>
                      <a:pt x="42" y="1898"/>
                    </a:lnTo>
                    <a:lnTo>
                      <a:pt x="51" y="1831"/>
                    </a:lnTo>
                    <a:lnTo>
                      <a:pt x="61" y="1765"/>
                    </a:lnTo>
                    <a:lnTo>
                      <a:pt x="72" y="1697"/>
                    </a:lnTo>
                    <a:lnTo>
                      <a:pt x="85" y="1631"/>
                    </a:lnTo>
                    <a:lnTo>
                      <a:pt x="99" y="1564"/>
                    </a:lnTo>
                    <a:lnTo>
                      <a:pt x="99" y="1564"/>
                    </a:lnTo>
                    <a:lnTo>
                      <a:pt x="116" y="1498"/>
                    </a:lnTo>
                    <a:lnTo>
                      <a:pt x="124" y="1465"/>
                    </a:lnTo>
                    <a:lnTo>
                      <a:pt x="134" y="1433"/>
                    </a:lnTo>
                    <a:lnTo>
                      <a:pt x="134" y="1433"/>
                    </a:lnTo>
                    <a:lnTo>
                      <a:pt x="145" y="1400"/>
                    </a:lnTo>
                    <a:lnTo>
                      <a:pt x="157" y="1369"/>
                    </a:lnTo>
                    <a:lnTo>
                      <a:pt x="179" y="1306"/>
                    </a:lnTo>
                    <a:lnTo>
                      <a:pt x="179" y="1306"/>
                    </a:lnTo>
                    <a:lnTo>
                      <a:pt x="200" y="1243"/>
                    </a:lnTo>
                    <a:lnTo>
                      <a:pt x="220" y="1180"/>
                    </a:lnTo>
                    <a:lnTo>
                      <a:pt x="239" y="1116"/>
                    </a:lnTo>
                    <a:lnTo>
                      <a:pt x="257" y="1051"/>
                    </a:lnTo>
                    <a:lnTo>
                      <a:pt x="257" y="1051"/>
                    </a:lnTo>
                    <a:lnTo>
                      <a:pt x="272" y="986"/>
                    </a:lnTo>
                    <a:lnTo>
                      <a:pt x="287" y="921"/>
                    </a:lnTo>
                    <a:lnTo>
                      <a:pt x="299" y="856"/>
                    </a:lnTo>
                    <a:lnTo>
                      <a:pt x="311" y="791"/>
                    </a:lnTo>
                    <a:lnTo>
                      <a:pt x="321" y="725"/>
                    </a:lnTo>
                    <a:lnTo>
                      <a:pt x="328" y="658"/>
                    </a:lnTo>
                    <a:lnTo>
                      <a:pt x="333" y="592"/>
                    </a:lnTo>
                    <a:lnTo>
                      <a:pt x="336" y="526"/>
                    </a:lnTo>
                    <a:lnTo>
                      <a:pt x="336" y="526"/>
                    </a:lnTo>
                    <a:lnTo>
                      <a:pt x="337" y="459"/>
                    </a:lnTo>
                    <a:lnTo>
                      <a:pt x="336" y="393"/>
                    </a:lnTo>
                    <a:lnTo>
                      <a:pt x="332" y="326"/>
                    </a:lnTo>
                    <a:lnTo>
                      <a:pt x="326" y="260"/>
                    </a:lnTo>
                    <a:lnTo>
                      <a:pt x="326" y="260"/>
                    </a:lnTo>
                    <a:lnTo>
                      <a:pt x="316" y="194"/>
                    </a:lnTo>
                    <a:lnTo>
                      <a:pt x="311" y="161"/>
                    </a:lnTo>
                    <a:lnTo>
                      <a:pt x="305" y="127"/>
                    </a:lnTo>
                    <a:lnTo>
                      <a:pt x="296" y="95"/>
                    </a:lnTo>
                    <a:lnTo>
                      <a:pt x="288" y="64"/>
                    </a:lnTo>
                    <a:lnTo>
                      <a:pt x="278" y="31"/>
                    </a:lnTo>
                    <a:lnTo>
                      <a:pt x="267" y="0"/>
                    </a:lnTo>
                    <a:lnTo>
                      <a:pt x="267" y="0"/>
                    </a:lnTo>
                    <a:lnTo>
                      <a:pt x="280" y="31"/>
                    </a:lnTo>
                    <a:lnTo>
                      <a:pt x="291" y="62"/>
                    </a:lnTo>
                    <a:lnTo>
                      <a:pt x="301" y="95"/>
                    </a:lnTo>
                    <a:lnTo>
                      <a:pt x="309" y="127"/>
                    </a:lnTo>
                    <a:lnTo>
                      <a:pt x="318" y="160"/>
                    </a:lnTo>
                    <a:lnTo>
                      <a:pt x="325" y="192"/>
                    </a:lnTo>
                    <a:lnTo>
                      <a:pt x="336" y="259"/>
                    </a:lnTo>
                    <a:lnTo>
                      <a:pt x="336" y="259"/>
                    </a:lnTo>
                    <a:lnTo>
                      <a:pt x="345" y="325"/>
                    </a:lnTo>
                    <a:lnTo>
                      <a:pt x="352" y="391"/>
                    </a:lnTo>
                    <a:lnTo>
                      <a:pt x="356" y="459"/>
                    </a:lnTo>
                    <a:lnTo>
                      <a:pt x="357" y="526"/>
                    </a:lnTo>
                    <a:lnTo>
                      <a:pt x="357" y="526"/>
                    </a:lnTo>
                    <a:lnTo>
                      <a:pt x="356" y="593"/>
                    </a:lnTo>
                    <a:lnTo>
                      <a:pt x="353" y="661"/>
                    </a:lnTo>
                    <a:lnTo>
                      <a:pt x="347" y="728"/>
                    </a:lnTo>
                    <a:lnTo>
                      <a:pt x="340" y="795"/>
                    </a:lnTo>
                    <a:lnTo>
                      <a:pt x="332" y="862"/>
                    </a:lnTo>
                    <a:lnTo>
                      <a:pt x="322" y="928"/>
                    </a:lnTo>
                    <a:lnTo>
                      <a:pt x="311" y="995"/>
                    </a:lnTo>
                    <a:lnTo>
                      <a:pt x="296" y="1061"/>
                    </a:lnTo>
                    <a:lnTo>
                      <a:pt x="296" y="1061"/>
                    </a:lnTo>
                    <a:lnTo>
                      <a:pt x="281" y="1126"/>
                    </a:lnTo>
                    <a:lnTo>
                      <a:pt x="265" y="1193"/>
                    </a:lnTo>
                    <a:lnTo>
                      <a:pt x="247" y="1257"/>
                    </a:lnTo>
                    <a:lnTo>
                      <a:pt x="227" y="1322"/>
                    </a:lnTo>
                    <a:lnTo>
                      <a:pt x="227" y="1322"/>
                    </a:lnTo>
                    <a:lnTo>
                      <a:pt x="207" y="1386"/>
                    </a:lnTo>
                    <a:lnTo>
                      <a:pt x="198" y="1417"/>
                    </a:lnTo>
                    <a:lnTo>
                      <a:pt x="188" y="1448"/>
                    </a:lnTo>
                    <a:lnTo>
                      <a:pt x="188" y="1448"/>
                    </a:lnTo>
                    <a:lnTo>
                      <a:pt x="172" y="1513"/>
                    </a:lnTo>
                    <a:lnTo>
                      <a:pt x="158" y="1577"/>
                    </a:lnTo>
                    <a:lnTo>
                      <a:pt x="158" y="1577"/>
                    </a:lnTo>
                    <a:lnTo>
                      <a:pt x="147" y="1642"/>
                    </a:lnTo>
                    <a:lnTo>
                      <a:pt x="137" y="1708"/>
                    </a:lnTo>
                    <a:lnTo>
                      <a:pt x="130" y="1773"/>
                    </a:lnTo>
                    <a:lnTo>
                      <a:pt x="123" y="1840"/>
                    </a:lnTo>
                    <a:lnTo>
                      <a:pt x="116" y="1906"/>
                    </a:lnTo>
                    <a:lnTo>
                      <a:pt x="111" y="1971"/>
                    </a:lnTo>
                    <a:lnTo>
                      <a:pt x="104" y="2104"/>
                    </a:lnTo>
                    <a:lnTo>
                      <a:pt x="104" y="2104"/>
                    </a:lnTo>
                    <a:lnTo>
                      <a:pt x="102" y="2238"/>
                    </a:lnTo>
                    <a:lnTo>
                      <a:pt x="100" y="2371"/>
                    </a:lnTo>
                    <a:lnTo>
                      <a:pt x="100" y="2504"/>
                    </a:lnTo>
                    <a:lnTo>
                      <a:pt x="103" y="2637"/>
                    </a:lnTo>
                    <a:lnTo>
                      <a:pt x="107" y="2771"/>
                    </a:lnTo>
                    <a:lnTo>
                      <a:pt x="114" y="2904"/>
                    </a:lnTo>
                    <a:lnTo>
                      <a:pt x="121" y="3036"/>
                    </a:lnTo>
                    <a:lnTo>
                      <a:pt x="130" y="3169"/>
                    </a:lnTo>
                    <a:lnTo>
                      <a:pt x="130" y="3169"/>
                    </a:lnTo>
                    <a:lnTo>
                      <a:pt x="140" y="3303"/>
                    </a:lnTo>
                    <a:lnTo>
                      <a:pt x="151" y="3436"/>
                    </a:lnTo>
                    <a:lnTo>
                      <a:pt x="162" y="3569"/>
                    </a:lnTo>
                    <a:lnTo>
                      <a:pt x="176" y="3702"/>
                    </a:lnTo>
                    <a:lnTo>
                      <a:pt x="191" y="3835"/>
                    </a:lnTo>
                    <a:lnTo>
                      <a:pt x="205" y="3966"/>
                    </a:lnTo>
                    <a:lnTo>
                      <a:pt x="220" y="4099"/>
                    </a:lnTo>
                    <a:lnTo>
                      <a:pt x="237" y="4232"/>
                    </a:lnTo>
                    <a:lnTo>
                      <a:pt x="237" y="4232"/>
                    </a:lnTo>
                    <a:lnTo>
                      <a:pt x="256" y="4363"/>
                    </a:lnTo>
                    <a:lnTo>
                      <a:pt x="274" y="4496"/>
                    </a:lnTo>
                    <a:lnTo>
                      <a:pt x="292" y="4627"/>
                    </a:lnTo>
                    <a:lnTo>
                      <a:pt x="313" y="4760"/>
                    </a:lnTo>
                    <a:lnTo>
                      <a:pt x="335" y="4892"/>
                    </a:lnTo>
                    <a:lnTo>
                      <a:pt x="357" y="5022"/>
                    </a:lnTo>
                    <a:lnTo>
                      <a:pt x="381" y="5153"/>
                    </a:lnTo>
                    <a:lnTo>
                      <a:pt x="405" y="5284"/>
                    </a:lnTo>
                    <a:lnTo>
                      <a:pt x="405" y="5284"/>
                    </a:lnTo>
                    <a:lnTo>
                      <a:pt x="432" y="5413"/>
                    </a:lnTo>
                    <a:lnTo>
                      <a:pt x="460" y="5543"/>
                    </a:lnTo>
                    <a:lnTo>
                      <a:pt x="490" y="5670"/>
                    </a:lnTo>
                    <a:lnTo>
                      <a:pt x="507" y="5734"/>
                    </a:lnTo>
                    <a:lnTo>
                      <a:pt x="524" y="5796"/>
                    </a:lnTo>
                    <a:lnTo>
                      <a:pt x="534" y="5828"/>
                    </a:lnTo>
                    <a:lnTo>
                      <a:pt x="544" y="5864"/>
                    </a:lnTo>
                    <a:lnTo>
                      <a:pt x="544" y="5864"/>
                    </a:lnTo>
                    <a:lnTo>
                      <a:pt x="552" y="5899"/>
                    </a:lnTo>
                    <a:lnTo>
                      <a:pt x="559" y="5934"/>
                    </a:lnTo>
                    <a:lnTo>
                      <a:pt x="559" y="5934"/>
                    </a:lnTo>
                    <a:lnTo>
                      <a:pt x="573" y="6005"/>
                    </a:lnTo>
                    <a:lnTo>
                      <a:pt x="583" y="6076"/>
                    </a:lnTo>
                    <a:lnTo>
                      <a:pt x="583" y="6076"/>
                    </a:lnTo>
                    <a:lnTo>
                      <a:pt x="590" y="6145"/>
                    </a:lnTo>
                    <a:lnTo>
                      <a:pt x="597" y="6215"/>
                    </a:lnTo>
                    <a:lnTo>
                      <a:pt x="602" y="6285"/>
                    </a:lnTo>
                    <a:lnTo>
                      <a:pt x="604" y="6354"/>
                    </a:lnTo>
                    <a:lnTo>
                      <a:pt x="604" y="6354"/>
                    </a:lnTo>
                    <a:lnTo>
                      <a:pt x="604" y="6423"/>
                    </a:lnTo>
                    <a:lnTo>
                      <a:pt x="606" y="6492"/>
                    </a:lnTo>
                    <a:lnTo>
                      <a:pt x="604" y="6562"/>
                    </a:lnTo>
                    <a:lnTo>
                      <a:pt x="603" y="6629"/>
                    </a:lnTo>
                    <a:lnTo>
                      <a:pt x="597" y="6766"/>
                    </a:lnTo>
                    <a:lnTo>
                      <a:pt x="588" y="6902"/>
                    </a:lnTo>
                    <a:lnTo>
                      <a:pt x="576" y="7039"/>
                    </a:lnTo>
                    <a:lnTo>
                      <a:pt x="562" y="7173"/>
                    </a:lnTo>
                    <a:lnTo>
                      <a:pt x="547" y="7309"/>
                    </a:lnTo>
                    <a:lnTo>
                      <a:pt x="530" y="7443"/>
                    </a:lnTo>
                    <a:lnTo>
                      <a:pt x="530" y="7443"/>
                    </a:lnTo>
                    <a:lnTo>
                      <a:pt x="511" y="7577"/>
                    </a:lnTo>
                    <a:lnTo>
                      <a:pt x="490" y="7712"/>
                    </a:lnTo>
                    <a:lnTo>
                      <a:pt x="469" y="7846"/>
                    </a:lnTo>
                    <a:lnTo>
                      <a:pt x="445" y="7979"/>
                    </a:lnTo>
                    <a:lnTo>
                      <a:pt x="421" y="8112"/>
                    </a:lnTo>
                    <a:lnTo>
                      <a:pt x="395" y="8246"/>
                    </a:lnTo>
                    <a:lnTo>
                      <a:pt x="367" y="8379"/>
                    </a:lnTo>
                    <a:lnTo>
                      <a:pt x="339" y="8511"/>
                    </a:lnTo>
                    <a:lnTo>
                      <a:pt x="339" y="8511"/>
                    </a:lnTo>
                    <a:lnTo>
                      <a:pt x="335" y="8528"/>
                    </a:lnTo>
                    <a:lnTo>
                      <a:pt x="329" y="8544"/>
                    </a:lnTo>
                    <a:lnTo>
                      <a:pt x="321" y="8558"/>
                    </a:lnTo>
                    <a:lnTo>
                      <a:pt x="312" y="8571"/>
                    </a:lnTo>
                    <a:lnTo>
                      <a:pt x="302" y="8583"/>
                    </a:lnTo>
                    <a:lnTo>
                      <a:pt x="292" y="8595"/>
                    </a:lnTo>
                    <a:lnTo>
                      <a:pt x="280" y="8606"/>
                    </a:lnTo>
                    <a:lnTo>
                      <a:pt x="267" y="8615"/>
                    </a:lnTo>
                    <a:lnTo>
                      <a:pt x="253" y="8623"/>
                    </a:lnTo>
                    <a:lnTo>
                      <a:pt x="239" y="8629"/>
                    </a:lnTo>
                    <a:lnTo>
                      <a:pt x="224" y="8634"/>
                    </a:lnTo>
                    <a:lnTo>
                      <a:pt x="209" y="8637"/>
                    </a:lnTo>
                    <a:lnTo>
                      <a:pt x="192" y="8640"/>
                    </a:lnTo>
                    <a:lnTo>
                      <a:pt x="176" y="8640"/>
                    </a:lnTo>
                    <a:lnTo>
                      <a:pt x="159" y="8639"/>
                    </a:lnTo>
                    <a:lnTo>
                      <a:pt x="144" y="8636"/>
                    </a:lnTo>
                    <a:lnTo>
                      <a:pt x="144" y="8636"/>
                    </a:lnTo>
                    <a:lnTo>
                      <a:pt x="127" y="8632"/>
                    </a:lnTo>
                    <a:lnTo>
                      <a:pt x="111" y="8626"/>
                    </a:lnTo>
                    <a:lnTo>
                      <a:pt x="97" y="8619"/>
                    </a:lnTo>
                    <a:lnTo>
                      <a:pt x="83" y="8610"/>
                    </a:lnTo>
                    <a:lnTo>
                      <a:pt x="72" y="8600"/>
                    </a:lnTo>
                    <a:lnTo>
                      <a:pt x="59" y="8589"/>
                    </a:lnTo>
                    <a:lnTo>
                      <a:pt x="49" y="8578"/>
                    </a:lnTo>
                    <a:lnTo>
                      <a:pt x="41" y="8565"/>
                    </a:lnTo>
                    <a:lnTo>
                      <a:pt x="32" y="8551"/>
                    </a:lnTo>
                    <a:lnTo>
                      <a:pt x="27" y="8537"/>
                    </a:lnTo>
                    <a:lnTo>
                      <a:pt x="21" y="8521"/>
                    </a:lnTo>
                    <a:lnTo>
                      <a:pt x="17" y="8506"/>
                    </a:lnTo>
                    <a:lnTo>
                      <a:pt x="15" y="8490"/>
                    </a:lnTo>
                    <a:lnTo>
                      <a:pt x="15" y="8473"/>
                    </a:lnTo>
                    <a:lnTo>
                      <a:pt x="15" y="8458"/>
                    </a:lnTo>
                    <a:lnTo>
                      <a:pt x="18" y="8441"/>
                    </a:lnTo>
                    <a:lnTo>
                      <a:pt x="18" y="8441"/>
                    </a:lnTo>
                    <a:lnTo>
                      <a:pt x="20" y="8435"/>
                    </a:lnTo>
                    <a:lnTo>
                      <a:pt x="21" y="8432"/>
                    </a:lnTo>
                    <a:close/>
                  </a:path>
                </a:pathLst>
              </a:custGeom>
              <a:gradFill flip="none" rotWithShape="1">
                <a:gsLst>
                  <a:gs pos="0">
                    <a:srgbClr val="5EBD63"/>
                  </a:gs>
                  <a:gs pos="65000">
                    <a:srgbClr val="447F31"/>
                  </a:gs>
                  <a:gs pos="100000">
                    <a:srgbClr val="23501F"/>
                  </a:gs>
                </a:gsLst>
                <a:lin ang="6240000" scaled="0"/>
                <a:tileRect/>
              </a:gradFill>
              <a:ln w="9525">
                <a:noFill/>
                <a:round/>
                <a:headEnd/>
                <a:tailEnd/>
              </a:ln>
              <a:effectLst>
                <a:innerShdw blurRad="63500" dist="50800" dir="60000">
                  <a:srgbClr val="000000">
                    <a:alpha val="38000"/>
                  </a:srgbClr>
                </a:innerShdw>
              </a:effectLst>
            </p:spPr>
            <p:txBody>
              <a:bodyPr vert="horz" wrap="square" lIns="91440" tIns="45720" rIns="91440" bIns="45720" numCol="1" anchor="t" anchorCtr="0" compatLnSpc="1">
                <a:prstTxWarp prst="textNoShape">
                  <a:avLst/>
                </a:prstTxWarp>
              </a:bodyPr>
              <a:lstStyle/>
              <a:p>
                <a:endParaRPr lang="en-US"/>
              </a:p>
            </p:txBody>
          </p:sp>
          <p:grpSp>
            <p:nvGrpSpPr>
              <p:cNvPr id="197" name="Group 165">
                <a:extLst>
                  <a:ext uri="{FF2B5EF4-FFF2-40B4-BE49-F238E27FC236}">
                    <a16:creationId xmlns:a16="http://schemas.microsoft.com/office/drawing/2014/main" id="{09B50B28-5A4C-4CB3-BF69-4AC977558FC7}"/>
                  </a:ext>
                </a:extLst>
              </p:cNvPr>
              <p:cNvGrpSpPr/>
              <p:nvPr/>
            </p:nvGrpSpPr>
            <p:grpSpPr>
              <a:xfrm rot="287009">
                <a:off x="4839585" y="3404730"/>
                <a:ext cx="691194" cy="654470"/>
                <a:chOff x="707853" y="22066"/>
                <a:chExt cx="7200902" cy="6818311"/>
              </a:xfrm>
            </p:grpSpPr>
            <p:sp>
              <p:nvSpPr>
                <p:cNvPr id="211" name="Freeform 5">
                  <a:extLst>
                    <a:ext uri="{FF2B5EF4-FFF2-40B4-BE49-F238E27FC236}">
                      <a16:creationId xmlns:a16="http://schemas.microsoft.com/office/drawing/2014/main" id="{AB8DB849-CDCD-462B-A19B-DA936416A514}"/>
                    </a:ext>
                  </a:extLst>
                </p:cNvPr>
                <p:cNvSpPr>
                  <a:spLocks/>
                </p:cNvSpPr>
                <p:nvPr/>
              </p:nvSpPr>
              <p:spPr bwMode="auto">
                <a:xfrm>
                  <a:off x="1152890" y="118645"/>
                  <a:ext cx="6586538" cy="6713537"/>
                </a:xfrm>
                <a:custGeom>
                  <a:avLst/>
                  <a:gdLst/>
                  <a:ahLst/>
                  <a:cxnLst>
                    <a:cxn ang="0">
                      <a:pos x="4149" y="0"/>
                    </a:cxn>
                    <a:cxn ang="0">
                      <a:pos x="3889" y="307"/>
                    </a:cxn>
                    <a:cxn ang="0">
                      <a:pos x="3618" y="619"/>
                    </a:cxn>
                    <a:cxn ang="0">
                      <a:pos x="3336" y="934"/>
                    </a:cxn>
                    <a:cxn ang="0">
                      <a:pos x="3042" y="1252"/>
                    </a:cxn>
                    <a:cxn ang="0">
                      <a:pos x="2738" y="1571"/>
                    </a:cxn>
                    <a:cxn ang="0">
                      <a:pos x="2423" y="1891"/>
                    </a:cxn>
                    <a:cxn ang="0">
                      <a:pos x="2099" y="2212"/>
                    </a:cxn>
                    <a:cxn ang="0">
                      <a:pos x="1765" y="2534"/>
                    </a:cxn>
                    <a:cxn ang="0">
                      <a:pos x="858" y="3396"/>
                    </a:cxn>
                    <a:cxn ang="0">
                      <a:pos x="0" y="4204"/>
                    </a:cxn>
                    <a:cxn ang="0">
                      <a:pos x="2" y="4205"/>
                    </a:cxn>
                    <a:cxn ang="0">
                      <a:pos x="101" y="4213"/>
                    </a:cxn>
                    <a:cxn ang="0">
                      <a:pos x="292" y="4224"/>
                    </a:cxn>
                    <a:cxn ang="0">
                      <a:pos x="465" y="4229"/>
                    </a:cxn>
                    <a:cxn ang="0">
                      <a:pos x="669" y="4229"/>
                    </a:cxn>
                    <a:cxn ang="0">
                      <a:pos x="898" y="4221"/>
                    </a:cxn>
                    <a:cxn ang="0">
                      <a:pos x="1149" y="4205"/>
                    </a:cxn>
                    <a:cxn ang="0">
                      <a:pos x="1413" y="4177"/>
                    </a:cxn>
                    <a:cxn ang="0">
                      <a:pos x="1549" y="4158"/>
                    </a:cxn>
                    <a:cxn ang="0">
                      <a:pos x="1689" y="4135"/>
                    </a:cxn>
                    <a:cxn ang="0">
                      <a:pos x="1828" y="4108"/>
                    </a:cxn>
                    <a:cxn ang="0">
                      <a:pos x="1969" y="4078"/>
                    </a:cxn>
                    <a:cxn ang="0">
                      <a:pos x="2109" y="4041"/>
                    </a:cxn>
                    <a:cxn ang="0">
                      <a:pos x="2249" y="4000"/>
                    </a:cxn>
                    <a:cxn ang="0">
                      <a:pos x="2388" y="3954"/>
                    </a:cxn>
                    <a:cxn ang="0">
                      <a:pos x="2525" y="3902"/>
                    </a:cxn>
                    <a:cxn ang="0">
                      <a:pos x="2659" y="3844"/>
                    </a:cxn>
                    <a:cxn ang="0">
                      <a:pos x="2790" y="3781"/>
                    </a:cxn>
                    <a:cxn ang="0">
                      <a:pos x="2917" y="3710"/>
                    </a:cxn>
                    <a:cxn ang="0">
                      <a:pos x="3041" y="3634"/>
                    </a:cxn>
                    <a:cxn ang="0">
                      <a:pos x="3159" y="3551"/>
                    </a:cxn>
                    <a:cxn ang="0">
                      <a:pos x="3271" y="3460"/>
                    </a:cxn>
                    <a:cxn ang="0">
                      <a:pos x="3377" y="3361"/>
                    </a:cxn>
                    <a:cxn ang="0">
                      <a:pos x="3424" y="3312"/>
                    </a:cxn>
                    <a:cxn ang="0">
                      <a:pos x="3511" y="3211"/>
                    </a:cxn>
                    <a:cxn ang="0">
                      <a:pos x="3590" y="3106"/>
                    </a:cxn>
                    <a:cxn ang="0">
                      <a:pos x="3660" y="2999"/>
                    </a:cxn>
                    <a:cxn ang="0">
                      <a:pos x="3722" y="2888"/>
                    </a:cxn>
                    <a:cxn ang="0">
                      <a:pos x="3776" y="2775"/>
                    </a:cxn>
                    <a:cxn ang="0">
                      <a:pos x="3825" y="2659"/>
                    </a:cxn>
                    <a:cxn ang="0">
                      <a:pos x="3866" y="2541"/>
                    </a:cxn>
                    <a:cxn ang="0">
                      <a:pos x="3901" y="2421"/>
                    </a:cxn>
                    <a:cxn ang="0">
                      <a:pos x="3931" y="2301"/>
                    </a:cxn>
                    <a:cxn ang="0">
                      <a:pos x="3955" y="2180"/>
                    </a:cxn>
                    <a:cxn ang="0">
                      <a:pos x="3975" y="2057"/>
                    </a:cxn>
                    <a:cxn ang="0">
                      <a:pos x="3990" y="1935"/>
                    </a:cxn>
                    <a:cxn ang="0">
                      <a:pos x="4002" y="1813"/>
                    </a:cxn>
                    <a:cxn ang="0">
                      <a:pos x="4014" y="1631"/>
                    </a:cxn>
                    <a:cxn ang="0">
                      <a:pos x="4022" y="1391"/>
                    </a:cxn>
                    <a:cxn ang="0">
                      <a:pos x="4023" y="1045"/>
                    </a:cxn>
                    <a:cxn ang="0">
                      <a:pos x="4024" y="724"/>
                    </a:cxn>
                    <a:cxn ang="0">
                      <a:pos x="4030" y="528"/>
                    </a:cxn>
                    <a:cxn ang="0">
                      <a:pos x="4040" y="393"/>
                    </a:cxn>
                    <a:cxn ang="0">
                      <a:pos x="4051" y="308"/>
                    </a:cxn>
                    <a:cxn ang="0">
                      <a:pos x="4066" y="229"/>
                    </a:cxn>
                    <a:cxn ang="0">
                      <a:pos x="4083" y="156"/>
                    </a:cxn>
                    <a:cxn ang="0">
                      <a:pos x="4106" y="89"/>
                    </a:cxn>
                    <a:cxn ang="0">
                      <a:pos x="4133" y="27"/>
                    </a:cxn>
                    <a:cxn ang="0">
                      <a:pos x="4149" y="0"/>
                    </a:cxn>
                  </a:cxnLst>
                  <a:rect l="0" t="0" r="r" b="b"/>
                  <a:pathLst>
                    <a:path w="4149" h="4229">
                      <a:moveTo>
                        <a:pt x="4149" y="0"/>
                      </a:moveTo>
                      <a:lnTo>
                        <a:pt x="4149" y="0"/>
                      </a:lnTo>
                      <a:lnTo>
                        <a:pt x="4020" y="153"/>
                      </a:lnTo>
                      <a:lnTo>
                        <a:pt x="3889" y="307"/>
                      </a:lnTo>
                      <a:lnTo>
                        <a:pt x="3755" y="462"/>
                      </a:lnTo>
                      <a:lnTo>
                        <a:pt x="3618" y="619"/>
                      </a:lnTo>
                      <a:lnTo>
                        <a:pt x="3478" y="776"/>
                      </a:lnTo>
                      <a:lnTo>
                        <a:pt x="3336" y="934"/>
                      </a:lnTo>
                      <a:lnTo>
                        <a:pt x="3190" y="1092"/>
                      </a:lnTo>
                      <a:lnTo>
                        <a:pt x="3042" y="1252"/>
                      </a:lnTo>
                      <a:lnTo>
                        <a:pt x="2891" y="1411"/>
                      </a:lnTo>
                      <a:lnTo>
                        <a:pt x="2738" y="1571"/>
                      </a:lnTo>
                      <a:lnTo>
                        <a:pt x="2581" y="1731"/>
                      </a:lnTo>
                      <a:lnTo>
                        <a:pt x="2423" y="1891"/>
                      </a:lnTo>
                      <a:lnTo>
                        <a:pt x="2262" y="2052"/>
                      </a:lnTo>
                      <a:lnTo>
                        <a:pt x="2099" y="2212"/>
                      </a:lnTo>
                      <a:lnTo>
                        <a:pt x="1934" y="2373"/>
                      </a:lnTo>
                      <a:lnTo>
                        <a:pt x="1765" y="2534"/>
                      </a:lnTo>
                      <a:lnTo>
                        <a:pt x="1765" y="2534"/>
                      </a:lnTo>
                      <a:lnTo>
                        <a:pt x="858" y="3396"/>
                      </a:lnTo>
                      <a:lnTo>
                        <a:pt x="422" y="3808"/>
                      </a:lnTo>
                      <a:lnTo>
                        <a:pt x="0" y="4204"/>
                      </a:lnTo>
                      <a:lnTo>
                        <a:pt x="2" y="4205"/>
                      </a:lnTo>
                      <a:lnTo>
                        <a:pt x="2" y="4205"/>
                      </a:lnTo>
                      <a:lnTo>
                        <a:pt x="27" y="4208"/>
                      </a:lnTo>
                      <a:lnTo>
                        <a:pt x="101" y="4213"/>
                      </a:lnTo>
                      <a:lnTo>
                        <a:pt x="219" y="4221"/>
                      </a:lnTo>
                      <a:lnTo>
                        <a:pt x="292" y="4224"/>
                      </a:lnTo>
                      <a:lnTo>
                        <a:pt x="375" y="4226"/>
                      </a:lnTo>
                      <a:lnTo>
                        <a:pt x="465" y="4229"/>
                      </a:lnTo>
                      <a:lnTo>
                        <a:pt x="564" y="4229"/>
                      </a:lnTo>
                      <a:lnTo>
                        <a:pt x="669" y="4229"/>
                      </a:lnTo>
                      <a:lnTo>
                        <a:pt x="781" y="4226"/>
                      </a:lnTo>
                      <a:lnTo>
                        <a:pt x="898" y="4221"/>
                      </a:lnTo>
                      <a:lnTo>
                        <a:pt x="1021" y="4214"/>
                      </a:lnTo>
                      <a:lnTo>
                        <a:pt x="1149" y="4205"/>
                      </a:lnTo>
                      <a:lnTo>
                        <a:pt x="1279" y="4193"/>
                      </a:lnTo>
                      <a:lnTo>
                        <a:pt x="1413" y="4177"/>
                      </a:lnTo>
                      <a:lnTo>
                        <a:pt x="1481" y="4169"/>
                      </a:lnTo>
                      <a:lnTo>
                        <a:pt x="1549" y="4158"/>
                      </a:lnTo>
                      <a:lnTo>
                        <a:pt x="1619" y="4147"/>
                      </a:lnTo>
                      <a:lnTo>
                        <a:pt x="1689" y="4135"/>
                      </a:lnTo>
                      <a:lnTo>
                        <a:pt x="1758" y="4122"/>
                      </a:lnTo>
                      <a:lnTo>
                        <a:pt x="1828" y="4108"/>
                      </a:lnTo>
                      <a:lnTo>
                        <a:pt x="1899" y="4094"/>
                      </a:lnTo>
                      <a:lnTo>
                        <a:pt x="1969" y="4078"/>
                      </a:lnTo>
                      <a:lnTo>
                        <a:pt x="2040" y="4060"/>
                      </a:lnTo>
                      <a:lnTo>
                        <a:pt x="2109" y="4041"/>
                      </a:lnTo>
                      <a:lnTo>
                        <a:pt x="2179" y="4021"/>
                      </a:lnTo>
                      <a:lnTo>
                        <a:pt x="2249" y="4000"/>
                      </a:lnTo>
                      <a:lnTo>
                        <a:pt x="2318" y="3977"/>
                      </a:lnTo>
                      <a:lnTo>
                        <a:pt x="2388" y="3954"/>
                      </a:lnTo>
                      <a:lnTo>
                        <a:pt x="2457" y="3929"/>
                      </a:lnTo>
                      <a:lnTo>
                        <a:pt x="2525" y="3902"/>
                      </a:lnTo>
                      <a:lnTo>
                        <a:pt x="2592" y="3874"/>
                      </a:lnTo>
                      <a:lnTo>
                        <a:pt x="2659" y="3844"/>
                      </a:lnTo>
                      <a:lnTo>
                        <a:pt x="2726" y="3814"/>
                      </a:lnTo>
                      <a:lnTo>
                        <a:pt x="2790" y="3781"/>
                      </a:lnTo>
                      <a:lnTo>
                        <a:pt x="2855" y="3747"/>
                      </a:lnTo>
                      <a:lnTo>
                        <a:pt x="2917" y="3710"/>
                      </a:lnTo>
                      <a:lnTo>
                        <a:pt x="2980" y="3673"/>
                      </a:lnTo>
                      <a:lnTo>
                        <a:pt x="3041" y="3634"/>
                      </a:lnTo>
                      <a:lnTo>
                        <a:pt x="3100" y="3594"/>
                      </a:lnTo>
                      <a:lnTo>
                        <a:pt x="3159" y="3551"/>
                      </a:lnTo>
                      <a:lnTo>
                        <a:pt x="3215" y="3505"/>
                      </a:lnTo>
                      <a:lnTo>
                        <a:pt x="3271" y="3460"/>
                      </a:lnTo>
                      <a:lnTo>
                        <a:pt x="3325" y="3412"/>
                      </a:lnTo>
                      <a:lnTo>
                        <a:pt x="3377" y="3361"/>
                      </a:lnTo>
                      <a:lnTo>
                        <a:pt x="3377" y="3361"/>
                      </a:lnTo>
                      <a:lnTo>
                        <a:pt x="3424" y="3312"/>
                      </a:lnTo>
                      <a:lnTo>
                        <a:pt x="3468" y="3262"/>
                      </a:lnTo>
                      <a:lnTo>
                        <a:pt x="3511" y="3211"/>
                      </a:lnTo>
                      <a:lnTo>
                        <a:pt x="3551" y="3160"/>
                      </a:lnTo>
                      <a:lnTo>
                        <a:pt x="3590" y="3106"/>
                      </a:lnTo>
                      <a:lnTo>
                        <a:pt x="3626" y="3053"/>
                      </a:lnTo>
                      <a:lnTo>
                        <a:pt x="3660" y="2999"/>
                      </a:lnTo>
                      <a:lnTo>
                        <a:pt x="3692" y="2944"/>
                      </a:lnTo>
                      <a:lnTo>
                        <a:pt x="3722" y="2888"/>
                      </a:lnTo>
                      <a:lnTo>
                        <a:pt x="3751" y="2831"/>
                      </a:lnTo>
                      <a:lnTo>
                        <a:pt x="3776" y="2775"/>
                      </a:lnTo>
                      <a:lnTo>
                        <a:pt x="3802" y="2718"/>
                      </a:lnTo>
                      <a:lnTo>
                        <a:pt x="3825" y="2659"/>
                      </a:lnTo>
                      <a:lnTo>
                        <a:pt x="3846" y="2600"/>
                      </a:lnTo>
                      <a:lnTo>
                        <a:pt x="3866" y="2541"/>
                      </a:lnTo>
                      <a:lnTo>
                        <a:pt x="3884" y="2482"/>
                      </a:lnTo>
                      <a:lnTo>
                        <a:pt x="3901" y="2421"/>
                      </a:lnTo>
                      <a:lnTo>
                        <a:pt x="3916" y="2361"/>
                      </a:lnTo>
                      <a:lnTo>
                        <a:pt x="3931" y="2301"/>
                      </a:lnTo>
                      <a:lnTo>
                        <a:pt x="3943" y="2241"/>
                      </a:lnTo>
                      <a:lnTo>
                        <a:pt x="3955" y="2180"/>
                      </a:lnTo>
                      <a:lnTo>
                        <a:pt x="3965" y="2119"/>
                      </a:lnTo>
                      <a:lnTo>
                        <a:pt x="3975" y="2057"/>
                      </a:lnTo>
                      <a:lnTo>
                        <a:pt x="3983" y="1997"/>
                      </a:lnTo>
                      <a:lnTo>
                        <a:pt x="3990" y="1935"/>
                      </a:lnTo>
                      <a:lnTo>
                        <a:pt x="3996" y="1875"/>
                      </a:lnTo>
                      <a:lnTo>
                        <a:pt x="4002" y="1813"/>
                      </a:lnTo>
                      <a:lnTo>
                        <a:pt x="4007" y="1751"/>
                      </a:lnTo>
                      <a:lnTo>
                        <a:pt x="4014" y="1631"/>
                      </a:lnTo>
                      <a:lnTo>
                        <a:pt x="4019" y="1510"/>
                      </a:lnTo>
                      <a:lnTo>
                        <a:pt x="4022" y="1391"/>
                      </a:lnTo>
                      <a:lnTo>
                        <a:pt x="4023" y="1274"/>
                      </a:lnTo>
                      <a:lnTo>
                        <a:pt x="4023" y="1045"/>
                      </a:lnTo>
                      <a:lnTo>
                        <a:pt x="4023" y="828"/>
                      </a:lnTo>
                      <a:lnTo>
                        <a:pt x="4024" y="724"/>
                      </a:lnTo>
                      <a:lnTo>
                        <a:pt x="4026" y="625"/>
                      </a:lnTo>
                      <a:lnTo>
                        <a:pt x="4030" y="528"/>
                      </a:lnTo>
                      <a:lnTo>
                        <a:pt x="4036" y="437"/>
                      </a:lnTo>
                      <a:lnTo>
                        <a:pt x="4040" y="393"/>
                      </a:lnTo>
                      <a:lnTo>
                        <a:pt x="4046" y="350"/>
                      </a:lnTo>
                      <a:lnTo>
                        <a:pt x="4051" y="308"/>
                      </a:lnTo>
                      <a:lnTo>
                        <a:pt x="4058" y="268"/>
                      </a:lnTo>
                      <a:lnTo>
                        <a:pt x="4066" y="229"/>
                      </a:lnTo>
                      <a:lnTo>
                        <a:pt x="4074" y="192"/>
                      </a:lnTo>
                      <a:lnTo>
                        <a:pt x="4083" y="156"/>
                      </a:lnTo>
                      <a:lnTo>
                        <a:pt x="4094" y="121"/>
                      </a:lnTo>
                      <a:lnTo>
                        <a:pt x="4106" y="89"/>
                      </a:lnTo>
                      <a:lnTo>
                        <a:pt x="4119" y="58"/>
                      </a:lnTo>
                      <a:lnTo>
                        <a:pt x="4133" y="27"/>
                      </a:lnTo>
                      <a:lnTo>
                        <a:pt x="4149" y="0"/>
                      </a:lnTo>
                      <a:lnTo>
                        <a:pt x="4149" y="0"/>
                      </a:lnTo>
                      <a:close/>
                    </a:path>
                  </a:pathLst>
                </a:custGeom>
                <a:gradFill flip="none" rotWithShape="1">
                  <a:gsLst>
                    <a:gs pos="0">
                      <a:srgbClr val="5EBD63"/>
                    </a:gs>
                    <a:gs pos="100000">
                      <a:srgbClr val="447F31"/>
                    </a:gs>
                  </a:gsLst>
                  <a:path path="circle">
                    <a:fillToRect l="50000" t="50000" r="50000" b="50000"/>
                  </a:path>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2" name="Freeform 6">
                  <a:extLst>
                    <a:ext uri="{FF2B5EF4-FFF2-40B4-BE49-F238E27FC236}">
                      <a16:creationId xmlns:a16="http://schemas.microsoft.com/office/drawing/2014/main" id="{BF13858B-0653-49C7-9C6A-0884D927F18E}"/>
                    </a:ext>
                  </a:extLst>
                </p:cNvPr>
                <p:cNvSpPr>
                  <a:spLocks/>
                </p:cNvSpPr>
                <p:nvPr/>
              </p:nvSpPr>
              <p:spPr bwMode="auto">
                <a:xfrm>
                  <a:off x="707853" y="22066"/>
                  <a:ext cx="7200902" cy="6818311"/>
                </a:xfrm>
                <a:custGeom>
                  <a:avLst/>
                  <a:gdLst/>
                  <a:ahLst/>
                  <a:cxnLst>
                    <a:cxn ang="0">
                      <a:pos x="4481" y="66"/>
                    </a:cxn>
                    <a:cxn ang="0">
                      <a:pos x="4536" y="0"/>
                    </a:cxn>
                    <a:cxn ang="0">
                      <a:pos x="4482" y="36"/>
                    </a:cxn>
                    <a:cxn ang="0">
                      <a:pos x="4389" y="82"/>
                    </a:cxn>
                    <a:cxn ang="0">
                      <a:pos x="4279" y="115"/>
                    </a:cxn>
                    <a:cxn ang="0">
                      <a:pos x="4155" y="141"/>
                    </a:cxn>
                    <a:cxn ang="0">
                      <a:pos x="4020" y="159"/>
                    </a:cxn>
                    <a:cxn ang="0">
                      <a:pos x="3713" y="185"/>
                    </a:cxn>
                    <a:cxn ang="0">
                      <a:pos x="3243" y="213"/>
                    </a:cxn>
                    <a:cxn ang="0">
                      <a:pos x="2857" y="249"/>
                    </a:cxn>
                    <a:cxn ang="0">
                      <a:pos x="2655" y="279"/>
                    </a:cxn>
                    <a:cxn ang="0">
                      <a:pos x="2450" y="318"/>
                    </a:cxn>
                    <a:cxn ang="0">
                      <a:pos x="2241" y="367"/>
                    </a:cxn>
                    <a:cxn ang="0">
                      <a:pos x="2029" y="430"/>
                    </a:cxn>
                    <a:cxn ang="0">
                      <a:pos x="1817" y="508"/>
                    </a:cxn>
                    <a:cxn ang="0">
                      <a:pos x="1605" y="603"/>
                    </a:cxn>
                    <a:cxn ang="0">
                      <a:pos x="1395" y="717"/>
                    </a:cxn>
                    <a:cxn ang="0">
                      <a:pos x="1186" y="851"/>
                    </a:cxn>
                    <a:cxn ang="0">
                      <a:pos x="980" y="1008"/>
                    </a:cxn>
                    <a:cxn ang="0">
                      <a:pos x="777" y="1189"/>
                    </a:cxn>
                    <a:cxn ang="0">
                      <a:pos x="651" y="1319"/>
                    </a:cxn>
                    <a:cxn ang="0">
                      <a:pos x="488" y="1517"/>
                    </a:cxn>
                    <a:cxn ang="0">
                      <a:pos x="351" y="1716"/>
                    </a:cxn>
                    <a:cxn ang="0">
                      <a:pos x="241" y="1917"/>
                    </a:cxn>
                    <a:cxn ang="0">
                      <a:pos x="154" y="2120"/>
                    </a:cxn>
                    <a:cxn ang="0">
                      <a:pos x="88" y="2319"/>
                    </a:cxn>
                    <a:cxn ang="0">
                      <a:pos x="43" y="2516"/>
                    </a:cxn>
                    <a:cxn ang="0">
                      <a:pos x="15" y="2709"/>
                    </a:cxn>
                    <a:cxn ang="0">
                      <a:pos x="1" y="2897"/>
                    </a:cxn>
                    <a:cxn ang="0">
                      <a:pos x="3" y="3079"/>
                    </a:cxn>
                    <a:cxn ang="0">
                      <a:pos x="15" y="3253"/>
                    </a:cxn>
                    <a:cxn ang="0">
                      <a:pos x="36" y="3418"/>
                    </a:cxn>
                    <a:cxn ang="0">
                      <a:pos x="64" y="3572"/>
                    </a:cxn>
                    <a:cxn ang="0">
                      <a:pos x="111" y="3760"/>
                    </a:cxn>
                    <a:cxn ang="0">
                      <a:pos x="188" y="3997"/>
                    </a:cxn>
                    <a:cxn ang="0">
                      <a:pos x="257" y="4173"/>
                    </a:cxn>
                    <a:cxn ang="0">
                      <a:pos x="316" y="4295"/>
                    </a:cxn>
                    <a:cxn ang="0">
                      <a:pos x="1174" y="3487"/>
                    </a:cxn>
                    <a:cxn ang="0">
                      <a:pos x="2250" y="2464"/>
                    </a:cxn>
                    <a:cxn ang="0">
                      <a:pos x="2739" y="1982"/>
                    </a:cxn>
                    <a:cxn ang="0">
                      <a:pos x="3207" y="1502"/>
                    </a:cxn>
                    <a:cxn ang="0">
                      <a:pos x="3652" y="1025"/>
                    </a:cxn>
                    <a:cxn ang="0">
                      <a:pos x="4071" y="553"/>
                    </a:cxn>
                    <a:cxn ang="0">
                      <a:pos x="4465" y="91"/>
                    </a:cxn>
                  </a:cxnLst>
                  <a:rect l="0" t="0" r="r" b="b"/>
                  <a:pathLst>
                    <a:path w="4536" h="4295">
                      <a:moveTo>
                        <a:pt x="4465" y="91"/>
                      </a:moveTo>
                      <a:lnTo>
                        <a:pt x="4465" y="91"/>
                      </a:lnTo>
                      <a:lnTo>
                        <a:pt x="4481" y="66"/>
                      </a:lnTo>
                      <a:lnTo>
                        <a:pt x="4498" y="42"/>
                      </a:lnTo>
                      <a:lnTo>
                        <a:pt x="4517" y="20"/>
                      </a:lnTo>
                      <a:lnTo>
                        <a:pt x="4536" y="0"/>
                      </a:lnTo>
                      <a:lnTo>
                        <a:pt x="4536" y="0"/>
                      </a:lnTo>
                      <a:lnTo>
                        <a:pt x="4511" y="19"/>
                      </a:lnTo>
                      <a:lnTo>
                        <a:pt x="4482" y="36"/>
                      </a:lnTo>
                      <a:lnTo>
                        <a:pt x="4453" y="52"/>
                      </a:lnTo>
                      <a:lnTo>
                        <a:pt x="4422" y="67"/>
                      </a:lnTo>
                      <a:lnTo>
                        <a:pt x="4389" y="82"/>
                      </a:lnTo>
                      <a:lnTo>
                        <a:pt x="4354" y="94"/>
                      </a:lnTo>
                      <a:lnTo>
                        <a:pt x="4318" y="105"/>
                      </a:lnTo>
                      <a:lnTo>
                        <a:pt x="4279" y="115"/>
                      </a:lnTo>
                      <a:lnTo>
                        <a:pt x="4240" y="125"/>
                      </a:lnTo>
                      <a:lnTo>
                        <a:pt x="4198" y="133"/>
                      </a:lnTo>
                      <a:lnTo>
                        <a:pt x="4155" y="141"/>
                      </a:lnTo>
                      <a:lnTo>
                        <a:pt x="4113" y="147"/>
                      </a:lnTo>
                      <a:lnTo>
                        <a:pt x="4067" y="154"/>
                      </a:lnTo>
                      <a:lnTo>
                        <a:pt x="4020" y="159"/>
                      </a:lnTo>
                      <a:lnTo>
                        <a:pt x="3922" y="169"/>
                      </a:lnTo>
                      <a:lnTo>
                        <a:pt x="3820" y="177"/>
                      </a:lnTo>
                      <a:lnTo>
                        <a:pt x="3713" y="185"/>
                      </a:lnTo>
                      <a:lnTo>
                        <a:pt x="3485" y="197"/>
                      </a:lnTo>
                      <a:lnTo>
                        <a:pt x="3366" y="205"/>
                      </a:lnTo>
                      <a:lnTo>
                        <a:pt x="3243" y="213"/>
                      </a:lnTo>
                      <a:lnTo>
                        <a:pt x="3117" y="222"/>
                      </a:lnTo>
                      <a:lnTo>
                        <a:pt x="2988" y="234"/>
                      </a:lnTo>
                      <a:lnTo>
                        <a:pt x="2857" y="249"/>
                      </a:lnTo>
                      <a:lnTo>
                        <a:pt x="2790" y="259"/>
                      </a:lnTo>
                      <a:lnTo>
                        <a:pt x="2723" y="268"/>
                      </a:lnTo>
                      <a:lnTo>
                        <a:pt x="2655" y="279"/>
                      </a:lnTo>
                      <a:lnTo>
                        <a:pt x="2586" y="291"/>
                      </a:lnTo>
                      <a:lnTo>
                        <a:pt x="2518" y="303"/>
                      </a:lnTo>
                      <a:lnTo>
                        <a:pt x="2450" y="318"/>
                      </a:lnTo>
                      <a:lnTo>
                        <a:pt x="2380" y="332"/>
                      </a:lnTo>
                      <a:lnTo>
                        <a:pt x="2310" y="348"/>
                      </a:lnTo>
                      <a:lnTo>
                        <a:pt x="2241" y="367"/>
                      </a:lnTo>
                      <a:lnTo>
                        <a:pt x="2170" y="386"/>
                      </a:lnTo>
                      <a:lnTo>
                        <a:pt x="2100" y="407"/>
                      </a:lnTo>
                      <a:lnTo>
                        <a:pt x="2029" y="430"/>
                      </a:lnTo>
                      <a:lnTo>
                        <a:pt x="1959" y="454"/>
                      </a:lnTo>
                      <a:lnTo>
                        <a:pt x="1888" y="480"/>
                      </a:lnTo>
                      <a:lnTo>
                        <a:pt x="1817" y="508"/>
                      </a:lnTo>
                      <a:lnTo>
                        <a:pt x="1746" y="537"/>
                      </a:lnTo>
                      <a:lnTo>
                        <a:pt x="1676" y="569"/>
                      </a:lnTo>
                      <a:lnTo>
                        <a:pt x="1605" y="603"/>
                      </a:lnTo>
                      <a:lnTo>
                        <a:pt x="1534" y="638"/>
                      </a:lnTo>
                      <a:lnTo>
                        <a:pt x="1465" y="677"/>
                      </a:lnTo>
                      <a:lnTo>
                        <a:pt x="1395" y="717"/>
                      </a:lnTo>
                      <a:lnTo>
                        <a:pt x="1324" y="758"/>
                      </a:lnTo>
                      <a:lnTo>
                        <a:pt x="1254" y="804"/>
                      </a:lnTo>
                      <a:lnTo>
                        <a:pt x="1186" y="851"/>
                      </a:lnTo>
                      <a:lnTo>
                        <a:pt x="1116" y="900"/>
                      </a:lnTo>
                      <a:lnTo>
                        <a:pt x="1048" y="953"/>
                      </a:lnTo>
                      <a:lnTo>
                        <a:pt x="980" y="1008"/>
                      </a:lnTo>
                      <a:lnTo>
                        <a:pt x="911" y="1065"/>
                      </a:lnTo>
                      <a:lnTo>
                        <a:pt x="844" y="1126"/>
                      </a:lnTo>
                      <a:lnTo>
                        <a:pt x="777" y="1189"/>
                      </a:lnTo>
                      <a:lnTo>
                        <a:pt x="777" y="1189"/>
                      </a:lnTo>
                      <a:lnTo>
                        <a:pt x="713" y="1254"/>
                      </a:lnTo>
                      <a:lnTo>
                        <a:pt x="651" y="1319"/>
                      </a:lnTo>
                      <a:lnTo>
                        <a:pt x="594" y="1384"/>
                      </a:lnTo>
                      <a:lnTo>
                        <a:pt x="539" y="1450"/>
                      </a:lnTo>
                      <a:lnTo>
                        <a:pt x="488" y="1517"/>
                      </a:lnTo>
                      <a:lnTo>
                        <a:pt x="440" y="1582"/>
                      </a:lnTo>
                      <a:lnTo>
                        <a:pt x="394" y="1649"/>
                      </a:lnTo>
                      <a:lnTo>
                        <a:pt x="351" y="1716"/>
                      </a:lnTo>
                      <a:lnTo>
                        <a:pt x="312" y="1783"/>
                      </a:lnTo>
                      <a:lnTo>
                        <a:pt x="275" y="1850"/>
                      </a:lnTo>
                      <a:lnTo>
                        <a:pt x="241" y="1917"/>
                      </a:lnTo>
                      <a:lnTo>
                        <a:pt x="209" y="1986"/>
                      </a:lnTo>
                      <a:lnTo>
                        <a:pt x="181" y="2053"/>
                      </a:lnTo>
                      <a:lnTo>
                        <a:pt x="154" y="2120"/>
                      </a:lnTo>
                      <a:lnTo>
                        <a:pt x="130" y="2185"/>
                      </a:lnTo>
                      <a:lnTo>
                        <a:pt x="109" y="2252"/>
                      </a:lnTo>
                      <a:lnTo>
                        <a:pt x="88" y="2319"/>
                      </a:lnTo>
                      <a:lnTo>
                        <a:pt x="71" y="2385"/>
                      </a:lnTo>
                      <a:lnTo>
                        <a:pt x="56" y="2451"/>
                      </a:lnTo>
                      <a:lnTo>
                        <a:pt x="43" y="2516"/>
                      </a:lnTo>
                      <a:lnTo>
                        <a:pt x="31" y="2581"/>
                      </a:lnTo>
                      <a:lnTo>
                        <a:pt x="21" y="2645"/>
                      </a:lnTo>
                      <a:lnTo>
                        <a:pt x="15" y="2709"/>
                      </a:lnTo>
                      <a:lnTo>
                        <a:pt x="8" y="2772"/>
                      </a:lnTo>
                      <a:lnTo>
                        <a:pt x="4" y="2835"/>
                      </a:lnTo>
                      <a:lnTo>
                        <a:pt x="1" y="2897"/>
                      </a:lnTo>
                      <a:lnTo>
                        <a:pt x="0" y="2959"/>
                      </a:lnTo>
                      <a:lnTo>
                        <a:pt x="1" y="3019"/>
                      </a:lnTo>
                      <a:lnTo>
                        <a:pt x="3" y="3079"/>
                      </a:lnTo>
                      <a:lnTo>
                        <a:pt x="5" y="3138"/>
                      </a:lnTo>
                      <a:lnTo>
                        <a:pt x="9" y="3196"/>
                      </a:lnTo>
                      <a:lnTo>
                        <a:pt x="15" y="3253"/>
                      </a:lnTo>
                      <a:lnTo>
                        <a:pt x="20" y="3308"/>
                      </a:lnTo>
                      <a:lnTo>
                        <a:pt x="28" y="3363"/>
                      </a:lnTo>
                      <a:lnTo>
                        <a:pt x="36" y="3418"/>
                      </a:lnTo>
                      <a:lnTo>
                        <a:pt x="44" y="3470"/>
                      </a:lnTo>
                      <a:lnTo>
                        <a:pt x="54" y="3523"/>
                      </a:lnTo>
                      <a:lnTo>
                        <a:pt x="64" y="3572"/>
                      </a:lnTo>
                      <a:lnTo>
                        <a:pt x="75" y="3622"/>
                      </a:lnTo>
                      <a:lnTo>
                        <a:pt x="87" y="3669"/>
                      </a:lnTo>
                      <a:lnTo>
                        <a:pt x="111" y="3760"/>
                      </a:lnTo>
                      <a:lnTo>
                        <a:pt x="135" y="3846"/>
                      </a:lnTo>
                      <a:lnTo>
                        <a:pt x="161" y="3925"/>
                      </a:lnTo>
                      <a:lnTo>
                        <a:pt x="188" y="3997"/>
                      </a:lnTo>
                      <a:lnTo>
                        <a:pt x="212" y="4063"/>
                      </a:lnTo>
                      <a:lnTo>
                        <a:pt x="236" y="4122"/>
                      </a:lnTo>
                      <a:lnTo>
                        <a:pt x="257" y="4173"/>
                      </a:lnTo>
                      <a:lnTo>
                        <a:pt x="276" y="4214"/>
                      </a:lnTo>
                      <a:lnTo>
                        <a:pt x="306" y="4273"/>
                      </a:lnTo>
                      <a:lnTo>
                        <a:pt x="316" y="4295"/>
                      </a:lnTo>
                      <a:lnTo>
                        <a:pt x="316" y="4295"/>
                      </a:lnTo>
                      <a:lnTo>
                        <a:pt x="738" y="3899"/>
                      </a:lnTo>
                      <a:lnTo>
                        <a:pt x="1174" y="3487"/>
                      </a:lnTo>
                      <a:lnTo>
                        <a:pt x="2081" y="2625"/>
                      </a:lnTo>
                      <a:lnTo>
                        <a:pt x="2081" y="2625"/>
                      </a:lnTo>
                      <a:lnTo>
                        <a:pt x="2250" y="2464"/>
                      </a:lnTo>
                      <a:lnTo>
                        <a:pt x="2415" y="2303"/>
                      </a:lnTo>
                      <a:lnTo>
                        <a:pt x="2578" y="2143"/>
                      </a:lnTo>
                      <a:lnTo>
                        <a:pt x="2739" y="1982"/>
                      </a:lnTo>
                      <a:lnTo>
                        <a:pt x="2897" y="1822"/>
                      </a:lnTo>
                      <a:lnTo>
                        <a:pt x="3054" y="1662"/>
                      </a:lnTo>
                      <a:lnTo>
                        <a:pt x="3207" y="1502"/>
                      </a:lnTo>
                      <a:lnTo>
                        <a:pt x="3358" y="1343"/>
                      </a:lnTo>
                      <a:lnTo>
                        <a:pt x="3506" y="1183"/>
                      </a:lnTo>
                      <a:lnTo>
                        <a:pt x="3652" y="1025"/>
                      </a:lnTo>
                      <a:lnTo>
                        <a:pt x="3794" y="867"/>
                      </a:lnTo>
                      <a:lnTo>
                        <a:pt x="3934" y="710"/>
                      </a:lnTo>
                      <a:lnTo>
                        <a:pt x="4071" y="553"/>
                      </a:lnTo>
                      <a:lnTo>
                        <a:pt x="4205" y="398"/>
                      </a:lnTo>
                      <a:lnTo>
                        <a:pt x="4336" y="244"/>
                      </a:lnTo>
                      <a:lnTo>
                        <a:pt x="4465" y="91"/>
                      </a:lnTo>
                      <a:lnTo>
                        <a:pt x="4465" y="91"/>
                      </a:lnTo>
                      <a:close/>
                    </a:path>
                  </a:pathLst>
                </a:custGeom>
                <a:gradFill flip="none" rotWithShape="1">
                  <a:gsLst>
                    <a:gs pos="0">
                      <a:srgbClr val="84BC76"/>
                    </a:gs>
                    <a:gs pos="64000">
                      <a:srgbClr val="2F6C1C"/>
                    </a:gs>
                  </a:gsLst>
                  <a:lin ang="2520000" scaled="0"/>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98" name="Group 168">
                <a:extLst>
                  <a:ext uri="{FF2B5EF4-FFF2-40B4-BE49-F238E27FC236}">
                    <a16:creationId xmlns:a16="http://schemas.microsoft.com/office/drawing/2014/main" id="{5CCC8F63-0AE0-4D0E-9159-451A3E0B4F5B}"/>
                  </a:ext>
                </a:extLst>
              </p:cNvPr>
              <p:cNvGrpSpPr/>
              <p:nvPr/>
            </p:nvGrpSpPr>
            <p:grpSpPr>
              <a:xfrm rot="19919584">
                <a:off x="4566241" y="1541119"/>
                <a:ext cx="383462" cy="160775"/>
                <a:chOff x="793750" y="0"/>
                <a:chExt cx="7556501" cy="2116991"/>
              </a:xfrm>
            </p:grpSpPr>
            <p:sp>
              <p:nvSpPr>
                <p:cNvPr id="209" name="Freeform 7">
                  <a:extLst>
                    <a:ext uri="{FF2B5EF4-FFF2-40B4-BE49-F238E27FC236}">
                      <a16:creationId xmlns:a16="http://schemas.microsoft.com/office/drawing/2014/main" id="{0EF53BE5-495C-40DF-ACFC-5BF2A007020D}"/>
                    </a:ext>
                  </a:extLst>
                </p:cNvPr>
                <p:cNvSpPr>
                  <a:spLocks/>
                </p:cNvSpPr>
                <p:nvPr/>
              </p:nvSpPr>
              <p:spPr bwMode="auto">
                <a:xfrm>
                  <a:off x="793750" y="696178"/>
                  <a:ext cx="7413625" cy="1420813"/>
                </a:xfrm>
                <a:custGeom>
                  <a:avLst/>
                  <a:gdLst/>
                  <a:ahLst/>
                  <a:cxnLst>
                    <a:cxn ang="0">
                      <a:pos x="9339" y="0"/>
                    </a:cxn>
                    <a:cxn ang="0">
                      <a:pos x="8708" y="106"/>
                    </a:cxn>
                    <a:cxn ang="0">
                      <a:pos x="8060" y="203"/>
                    </a:cxn>
                    <a:cxn ang="0">
                      <a:pos x="7395" y="293"/>
                    </a:cxn>
                    <a:cxn ang="0">
                      <a:pos x="6713" y="375"/>
                    </a:cxn>
                    <a:cxn ang="0">
                      <a:pos x="6018" y="448"/>
                    </a:cxn>
                    <a:cxn ang="0">
                      <a:pos x="5307" y="514"/>
                    </a:cxn>
                    <a:cxn ang="0">
                      <a:pos x="4586" y="568"/>
                    </a:cxn>
                    <a:cxn ang="0">
                      <a:pos x="3853" y="615"/>
                    </a:cxn>
                    <a:cxn ang="0">
                      <a:pos x="1868" y="724"/>
                    </a:cxn>
                    <a:cxn ang="0">
                      <a:pos x="2" y="820"/>
                    </a:cxn>
                    <a:cxn ang="0">
                      <a:pos x="0" y="822"/>
                    </a:cxn>
                    <a:cxn ang="0">
                      <a:pos x="113" y="870"/>
                    </a:cxn>
                    <a:cxn ang="0">
                      <a:pos x="431" y="997"/>
                    </a:cxn>
                    <a:cxn ang="0">
                      <a:pos x="657" y="1081"/>
                    </a:cxn>
                    <a:cxn ang="0">
                      <a:pos x="921" y="1173"/>
                    </a:cxn>
                    <a:cxn ang="0">
                      <a:pos x="1223" y="1270"/>
                    </a:cxn>
                    <a:cxn ang="0">
                      <a:pos x="1559" y="1369"/>
                    </a:cxn>
                    <a:cxn ang="0">
                      <a:pos x="1922" y="1465"/>
                    </a:cxn>
                    <a:cxn ang="0">
                      <a:pos x="2310" y="1555"/>
                    </a:cxn>
                    <a:cxn ang="0">
                      <a:pos x="2718" y="1635"/>
                    </a:cxn>
                    <a:cxn ang="0">
                      <a:pos x="2930" y="1672"/>
                    </a:cxn>
                    <a:cxn ang="0">
                      <a:pos x="3146" y="1703"/>
                    </a:cxn>
                    <a:cxn ang="0">
                      <a:pos x="3363" y="1731"/>
                    </a:cxn>
                    <a:cxn ang="0">
                      <a:pos x="3585" y="1753"/>
                    </a:cxn>
                    <a:cxn ang="0">
                      <a:pos x="3809" y="1771"/>
                    </a:cxn>
                    <a:cxn ang="0">
                      <a:pos x="4035" y="1785"/>
                    </a:cxn>
                    <a:cxn ang="0">
                      <a:pos x="4263" y="1790"/>
                    </a:cxn>
                    <a:cxn ang="0">
                      <a:pos x="4491" y="1790"/>
                    </a:cxn>
                    <a:cxn ang="0">
                      <a:pos x="4720" y="1783"/>
                    </a:cxn>
                    <a:cxn ang="0">
                      <a:pos x="4949" y="1767"/>
                    </a:cxn>
                    <a:cxn ang="0">
                      <a:pos x="5057" y="1759"/>
                    </a:cxn>
                    <a:cxn ang="0">
                      <a:pos x="5267" y="1734"/>
                    </a:cxn>
                    <a:cxn ang="0">
                      <a:pos x="5469" y="1705"/>
                    </a:cxn>
                    <a:cxn ang="0">
                      <a:pos x="5665" y="1672"/>
                    </a:cxn>
                    <a:cxn ang="0">
                      <a:pos x="5853" y="1632"/>
                    </a:cxn>
                    <a:cxn ang="0">
                      <a:pos x="6037" y="1588"/>
                    </a:cxn>
                    <a:cxn ang="0">
                      <a:pos x="6213" y="1540"/>
                    </a:cxn>
                    <a:cxn ang="0">
                      <a:pos x="6383" y="1487"/>
                    </a:cxn>
                    <a:cxn ang="0">
                      <a:pos x="6548" y="1432"/>
                    </a:cxn>
                    <a:cxn ang="0">
                      <a:pos x="6708" y="1374"/>
                    </a:cxn>
                    <a:cxn ang="0">
                      <a:pos x="6863" y="1312"/>
                    </a:cxn>
                    <a:cxn ang="0">
                      <a:pos x="7085" y="1216"/>
                    </a:cxn>
                    <a:cxn ang="0">
                      <a:pos x="7367" y="1081"/>
                    </a:cxn>
                    <a:cxn ang="0">
                      <a:pos x="7629" y="942"/>
                    </a:cxn>
                    <a:cxn ang="0">
                      <a:pos x="7878" y="801"/>
                    </a:cxn>
                    <a:cxn ang="0">
                      <a:pos x="8112" y="660"/>
                    </a:cxn>
                    <a:cxn ang="0">
                      <a:pos x="8549" y="394"/>
                    </a:cxn>
                    <a:cxn ang="0">
                      <a:pos x="8755" y="274"/>
                    </a:cxn>
                    <a:cxn ang="0">
                      <a:pos x="8953" y="166"/>
                    </a:cxn>
                    <a:cxn ang="0">
                      <a:pos x="9148" y="74"/>
                    </a:cxn>
                    <a:cxn ang="0">
                      <a:pos x="9244" y="34"/>
                    </a:cxn>
                    <a:cxn ang="0">
                      <a:pos x="9339" y="0"/>
                    </a:cxn>
                  </a:cxnLst>
                  <a:rect l="0" t="0" r="r" b="b"/>
                  <a:pathLst>
                    <a:path w="9339" h="1790">
                      <a:moveTo>
                        <a:pt x="9339" y="0"/>
                      </a:moveTo>
                      <a:lnTo>
                        <a:pt x="9339" y="0"/>
                      </a:lnTo>
                      <a:lnTo>
                        <a:pt x="9026" y="53"/>
                      </a:lnTo>
                      <a:lnTo>
                        <a:pt x="8708" y="106"/>
                      </a:lnTo>
                      <a:lnTo>
                        <a:pt x="8387" y="156"/>
                      </a:lnTo>
                      <a:lnTo>
                        <a:pt x="8060" y="203"/>
                      </a:lnTo>
                      <a:lnTo>
                        <a:pt x="7730" y="250"/>
                      </a:lnTo>
                      <a:lnTo>
                        <a:pt x="7395" y="293"/>
                      </a:lnTo>
                      <a:lnTo>
                        <a:pt x="7056" y="335"/>
                      </a:lnTo>
                      <a:lnTo>
                        <a:pt x="6713" y="375"/>
                      </a:lnTo>
                      <a:lnTo>
                        <a:pt x="6368" y="413"/>
                      </a:lnTo>
                      <a:lnTo>
                        <a:pt x="6018" y="448"/>
                      </a:lnTo>
                      <a:lnTo>
                        <a:pt x="5664" y="483"/>
                      </a:lnTo>
                      <a:lnTo>
                        <a:pt x="5307" y="514"/>
                      </a:lnTo>
                      <a:lnTo>
                        <a:pt x="4949" y="542"/>
                      </a:lnTo>
                      <a:lnTo>
                        <a:pt x="4586" y="568"/>
                      </a:lnTo>
                      <a:lnTo>
                        <a:pt x="4221" y="592"/>
                      </a:lnTo>
                      <a:lnTo>
                        <a:pt x="3853" y="615"/>
                      </a:lnTo>
                      <a:lnTo>
                        <a:pt x="3853" y="615"/>
                      </a:lnTo>
                      <a:lnTo>
                        <a:pt x="1868" y="724"/>
                      </a:lnTo>
                      <a:lnTo>
                        <a:pt x="919" y="775"/>
                      </a:lnTo>
                      <a:lnTo>
                        <a:pt x="2" y="820"/>
                      </a:lnTo>
                      <a:lnTo>
                        <a:pt x="0" y="822"/>
                      </a:lnTo>
                      <a:lnTo>
                        <a:pt x="0" y="822"/>
                      </a:lnTo>
                      <a:lnTo>
                        <a:pt x="30" y="834"/>
                      </a:lnTo>
                      <a:lnTo>
                        <a:pt x="113" y="870"/>
                      </a:lnTo>
                      <a:lnTo>
                        <a:pt x="249" y="926"/>
                      </a:lnTo>
                      <a:lnTo>
                        <a:pt x="431" y="997"/>
                      </a:lnTo>
                      <a:lnTo>
                        <a:pt x="539" y="1037"/>
                      </a:lnTo>
                      <a:lnTo>
                        <a:pt x="657" y="1081"/>
                      </a:lnTo>
                      <a:lnTo>
                        <a:pt x="784" y="1126"/>
                      </a:lnTo>
                      <a:lnTo>
                        <a:pt x="921" y="1173"/>
                      </a:lnTo>
                      <a:lnTo>
                        <a:pt x="1069" y="1221"/>
                      </a:lnTo>
                      <a:lnTo>
                        <a:pt x="1223" y="1270"/>
                      </a:lnTo>
                      <a:lnTo>
                        <a:pt x="1387" y="1319"/>
                      </a:lnTo>
                      <a:lnTo>
                        <a:pt x="1559" y="1369"/>
                      </a:lnTo>
                      <a:lnTo>
                        <a:pt x="1736" y="1418"/>
                      </a:lnTo>
                      <a:lnTo>
                        <a:pt x="1922" y="1465"/>
                      </a:lnTo>
                      <a:lnTo>
                        <a:pt x="2113" y="1512"/>
                      </a:lnTo>
                      <a:lnTo>
                        <a:pt x="2310" y="1555"/>
                      </a:lnTo>
                      <a:lnTo>
                        <a:pt x="2511" y="1597"/>
                      </a:lnTo>
                      <a:lnTo>
                        <a:pt x="2718" y="1635"/>
                      </a:lnTo>
                      <a:lnTo>
                        <a:pt x="2824" y="1654"/>
                      </a:lnTo>
                      <a:lnTo>
                        <a:pt x="2930" y="1672"/>
                      </a:lnTo>
                      <a:lnTo>
                        <a:pt x="3036" y="1687"/>
                      </a:lnTo>
                      <a:lnTo>
                        <a:pt x="3146" y="1703"/>
                      </a:lnTo>
                      <a:lnTo>
                        <a:pt x="3253" y="1717"/>
                      </a:lnTo>
                      <a:lnTo>
                        <a:pt x="3363" y="1731"/>
                      </a:lnTo>
                      <a:lnTo>
                        <a:pt x="3474" y="1743"/>
                      </a:lnTo>
                      <a:lnTo>
                        <a:pt x="3585" y="1753"/>
                      </a:lnTo>
                      <a:lnTo>
                        <a:pt x="3696" y="1764"/>
                      </a:lnTo>
                      <a:lnTo>
                        <a:pt x="3809" y="1771"/>
                      </a:lnTo>
                      <a:lnTo>
                        <a:pt x="3922" y="1778"/>
                      </a:lnTo>
                      <a:lnTo>
                        <a:pt x="4035" y="1785"/>
                      </a:lnTo>
                      <a:lnTo>
                        <a:pt x="4148" y="1788"/>
                      </a:lnTo>
                      <a:lnTo>
                        <a:pt x="4263" y="1790"/>
                      </a:lnTo>
                      <a:lnTo>
                        <a:pt x="4378" y="1790"/>
                      </a:lnTo>
                      <a:lnTo>
                        <a:pt x="4491" y="1790"/>
                      </a:lnTo>
                      <a:lnTo>
                        <a:pt x="4605" y="1786"/>
                      </a:lnTo>
                      <a:lnTo>
                        <a:pt x="4720" y="1783"/>
                      </a:lnTo>
                      <a:lnTo>
                        <a:pt x="4835" y="1776"/>
                      </a:lnTo>
                      <a:lnTo>
                        <a:pt x="4949" y="1767"/>
                      </a:lnTo>
                      <a:lnTo>
                        <a:pt x="4949" y="1767"/>
                      </a:lnTo>
                      <a:lnTo>
                        <a:pt x="5057" y="1759"/>
                      </a:lnTo>
                      <a:lnTo>
                        <a:pt x="5163" y="1746"/>
                      </a:lnTo>
                      <a:lnTo>
                        <a:pt x="5267" y="1734"/>
                      </a:lnTo>
                      <a:lnTo>
                        <a:pt x="5368" y="1720"/>
                      </a:lnTo>
                      <a:lnTo>
                        <a:pt x="5469" y="1705"/>
                      </a:lnTo>
                      <a:lnTo>
                        <a:pt x="5568" y="1689"/>
                      </a:lnTo>
                      <a:lnTo>
                        <a:pt x="5665" y="1672"/>
                      </a:lnTo>
                      <a:lnTo>
                        <a:pt x="5759" y="1653"/>
                      </a:lnTo>
                      <a:lnTo>
                        <a:pt x="5853" y="1632"/>
                      </a:lnTo>
                      <a:lnTo>
                        <a:pt x="5945" y="1611"/>
                      </a:lnTo>
                      <a:lnTo>
                        <a:pt x="6037" y="1588"/>
                      </a:lnTo>
                      <a:lnTo>
                        <a:pt x="6126" y="1564"/>
                      </a:lnTo>
                      <a:lnTo>
                        <a:pt x="6213" y="1540"/>
                      </a:lnTo>
                      <a:lnTo>
                        <a:pt x="6300" y="1513"/>
                      </a:lnTo>
                      <a:lnTo>
                        <a:pt x="6383" y="1487"/>
                      </a:lnTo>
                      <a:lnTo>
                        <a:pt x="6467" y="1461"/>
                      </a:lnTo>
                      <a:lnTo>
                        <a:pt x="6548" y="1432"/>
                      </a:lnTo>
                      <a:lnTo>
                        <a:pt x="6630" y="1404"/>
                      </a:lnTo>
                      <a:lnTo>
                        <a:pt x="6708" y="1374"/>
                      </a:lnTo>
                      <a:lnTo>
                        <a:pt x="6786" y="1343"/>
                      </a:lnTo>
                      <a:lnTo>
                        <a:pt x="6863" y="1312"/>
                      </a:lnTo>
                      <a:lnTo>
                        <a:pt x="6939" y="1281"/>
                      </a:lnTo>
                      <a:lnTo>
                        <a:pt x="7085" y="1216"/>
                      </a:lnTo>
                      <a:lnTo>
                        <a:pt x="7228" y="1150"/>
                      </a:lnTo>
                      <a:lnTo>
                        <a:pt x="7367" y="1081"/>
                      </a:lnTo>
                      <a:lnTo>
                        <a:pt x="7499" y="1011"/>
                      </a:lnTo>
                      <a:lnTo>
                        <a:pt x="7629" y="942"/>
                      </a:lnTo>
                      <a:lnTo>
                        <a:pt x="7756" y="870"/>
                      </a:lnTo>
                      <a:lnTo>
                        <a:pt x="7878" y="801"/>
                      </a:lnTo>
                      <a:lnTo>
                        <a:pt x="7996" y="730"/>
                      </a:lnTo>
                      <a:lnTo>
                        <a:pt x="8112" y="660"/>
                      </a:lnTo>
                      <a:lnTo>
                        <a:pt x="8337" y="524"/>
                      </a:lnTo>
                      <a:lnTo>
                        <a:pt x="8549" y="394"/>
                      </a:lnTo>
                      <a:lnTo>
                        <a:pt x="8653" y="333"/>
                      </a:lnTo>
                      <a:lnTo>
                        <a:pt x="8755" y="274"/>
                      </a:lnTo>
                      <a:lnTo>
                        <a:pt x="8854" y="219"/>
                      </a:lnTo>
                      <a:lnTo>
                        <a:pt x="8953" y="166"/>
                      </a:lnTo>
                      <a:lnTo>
                        <a:pt x="9051" y="118"/>
                      </a:lnTo>
                      <a:lnTo>
                        <a:pt x="9148" y="74"/>
                      </a:lnTo>
                      <a:lnTo>
                        <a:pt x="9197" y="53"/>
                      </a:lnTo>
                      <a:lnTo>
                        <a:pt x="9244" y="34"/>
                      </a:lnTo>
                      <a:lnTo>
                        <a:pt x="9292" y="17"/>
                      </a:lnTo>
                      <a:lnTo>
                        <a:pt x="9339" y="0"/>
                      </a:lnTo>
                      <a:lnTo>
                        <a:pt x="9339" y="0"/>
                      </a:lnTo>
                      <a:close/>
                    </a:path>
                  </a:pathLst>
                </a:custGeom>
                <a:gradFill flip="none" rotWithShape="1">
                  <a:gsLst>
                    <a:gs pos="0">
                      <a:srgbClr val="5EBD63"/>
                    </a:gs>
                    <a:gs pos="100000">
                      <a:srgbClr val="447F31"/>
                    </a:gs>
                  </a:gsLst>
                  <a:path path="circle">
                    <a:fillToRect l="50000" t="50000" r="50000" b="50000"/>
                  </a:path>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 name="Freeform 8">
                  <a:extLst>
                    <a:ext uri="{FF2B5EF4-FFF2-40B4-BE49-F238E27FC236}">
                      <a16:creationId xmlns:a16="http://schemas.microsoft.com/office/drawing/2014/main" id="{8524F0D1-4FD6-48BF-B6DA-14C4C1ED10A7}"/>
                    </a:ext>
                  </a:extLst>
                </p:cNvPr>
                <p:cNvSpPr>
                  <a:spLocks/>
                </p:cNvSpPr>
                <p:nvPr/>
              </p:nvSpPr>
              <p:spPr bwMode="auto">
                <a:xfrm>
                  <a:off x="795338" y="0"/>
                  <a:ext cx="7554913" cy="1363663"/>
                </a:xfrm>
                <a:custGeom>
                  <a:avLst/>
                  <a:gdLst/>
                  <a:ahLst/>
                  <a:cxnLst>
                    <a:cxn ang="0">
                      <a:pos x="9337" y="899"/>
                    </a:cxn>
                    <a:cxn ang="0">
                      <a:pos x="9428" y="874"/>
                    </a:cxn>
                    <a:cxn ang="0">
                      <a:pos x="9518" y="862"/>
                    </a:cxn>
                    <a:cxn ang="0">
                      <a:pos x="9466" y="860"/>
                    </a:cxn>
                    <a:cxn ang="0">
                      <a:pos x="9362" y="852"/>
                    </a:cxn>
                    <a:cxn ang="0">
                      <a:pos x="9200" y="827"/>
                    </a:cxn>
                    <a:cxn ang="0">
                      <a:pos x="8971" y="780"/>
                    </a:cxn>
                    <a:cxn ang="0">
                      <a:pos x="8727" y="720"/>
                    </a:cxn>
                    <a:cxn ang="0">
                      <a:pos x="8331" y="608"/>
                    </a:cxn>
                    <a:cxn ang="0">
                      <a:pos x="7891" y="481"/>
                    </a:cxn>
                    <a:cxn ang="0">
                      <a:pos x="7572" y="395"/>
                    </a:cxn>
                    <a:cxn ang="0">
                      <a:pos x="7229" y="308"/>
                    </a:cxn>
                    <a:cxn ang="0">
                      <a:pos x="6861" y="226"/>
                    </a:cxn>
                    <a:cxn ang="0">
                      <a:pos x="6466" y="153"/>
                    </a:cxn>
                    <a:cxn ang="0">
                      <a:pos x="6152" y="104"/>
                    </a:cxn>
                    <a:cxn ang="0">
                      <a:pos x="5933" y="76"/>
                    </a:cxn>
                    <a:cxn ang="0">
                      <a:pos x="5707" y="52"/>
                    </a:cxn>
                    <a:cxn ang="0">
                      <a:pos x="5474" y="31"/>
                    </a:cxn>
                    <a:cxn ang="0">
                      <a:pos x="5231" y="16"/>
                    </a:cxn>
                    <a:cxn ang="0">
                      <a:pos x="4982" y="5"/>
                    </a:cxn>
                    <a:cxn ang="0">
                      <a:pos x="4723" y="0"/>
                    </a:cxn>
                    <a:cxn ang="0">
                      <a:pos x="4456" y="0"/>
                    </a:cxn>
                    <a:cxn ang="0">
                      <a:pos x="4181" y="7"/>
                    </a:cxn>
                    <a:cxn ang="0">
                      <a:pos x="3896" y="19"/>
                    </a:cxn>
                    <a:cxn ang="0">
                      <a:pos x="3750" y="28"/>
                    </a:cxn>
                    <a:cxn ang="0">
                      <a:pos x="3463" y="52"/>
                    </a:cxn>
                    <a:cxn ang="0">
                      <a:pos x="3192" y="82"/>
                    </a:cxn>
                    <a:cxn ang="0">
                      <a:pos x="2935" y="118"/>
                    </a:cxn>
                    <a:cxn ang="0">
                      <a:pos x="2692" y="160"/>
                    </a:cxn>
                    <a:cxn ang="0">
                      <a:pos x="2461" y="209"/>
                    </a:cxn>
                    <a:cxn ang="0">
                      <a:pos x="2243" y="261"/>
                    </a:cxn>
                    <a:cxn ang="0">
                      <a:pos x="2038" y="316"/>
                    </a:cxn>
                    <a:cxn ang="0">
                      <a:pos x="1847" y="377"/>
                    </a:cxn>
                    <a:cxn ang="0">
                      <a:pos x="1666" y="441"/>
                    </a:cxn>
                    <a:cxn ang="0">
                      <a:pos x="1496" y="509"/>
                    </a:cxn>
                    <a:cxn ang="0">
                      <a:pos x="1338" y="579"/>
                    </a:cxn>
                    <a:cxn ang="0">
                      <a:pos x="1192" y="650"/>
                    </a:cxn>
                    <a:cxn ang="0">
                      <a:pos x="1055" y="721"/>
                    </a:cxn>
                    <a:cxn ang="0">
                      <a:pos x="928" y="796"/>
                    </a:cxn>
                    <a:cxn ang="0">
                      <a:pos x="811" y="869"/>
                    </a:cxn>
                    <a:cxn ang="0">
                      <a:pos x="705" y="944"/>
                    </a:cxn>
                    <a:cxn ang="0">
                      <a:pos x="606" y="1017"/>
                    </a:cxn>
                    <a:cxn ang="0">
                      <a:pos x="518" y="1090"/>
                    </a:cxn>
                    <a:cxn ang="0">
                      <a:pos x="436" y="1161"/>
                    </a:cxn>
                    <a:cxn ang="0">
                      <a:pos x="299" y="1295"/>
                    </a:cxn>
                    <a:cxn ang="0">
                      <a:pos x="191" y="1418"/>
                    </a:cxn>
                    <a:cxn ang="0">
                      <a:pos x="111" y="1526"/>
                    </a:cxn>
                    <a:cxn ang="0">
                      <a:pos x="54" y="1613"/>
                    </a:cxn>
                    <a:cxn ang="0">
                      <a:pos x="19" y="1677"/>
                    </a:cxn>
                    <a:cxn ang="0">
                      <a:pos x="0" y="1719"/>
                    </a:cxn>
                    <a:cxn ang="0">
                      <a:pos x="917" y="1674"/>
                    </a:cxn>
                    <a:cxn ang="0">
                      <a:pos x="3851" y="1514"/>
                    </a:cxn>
                    <a:cxn ang="0">
                      <a:pos x="4219" y="1491"/>
                    </a:cxn>
                    <a:cxn ang="0">
                      <a:pos x="4947" y="1441"/>
                    </a:cxn>
                    <a:cxn ang="0">
                      <a:pos x="5662" y="1382"/>
                    </a:cxn>
                    <a:cxn ang="0">
                      <a:pos x="6366" y="1312"/>
                    </a:cxn>
                    <a:cxn ang="0">
                      <a:pos x="7054" y="1234"/>
                    </a:cxn>
                    <a:cxn ang="0">
                      <a:pos x="7728" y="1149"/>
                    </a:cxn>
                    <a:cxn ang="0">
                      <a:pos x="8385" y="1055"/>
                    </a:cxn>
                    <a:cxn ang="0">
                      <a:pos x="9024" y="952"/>
                    </a:cxn>
                    <a:cxn ang="0">
                      <a:pos x="9337" y="899"/>
                    </a:cxn>
                  </a:cxnLst>
                  <a:rect l="0" t="0" r="r" b="b"/>
                  <a:pathLst>
                    <a:path w="9518" h="1719">
                      <a:moveTo>
                        <a:pt x="9337" y="899"/>
                      </a:moveTo>
                      <a:lnTo>
                        <a:pt x="9337" y="899"/>
                      </a:lnTo>
                      <a:lnTo>
                        <a:pt x="9382" y="885"/>
                      </a:lnTo>
                      <a:lnTo>
                        <a:pt x="9428" y="874"/>
                      </a:lnTo>
                      <a:lnTo>
                        <a:pt x="9473" y="867"/>
                      </a:lnTo>
                      <a:lnTo>
                        <a:pt x="9518" y="862"/>
                      </a:lnTo>
                      <a:lnTo>
                        <a:pt x="9518" y="862"/>
                      </a:lnTo>
                      <a:lnTo>
                        <a:pt x="9466" y="860"/>
                      </a:lnTo>
                      <a:lnTo>
                        <a:pt x="9414" y="857"/>
                      </a:lnTo>
                      <a:lnTo>
                        <a:pt x="9362" y="852"/>
                      </a:lnTo>
                      <a:lnTo>
                        <a:pt x="9308" y="845"/>
                      </a:lnTo>
                      <a:lnTo>
                        <a:pt x="9200" y="827"/>
                      </a:lnTo>
                      <a:lnTo>
                        <a:pt x="9087" y="806"/>
                      </a:lnTo>
                      <a:lnTo>
                        <a:pt x="8971" y="780"/>
                      </a:lnTo>
                      <a:lnTo>
                        <a:pt x="8851" y="753"/>
                      </a:lnTo>
                      <a:lnTo>
                        <a:pt x="8727" y="720"/>
                      </a:lnTo>
                      <a:lnTo>
                        <a:pt x="8600" y="685"/>
                      </a:lnTo>
                      <a:lnTo>
                        <a:pt x="8331" y="608"/>
                      </a:lnTo>
                      <a:lnTo>
                        <a:pt x="8043" y="525"/>
                      </a:lnTo>
                      <a:lnTo>
                        <a:pt x="7891" y="481"/>
                      </a:lnTo>
                      <a:lnTo>
                        <a:pt x="7735" y="438"/>
                      </a:lnTo>
                      <a:lnTo>
                        <a:pt x="7572" y="395"/>
                      </a:lnTo>
                      <a:lnTo>
                        <a:pt x="7403" y="351"/>
                      </a:lnTo>
                      <a:lnTo>
                        <a:pt x="7229" y="308"/>
                      </a:lnTo>
                      <a:lnTo>
                        <a:pt x="7049" y="266"/>
                      </a:lnTo>
                      <a:lnTo>
                        <a:pt x="6861" y="226"/>
                      </a:lnTo>
                      <a:lnTo>
                        <a:pt x="6666" y="189"/>
                      </a:lnTo>
                      <a:lnTo>
                        <a:pt x="6466" y="153"/>
                      </a:lnTo>
                      <a:lnTo>
                        <a:pt x="6258" y="120"/>
                      </a:lnTo>
                      <a:lnTo>
                        <a:pt x="6152" y="104"/>
                      </a:lnTo>
                      <a:lnTo>
                        <a:pt x="6044" y="90"/>
                      </a:lnTo>
                      <a:lnTo>
                        <a:pt x="5933" y="76"/>
                      </a:lnTo>
                      <a:lnTo>
                        <a:pt x="5822" y="64"/>
                      </a:lnTo>
                      <a:lnTo>
                        <a:pt x="5707" y="52"/>
                      </a:lnTo>
                      <a:lnTo>
                        <a:pt x="5592" y="42"/>
                      </a:lnTo>
                      <a:lnTo>
                        <a:pt x="5474" y="31"/>
                      </a:lnTo>
                      <a:lnTo>
                        <a:pt x="5354" y="23"/>
                      </a:lnTo>
                      <a:lnTo>
                        <a:pt x="5231" y="16"/>
                      </a:lnTo>
                      <a:lnTo>
                        <a:pt x="5107" y="10"/>
                      </a:lnTo>
                      <a:lnTo>
                        <a:pt x="4982" y="5"/>
                      </a:lnTo>
                      <a:lnTo>
                        <a:pt x="4854" y="2"/>
                      </a:lnTo>
                      <a:lnTo>
                        <a:pt x="4723" y="0"/>
                      </a:lnTo>
                      <a:lnTo>
                        <a:pt x="4591" y="0"/>
                      </a:lnTo>
                      <a:lnTo>
                        <a:pt x="4456" y="0"/>
                      </a:lnTo>
                      <a:lnTo>
                        <a:pt x="4318" y="2"/>
                      </a:lnTo>
                      <a:lnTo>
                        <a:pt x="4181" y="7"/>
                      </a:lnTo>
                      <a:lnTo>
                        <a:pt x="4039" y="12"/>
                      </a:lnTo>
                      <a:lnTo>
                        <a:pt x="3896" y="19"/>
                      </a:lnTo>
                      <a:lnTo>
                        <a:pt x="3750" y="28"/>
                      </a:lnTo>
                      <a:lnTo>
                        <a:pt x="3750" y="28"/>
                      </a:lnTo>
                      <a:lnTo>
                        <a:pt x="3606" y="38"/>
                      </a:lnTo>
                      <a:lnTo>
                        <a:pt x="3463" y="52"/>
                      </a:lnTo>
                      <a:lnTo>
                        <a:pt x="3326" y="66"/>
                      </a:lnTo>
                      <a:lnTo>
                        <a:pt x="3192" y="82"/>
                      </a:lnTo>
                      <a:lnTo>
                        <a:pt x="3062" y="99"/>
                      </a:lnTo>
                      <a:lnTo>
                        <a:pt x="2935" y="118"/>
                      </a:lnTo>
                      <a:lnTo>
                        <a:pt x="2812" y="139"/>
                      </a:lnTo>
                      <a:lnTo>
                        <a:pt x="2692" y="160"/>
                      </a:lnTo>
                      <a:lnTo>
                        <a:pt x="2575" y="184"/>
                      </a:lnTo>
                      <a:lnTo>
                        <a:pt x="2461" y="209"/>
                      </a:lnTo>
                      <a:lnTo>
                        <a:pt x="2351" y="233"/>
                      </a:lnTo>
                      <a:lnTo>
                        <a:pt x="2243" y="261"/>
                      </a:lnTo>
                      <a:lnTo>
                        <a:pt x="2139" y="289"/>
                      </a:lnTo>
                      <a:lnTo>
                        <a:pt x="2038" y="316"/>
                      </a:lnTo>
                      <a:lnTo>
                        <a:pt x="1941" y="348"/>
                      </a:lnTo>
                      <a:lnTo>
                        <a:pt x="1847" y="377"/>
                      </a:lnTo>
                      <a:lnTo>
                        <a:pt x="1755" y="410"/>
                      </a:lnTo>
                      <a:lnTo>
                        <a:pt x="1666" y="441"/>
                      </a:lnTo>
                      <a:lnTo>
                        <a:pt x="1579" y="474"/>
                      </a:lnTo>
                      <a:lnTo>
                        <a:pt x="1496" y="509"/>
                      </a:lnTo>
                      <a:lnTo>
                        <a:pt x="1416" y="544"/>
                      </a:lnTo>
                      <a:lnTo>
                        <a:pt x="1338" y="579"/>
                      </a:lnTo>
                      <a:lnTo>
                        <a:pt x="1263" y="614"/>
                      </a:lnTo>
                      <a:lnTo>
                        <a:pt x="1192" y="650"/>
                      </a:lnTo>
                      <a:lnTo>
                        <a:pt x="1122" y="685"/>
                      </a:lnTo>
                      <a:lnTo>
                        <a:pt x="1055" y="721"/>
                      </a:lnTo>
                      <a:lnTo>
                        <a:pt x="990" y="760"/>
                      </a:lnTo>
                      <a:lnTo>
                        <a:pt x="928" y="796"/>
                      </a:lnTo>
                      <a:lnTo>
                        <a:pt x="869" y="833"/>
                      </a:lnTo>
                      <a:lnTo>
                        <a:pt x="811" y="869"/>
                      </a:lnTo>
                      <a:lnTo>
                        <a:pt x="757" y="907"/>
                      </a:lnTo>
                      <a:lnTo>
                        <a:pt x="705" y="944"/>
                      </a:lnTo>
                      <a:lnTo>
                        <a:pt x="655" y="980"/>
                      </a:lnTo>
                      <a:lnTo>
                        <a:pt x="606" y="1017"/>
                      </a:lnTo>
                      <a:lnTo>
                        <a:pt x="561" y="1053"/>
                      </a:lnTo>
                      <a:lnTo>
                        <a:pt x="518" y="1090"/>
                      </a:lnTo>
                      <a:lnTo>
                        <a:pt x="476" y="1125"/>
                      </a:lnTo>
                      <a:lnTo>
                        <a:pt x="436" y="1161"/>
                      </a:lnTo>
                      <a:lnTo>
                        <a:pt x="365" y="1229"/>
                      </a:lnTo>
                      <a:lnTo>
                        <a:pt x="299" y="1295"/>
                      </a:lnTo>
                      <a:lnTo>
                        <a:pt x="241" y="1359"/>
                      </a:lnTo>
                      <a:lnTo>
                        <a:pt x="191" y="1418"/>
                      </a:lnTo>
                      <a:lnTo>
                        <a:pt x="147" y="1474"/>
                      </a:lnTo>
                      <a:lnTo>
                        <a:pt x="111" y="1526"/>
                      </a:lnTo>
                      <a:lnTo>
                        <a:pt x="80" y="1573"/>
                      </a:lnTo>
                      <a:lnTo>
                        <a:pt x="54" y="1613"/>
                      </a:lnTo>
                      <a:lnTo>
                        <a:pt x="33" y="1648"/>
                      </a:lnTo>
                      <a:lnTo>
                        <a:pt x="19" y="1677"/>
                      </a:lnTo>
                      <a:lnTo>
                        <a:pt x="8" y="1698"/>
                      </a:lnTo>
                      <a:lnTo>
                        <a:pt x="0" y="1719"/>
                      </a:lnTo>
                      <a:lnTo>
                        <a:pt x="0" y="1719"/>
                      </a:lnTo>
                      <a:lnTo>
                        <a:pt x="917" y="1674"/>
                      </a:lnTo>
                      <a:lnTo>
                        <a:pt x="1866" y="1623"/>
                      </a:lnTo>
                      <a:lnTo>
                        <a:pt x="3851" y="1514"/>
                      </a:lnTo>
                      <a:lnTo>
                        <a:pt x="3851" y="1514"/>
                      </a:lnTo>
                      <a:lnTo>
                        <a:pt x="4219" y="1491"/>
                      </a:lnTo>
                      <a:lnTo>
                        <a:pt x="4584" y="1467"/>
                      </a:lnTo>
                      <a:lnTo>
                        <a:pt x="4947" y="1441"/>
                      </a:lnTo>
                      <a:lnTo>
                        <a:pt x="5305" y="1413"/>
                      </a:lnTo>
                      <a:lnTo>
                        <a:pt x="5662" y="1382"/>
                      </a:lnTo>
                      <a:lnTo>
                        <a:pt x="6016" y="1347"/>
                      </a:lnTo>
                      <a:lnTo>
                        <a:pt x="6366" y="1312"/>
                      </a:lnTo>
                      <a:lnTo>
                        <a:pt x="6711" y="1274"/>
                      </a:lnTo>
                      <a:lnTo>
                        <a:pt x="7054" y="1234"/>
                      </a:lnTo>
                      <a:lnTo>
                        <a:pt x="7393" y="1192"/>
                      </a:lnTo>
                      <a:lnTo>
                        <a:pt x="7728" y="1149"/>
                      </a:lnTo>
                      <a:lnTo>
                        <a:pt x="8058" y="1102"/>
                      </a:lnTo>
                      <a:lnTo>
                        <a:pt x="8385" y="1055"/>
                      </a:lnTo>
                      <a:lnTo>
                        <a:pt x="8706" y="1005"/>
                      </a:lnTo>
                      <a:lnTo>
                        <a:pt x="9024" y="952"/>
                      </a:lnTo>
                      <a:lnTo>
                        <a:pt x="9337" y="899"/>
                      </a:lnTo>
                      <a:lnTo>
                        <a:pt x="9337" y="899"/>
                      </a:lnTo>
                      <a:close/>
                    </a:path>
                  </a:pathLst>
                </a:custGeom>
                <a:gradFill flip="none" rotWithShape="1">
                  <a:gsLst>
                    <a:gs pos="0">
                      <a:srgbClr val="84BC76"/>
                    </a:gs>
                    <a:gs pos="100000">
                      <a:srgbClr val="2F6C1C"/>
                    </a:gs>
                  </a:gsLst>
                  <a:lin ang="5160000" scaled="0"/>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99" name="Freeform 8">
                <a:extLst>
                  <a:ext uri="{FF2B5EF4-FFF2-40B4-BE49-F238E27FC236}">
                    <a16:creationId xmlns:a16="http://schemas.microsoft.com/office/drawing/2014/main" id="{F4951EE4-1BD9-4596-8AB0-528771B490C9}"/>
                  </a:ext>
                </a:extLst>
              </p:cNvPr>
              <p:cNvSpPr>
                <a:spLocks/>
              </p:cNvSpPr>
              <p:nvPr/>
            </p:nvSpPr>
            <p:spPr bwMode="auto">
              <a:xfrm>
                <a:off x="4697413" y="2971800"/>
                <a:ext cx="1010145" cy="342900"/>
              </a:xfrm>
              <a:custGeom>
                <a:avLst/>
                <a:gdLst/>
                <a:ahLst/>
                <a:cxnLst>
                  <a:cxn ang="0">
                    <a:pos x="38" y="785"/>
                  </a:cxn>
                  <a:cxn ang="0">
                    <a:pos x="90" y="735"/>
                  </a:cxn>
                  <a:cxn ang="0">
                    <a:pos x="165" y="679"/>
                  </a:cxn>
                  <a:cxn ang="0">
                    <a:pos x="281" y="602"/>
                  </a:cxn>
                  <a:cxn ang="0">
                    <a:pos x="361" y="559"/>
                  </a:cxn>
                  <a:cxn ang="0">
                    <a:pos x="486" y="501"/>
                  </a:cxn>
                  <a:cxn ang="0">
                    <a:pos x="613" y="451"/>
                  </a:cxn>
                  <a:cxn ang="0">
                    <a:pos x="699" y="424"/>
                  </a:cxn>
                  <a:cxn ang="0">
                    <a:pos x="830" y="390"/>
                  </a:cxn>
                  <a:cxn ang="0">
                    <a:pos x="1008" y="356"/>
                  </a:cxn>
                  <a:cxn ang="0">
                    <a:pos x="1275" y="330"/>
                  </a:cxn>
                  <a:cxn ang="0">
                    <a:pos x="1452" y="323"/>
                  </a:cxn>
                  <a:cxn ang="0">
                    <a:pos x="1715" y="300"/>
                  </a:cxn>
                  <a:cxn ang="0">
                    <a:pos x="1975" y="258"/>
                  </a:cxn>
                  <a:cxn ang="0">
                    <a:pos x="2146" y="219"/>
                  </a:cxn>
                  <a:cxn ang="0">
                    <a:pos x="2399" y="143"/>
                  </a:cxn>
                  <a:cxn ang="0">
                    <a:pos x="2523" y="96"/>
                  </a:cxn>
                  <a:cxn ang="0">
                    <a:pos x="2643" y="43"/>
                  </a:cxn>
                  <a:cxn ang="0">
                    <a:pos x="2721" y="0"/>
                  </a:cxn>
                  <a:cxn ang="0">
                    <a:pos x="2606" y="68"/>
                  </a:cxn>
                  <a:cxn ang="0">
                    <a:pos x="2486" y="125"/>
                  </a:cxn>
                  <a:cxn ang="0">
                    <a:pos x="2322" y="193"/>
                  </a:cxn>
                  <a:cxn ang="0">
                    <a:pos x="2069" y="275"/>
                  </a:cxn>
                  <a:cxn ang="0">
                    <a:pos x="1897" y="318"/>
                  </a:cxn>
                  <a:cxn ang="0">
                    <a:pos x="1634" y="368"/>
                  </a:cxn>
                  <a:cxn ang="0">
                    <a:pos x="1370" y="400"/>
                  </a:cxn>
                  <a:cxn ang="0">
                    <a:pos x="1195" y="417"/>
                  </a:cxn>
                  <a:cxn ang="0">
                    <a:pos x="939" y="465"/>
                  </a:cxn>
                  <a:cxn ang="0">
                    <a:pos x="774" y="512"/>
                  </a:cxn>
                  <a:cxn ang="0">
                    <a:pos x="692" y="540"/>
                  </a:cxn>
                  <a:cxn ang="0">
                    <a:pos x="573" y="590"/>
                  </a:cxn>
                  <a:cxn ang="0">
                    <a:pos x="459" y="648"/>
                  </a:cxn>
                  <a:cxn ang="0">
                    <a:pos x="385" y="690"/>
                  </a:cxn>
                  <a:cxn ang="0">
                    <a:pos x="281" y="761"/>
                  </a:cxn>
                  <a:cxn ang="0">
                    <a:pos x="215" y="814"/>
                  </a:cxn>
                  <a:cxn ang="0">
                    <a:pos x="155" y="869"/>
                  </a:cxn>
                  <a:cxn ang="0">
                    <a:pos x="130" y="899"/>
                  </a:cxn>
                  <a:cxn ang="0">
                    <a:pos x="94" y="923"/>
                  </a:cxn>
                  <a:cxn ang="0">
                    <a:pos x="53" y="923"/>
                  </a:cxn>
                  <a:cxn ang="0">
                    <a:pos x="27" y="910"/>
                  </a:cxn>
                  <a:cxn ang="0">
                    <a:pos x="3" y="875"/>
                  </a:cxn>
                  <a:cxn ang="0">
                    <a:pos x="3" y="833"/>
                  </a:cxn>
                  <a:cxn ang="0">
                    <a:pos x="17" y="807"/>
                  </a:cxn>
                </a:cxnLst>
                <a:rect l="0" t="0" r="r" b="b"/>
                <a:pathLst>
                  <a:path w="2721" h="926">
                    <a:moveTo>
                      <a:pt x="20" y="804"/>
                    </a:moveTo>
                    <a:lnTo>
                      <a:pt x="20" y="804"/>
                    </a:lnTo>
                    <a:lnTo>
                      <a:pt x="38" y="785"/>
                    </a:lnTo>
                    <a:lnTo>
                      <a:pt x="55" y="768"/>
                    </a:lnTo>
                    <a:lnTo>
                      <a:pt x="90" y="735"/>
                    </a:lnTo>
                    <a:lnTo>
                      <a:pt x="90" y="735"/>
                    </a:lnTo>
                    <a:lnTo>
                      <a:pt x="127" y="705"/>
                    </a:lnTo>
                    <a:lnTo>
                      <a:pt x="165" y="679"/>
                    </a:lnTo>
                    <a:lnTo>
                      <a:pt x="165" y="679"/>
                    </a:lnTo>
                    <a:lnTo>
                      <a:pt x="203" y="652"/>
                    </a:lnTo>
                    <a:lnTo>
                      <a:pt x="241" y="626"/>
                    </a:lnTo>
                    <a:lnTo>
                      <a:pt x="281" y="602"/>
                    </a:lnTo>
                    <a:lnTo>
                      <a:pt x="320" y="580"/>
                    </a:lnTo>
                    <a:lnTo>
                      <a:pt x="320" y="580"/>
                    </a:lnTo>
                    <a:lnTo>
                      <a:pt x="361" y="559"/>
                    </a:lnTo>
                    <a:lnTo>
                      <a:pt x="402" y="537"/>
                    </a:lnTo>
                    <a:lnTo>
                      <a:pt x="443" y="519"/>
                    </a:lnTo>
                    <a:lnTo>
                      <a:pt x="486" y="501"/>
                    </a:lnTo>
                    <a:lnTo>
                      <a:pt x="528" y="482"/>
                    </a:lnTo>
                    <a:lnTo>
                      <a:pt x="571" y="467"/>
                    </a:lnTo>
                    <a:lnTo>
                      <a:pt x="613" y="451"/>
                    </a:lnTo>
                    <a:lnTo>
                      <a:pt x="657" y="437"/>
                    </a:lnTo>
                    <a:lnTo>
                      <a:pt x="657" y="437"/>
                    </a:lnTo>
                    <a:lnTo>
                      <a:pt x="699" y="424"/>
                    </a:lnTo>
                    <a:lnTo>
                      <a:pt x="743" y="412"/>
                    </a:lnTo>
                    <a:lnTo>
                      <a:pt x="787" y="400"/>
                    </a:lnTo>
                    <a:lnTo>
                      <a:pt x="830" y="390"/>
                    </a:lnTo>
                    <a:lnTo>
                      <a:pt x="876" y="380"/>
                    </a:lnTo>
                    <a:lnTo>
                      <a:pt x="919" y="372"/>
                    </a:lnTo>
                    <a:lnTo>
                      <a:pt x="1008" y="356"/>
                    </a:lnTo>
                    <a:lnTo>
                      <a:pt x="1097" y="345"/>
                    </a:lnTo>
                    <a:lnTo>
                      <a:pt x="1186" y="337"/>
                    </a:lnTo>
                    <a:lnTo>
                      <a:pt x="1275" y="330"/>
                    </a:lnTo>
                    <a:lnTo>
                      <a:pt x="1366" y="327"/>
                    </a:lnTo>
                    <a:lnTo>
                      <a:pt x="1366" y="327"/>
                    </a:lnTo>
                    <a:lnTo>
                      <a:pt x="1452" y="323"/>
                    </a:lnTo>
                    <a:lnTo>
                      <a:pt x="1540" y="317"/>
                    </a:lnTo>
                    <a:lnTo>
                      <a:pt x="1627" y="310"/>
                    </a:lnTo>
                    <a:lnTo>
                      <a:pt x="1715" y="300"/>
                    </a:lnTo>
                    <a:lnTo>
                      <a:pt x="1801" y="287"/>
                    </a:lnTo>
                    <a:lnTo>
                      <a:pt x="1889" y="275"/>
                    </a:lnTo>
                    <a:lnTo>
                      <a:pt x="1975" y="258"/>
                    </a:lnTo>
                    <a:lnTo>
                      <a:pt x="2061" y="239"/>
                    </a:lnTo>
                    <a:lnTo>
                      <a:pt x="2061" y="239"/>
                    </a:lnTo>
                    <a:lnTo>
                      <a:pt x="2146" y="219"/>
                    </a:lnTo>
                    <a:lnTo>
                      <a:pt x="2230" y="197"/>
                    </a:lnTo>
                    <a:lnTo>
                      <a:pt x="2315" y="171"/>
                    </a:lnTo>
                    <a:lnTo>
                      <a:pt x="2399" y="143"/>
                    </a:lnTo>
                    <a:lnTo>
                      <a:pt x="2399" y="143"/>
                    </a:lnTo>
                    <a:lnTo>
                      <a:pt x="2482" y="113"/>
                    </a:lnTo>
                    <a:lnTo>
                      <a:pt x="2523" y="96"/>
                    </a:lnTo>
                    <a:lnTo>
                      <a:pt x="2564" y="80"/>
                    </a:lnTo>
                    <a:lnTo>
                      <a:pt x="2603" y="61"/>
                    </a:lnTo>
                    <a:lnTo>
                      <a:pt x="2643" y="43"/>
                    </a:lnTo>
                    <a:lnTo>
                      <a:pt x="2682" y="22"/>
                    </a:lnTo>
                    <a:lnTo>
                      <a:pt x="2721" y="0"/>
                    </a:lnTo>
                    <a:lnTo>
                      <a:pt x="2721" y="0"/>
                    </a:lnTo>
                    <a:lnTo>
                      <a:pt x="2684" y="24"/>
                    </a:lnTo>
                    <a:lnTo>
                      <a:pt x="2646" y="47"/>
                    </a:lnTo>
                    <a:lnTo>
                      <a:pt x="2606" y="68"/>
                    </a:lnTo>
                    <a:lnTo>
                      <a:pt x="2567" y="88"/>
                    </a:lnTo>
                    <a:lnTo>
                      <a:pt x="2527" y="106"/>
                    </a:lnTo>
                    <a:lnTo>
                      <a:pt x="2486" y="125"/>
                    </a:lnTo>
                    <a:lnTo>
                      <a:pt x="2406" y="160"/>
                    </a:lnTo>
                    <a:lnTo>
                      <a:pt x="2406" y="160"/>
                    </a:lnTo>
                    <a:lnTo>
                      <a:pt x="2322" y="193"/>
                    </a:lnTo>
                    <a:lnTo>
                      <a:pt x="2239" y="222"/>
                    </a:lnTo>
                    <a:lnTo>
                      <a:pt x="2154" y="250"/>
                    </a:lnTo>
                    <a:lnTo>
                      <a:pt x="2069" y="275"/>
                    </a:lnTo>
                    <a:lnTo>
                      <a:pt x="2069" y="275"/>
                    </a:lnTo>
                    <a:lnTo>
                      <a:pt x="1983" y="299"/>
                    </a:lnTo>
                    <a:lnTo>
                      <a:pt x="1897" y="318"/>
                    </a:lnTo>
                    <a:lnTo>
                      <a:pt x="1811" y="337"/>
                    </a:lnTo>
                    <a:lnTo>
                      <a:pt x="1723" y="354"/>
                    </a:lnTo>
                    <a:lnTo>
                      <a:pt x="1634" y="368"/>
                    </a:lnTo>
                    <a:lnTo>
                      <a:pt x="1547" y="380"/>
                    </a:lnTo>
                    <a:lnTo>
                      <a:pt x="1458" y="390"/>
                    </a:lnTo>
                    <a:lnTo>
                      <a:pt x="1370" y="400"/>
                    </a:lnTo>
                    <a:lnTo>
                      <a:pt x="1370" y="400"/>
                    </a:lnTo>
                    <a:lnTo>
                      <a:pt x="1283" y="407"/>
                    </a:lnTo>
                    <a:lnTo>
                      <a:pt x="1195" y="417"/>
                    </a:lnTo>
                    <a:lnTo>
                      <a:pt x="1109" y="430"/>
                    </a:lnTo>
                    <a:lnTo>
                      <a:pt x="1024" y="447"/>
                    </a:lnTo>
                    <a:lnTo>
                      <a:pt x="939" y="465"/>
                    </a:lnTo>
                    <a:lnTo>
                      <a:pt x="856" y="486"/>
                    </a:lnTo>
                    <a:lnTo>
                      <a:pt x="815" y="499"/>
                    </a:lnTo>
                    <a:lnTo>
                      <a:pt x="774" y="512"/>
                    </a:lnTo>
                    <a:lnTo>
                      <a:pt x="733" y="526"/>
                    </a:lnTo>
                    <a:lnTo>
                      <a:pt x="692" y="540"/>
                    </a:lnTo>
                    <a:lnTo>
                      <a:pt x="692" y="540"/>
                    </a:lnTo>
                    <a:lnTo>
                      <a:pt x="652" y="556"/>
                    </a:lnTo>
                    <a:lnTo>
                      <a:pt x="613" y="573"/>
                    </a:lnTo>
                    <a:lnTo>
                      <a:pt x="573" y="590"/>
                    </a:lnTo>
                    <a:lnTo>
                      <a:pt x="534" y="608"/>
                    </a:lnTo>
                    <a:lnTo>
                      <a:pt x="496" y="628"/>
                    </a:lnTo>
                    <a:lnTo>
                      <a:pt x="459" y="648"/>
                    </a:lnTo>
                    <a:lnTo>
                      <a:pt x="421" y="667"/>
                    </a:lnTo>
                    <a:lnTo>
                      <a:pt x="385" y="690"/>
                    </a:lnTo>
                    <a:lnTo>
                      <a:pt x="385" y="690"/>
                    </a:lnTo>
                    <a:lnTo>
                      <a:pt x="349" y="713"/>
                    </a:lnTo>
                    <a:lnTo>
                      <a:pt x="315" y="737"/>
                    </a:lnTo>
                    <a:lnTo>
                      <a:pt x="281" y="761"/>
                    </a:lnTo>
                    <a:lnTo>
                      <a:pt x="247" y="787"/>
                    </a:lnTo>
                    <a:lnTo>
                      <a:pt x="247" y="787"/>
                    </a:lnTo>
                    <a:lnTo>
                      <a:pt x="215" y="814"/>
                    </a:lnTo>
                    <a:lnTo>
                      <a:pt x="185" y="841"/>
                    </a:lnTo>
                    <a:lnTo>
                      <a:pt x="185" y="841"/>
                    </a:lnTo>
                    <a:lnTo>
                      <a:pt x="155" y="869"/>
                    </a:lnTo>
                    <a:lnTo>
                      <a:pt x="131" y="898"/>
                    </a:lnTo>
                    <a:lnTo>
                      <a:pt x="130" y="899"/>
                    </a:lnTo>
                    <a:lnTo>
                      <a:pt x="130" y="899"/>
                    </a:lnTo>
                    <a:lnTo>
                      <a:pt x="120" y="909"/>
                    </a:lnTo>
                    <a:lnTo>
                      <a:pt x="107" y="917"/>
                    </a:lnTo>
                    <a:lnTo>
                      <a:pt x="94" y="923"/>
                    </a:lnTo>
                    <a:lnTo>
                      <a:pt x="80" y="926"/>
                    </a:lnTo>
                    <a:lnTo>
                      <a:pt x="66" y="926"/>
                    </a:lnTo>
                    <a:lnTo>
                      <a:pt x="53" y="923"/>
                    </a:lnTo>
                    <a:lnTo>
                      <a:pt x="39" y="917"/>
                    </a:lnTo>
                    <a:lnTo>
                      <a:pt x="27" y="910"/>
                    </a:lnTo>
                    <a:lnTo>
                      <a:pt x="27" y="910"/>
                    </a:lnTo>
                    <a:lnTo>
                      <a:pt x="17" y="899"/>
                    </a:lnTo>
                    <a:lnTo>
                      <a:pt x="8" y="888"/>
                    </a:lnTo>
                    <a:lnTo>
                      <a:pt x="3" y="875"/>
                    </a:lnTo>
                    <a:lnTo>
                      <a:pt x="0" y="861"/>
                    </a:lnTo>
                    <a:lnTo>
                      <a:pt x="0" y="847"/>
                    </a:lnTo>
                    <a:lnTo>
                      <a:pt x="3" y="833"/>
                    </a:lnTo>
                    <a:lnTo>
                      <a:pt x="8" y="820"/>
                    </a:lnTo>
                    <a:lnTo>
                      <a:pt x="17" y="807"/>
                    </a:lnTo>
                    <a:lnTo>
                      <a:pt x="17" y="807"/>
                    </a:lnTo>
                    <a:lnTo>
                      <a:pt x="20" y="804"/>
                    </a:lnTo>
                    <a:lnTo>
                      <a:pt x="20" y="804"/>
                    </a:lnTo>
                    <a:close/>
                  </a:path>
                </a:pathLst>
              </a:custGeom>
              <a:gradFill flip="none" rotWithShape="1">
                <a:gsLst>
                  <a:gs pos="0">
                    <a:srgbClr val="5EBD63"/>
                  </a:gs>
                  <a:gs pos="65000">
                    <a:srgbClr val="447F31"/>
                  </a:gs>
                  <a:gs pos="100000">
                    <a:srgbClr val="23501F"/>
                  </a:gs>
                </a:gsLst>
                <a:lin ang="6240000" scaled="0"/>
                <a:tileRect/>
              </a:gradFill>
              <a:ln w="9525">
                <a:noFill/>
                <a:round/>
                <a:headEnd/>
                <a:tailEnd/>
              </a:ln>
              <a:effectLst>
                <a:innerShdw blurRad="63500" dist="50800" dir="60000">
                  <a:srgbClr val="000000">
                    <a:alpha val="38000"/>
                  </a:srgbClr>
                </a:innerShdw>
              </a:effectLst>
            </p:spPr>
            <p:txBody>
              <a:bodyPr vert="horz" wrap="square" lIns="91440" tIns="45720" rIns="91440" bIns="45720" numCol="1" anchor="t" anchorCtr="0" compatLnSpc="1">
                <a:prstTxWarp prst="textNoShape">
                  <a:avLst/>
                </a:prstTxWarp>
              </a:bodyPr>
              <a:lstStyle/>
              <a:p>
                <a:endParaRPr lang="en-US"/>
              </a:p>
            </p:txBody>
          </p:sp>
          <p:grpSp>
            <p:nvGrpSpPr>
              <p:cNvPr id="200" name="Group 168">
                <a:extLst>
                  <a:ext uri="{FF2B5EF4-FFF2-40B4-BE49-F238E27FC236}">
                    <a16:creationId xmlns:a16="http://schemas.microsoft.com/office/drawing/2014/main" id="{E2D63F09-C35E-44E5-9670-569D2160DB7E}"/>
                  </a:ext>
                </a:extLst>
              </p:cNvPr>
              <p:cNvGrpSpPr/>
              <p:nvPr/>
            </p:nvGrpSpPr>
            <p:grpSpPr>
              <a:xfrm rot="18617175">
                <a:off x="4952774" y="2906824"/>
                <a:ext cx="340137" cy="167559"/>
                <a:chOff x="793750" y="0"/>
                <a:chExt cx="7556501" cy="2116991"/>
              </a:xfrm>
            </p:grpSpPr>
            <p:sp>
              <p:nvSpPr>
                <p:cNvPr id="207" name="Freeform 7">
                  <a:extLst>
                    <a:ext uri="{FF2B5EF4-FFF2-40B4-BE49-F238E27FC236}">
                      <a16:creationId xmlns:a16="http://schemas.microsoft.com/office/drawing/2014/main" id="{3BDB8D38-0855-456E-83D0-8EFDE2F7512D}"/>
                    </a:ext>
                  </a:extLst>
                </p:cNvPr>
                <p:cNvSpPr>
                  <a:spLocks/>
                </p:cNvSpPr>
                <p:nvPr/>
              </p:nvSpPr>
              <p:spPr bwMode="auto">
                <a:xfrm>
                  <a:off x="793750" y="696178"/>
                  <a:ext cx="7413625" cy="1420813"/>
                </a:xfrm>
                <a:custGeom>
                  <a:avLst/>
                  <a:gdLst/>
                  <a:ahLst/>
                  <a:cxnLst>
                    <a:cxn ang="0">
                      <a:pos x="9339" y="0"/>
                    </a:cxn>
                    <a:cxn ang="0">
                      <a:pos x="8708" y="106"/>
                    </a:cxn>
                    <a:cxn ang="0">
                      <a:pos x="8060" y="203"/>
                    </a:cxn>
                    <a:cxn ang="0">
                      <a:pos x="7395" y="293"/>
                    </a:cxn>
                    <a:cxn ang="0">
                      <a:pos x="6713" y="375"/>
                    </a:cxn>
                    <a:cxn ang="0">
                      <a:pos x="6018" y="448"/>
                    </a:cxn>
                    <a:cxn ang="0">
                      <a:pos x="5307" y="514"/>
                    </a:cxn>
                    <a:cxn ang="0">
                      <a:pos x="4586" y="568"/>
                    </a:cxn>
                    <a:cxn ang="0">
                      <a:pos x="3853" y="615"/>
                    </a:cxn>
                    <a:cxn ang="0">
                      <a:pos x="1868" y="724"/>
                    </a:cxn>
                    <a:cxn ang="0">
                      <a:pos x="2" y="820"/>
                    </a:cxn>
                    <a:cxn ang="0">
                      <a:pos x="0" y="822"/>
                    </a:cxn>
                    <a:cxn ang="0">
                      <a:pos x="113" y="870"/>
                    </a:cxn>
                    <a:cxn ang="0">
                      <a:pos x="431" y="997"/>
                    </a:cxn>
                    <a:cxn ang="0">
                      <a:pos x="657" y="1081"/>
                    </a:cxn>
                    <a:cxn ang="0">
                      <a:pos x="921" y="1173"/>
                    </a:cxn>
                    <a:cxn ang="0">
                      <a:pos x="1223" y="1270"/>
                    </a:cxn>
                    <a:cxn ang="0">
                      <a:pos x="1559" y="1369"/>
                    </a:cxn>
                    <a:cxn ang="0">
                      <a:pos x="1922" y="1465"/>
                    </a:cxn>
                    <a:cxn ang="0">
                      <a:pos x="2310" y="1555"/>
                    </a:cxn>
                    <a:cxn ang="0">
                      <a:pos x="2718" y="1635"/>
                    </a:cxn>
                    <a:cxn ang="0">
                      <a:pos x="2930" y="1672"/>
                    </a:cxn>
                    <a:cxn ang="0">
                      <a:pos x="3146" y="1703"/>
                    </a:cxn>
                    <a:cxn ang="0">
                      <a:pos x="3363" y="1731"/>
                    </a:cxn>
                    <a:cxn ang="0">
                      <a:pos x="3585" y="1753"/>
                    </a:cxn>
                    <a:cxn ang="0">
                      <a:pos x="3809" y="1771"/>
                    </a:cxn>
                    <a:cxn ang="0">
                      <a:pos x="4035" y="1785"/>
                    </a:cxn>
                    <a:cxn ang="0">
                      <a:pos x="4263" y="1790"/>
                    </a:cxn>
                    <a:cxn ang="0">
                      <a:pos x="4491" y="1790"/>
                    </a:cxn>
                    <a:cxn ang="0">
                      <a:pos x="4720" y="1783"/>
                    </a:cxn>
                    <a:cxn ang="0">
                      <a:pos x="4949" y="1767"/>
                    </a:cxn>
                    <a:cxn ang="0">
                      <a:pos x="5057" y="1759"/>
                    </a:cxn>
                    <a:cxn ang="0">
                      <a:pos x="5267" y="1734"/>
                    </a:cxn>
                    <a:cxn ang="0">
                      <a:pos x="5469" y="1705"/>
                    </a:cxn>
                    <a:cxn ang="0">
                      <a:pos x="5665" y="1672"/>
                    </a:cxn>
                    <a:cxn ang="0">
                      <a:pos x="5853" y="1632"/>
                    </a:cxn>
                    <a:cxn ang="0">
                      <a:pos x="6037" y="1588"/>
                    </a:cxn>
                    <a:cxn ang="0">
                      <a:pos x="6213" y="1540"/>
                    </a:cxn>
                    <a:cxn ang="0">
                      <a:pos x="6383" y="1487"/>
                    </a:cxn>
                    <a:cxn ang="0">
                      <a:pos x="6548" y="1432"/>
                    </a:cxn>
                    <a:cxn ang="0">
                      <a:pos x="6708" y="1374"/>
                    </a:cxn>
                    <a:cxn ang="0">
                      <a:pos x="6863" y="1312"/>
                    </a:cxn>
                    <a:cxn ang="0">
                      <a:pos x="7085" y="1216"/>
                    </a:cxn>
                    <a:cxn ang="0">
                      <a:pos x="7367" y="1081"/>
                    </a:cxn>
                    <a:cxn ang="0">
                      <a:pos x="7629" y="942"/>
                    </a:cxn>
                    <a:cxn ang="0">
                      <a:pos x="7878" y="801"/>
                    </a:cxn>
                    <a:cxn ang="0">
                      <a:pos x="8112" y="660"/>
                    </a:cxn>
                    <a:cxn ang="0">
                      <a:pos x="8549" y="394"/>
                    </a:cxn>
                    <a:cxn ang="0">
                      <a:pos x="8755" y="274"/>
                    </a:cxn>
                    <a:cxn ang="0">
                      <a:pos x="8953" y="166"/>
                    </a:cxn>
                    <a:cxn ang="0">
                      <a:pos x="9148" y="74"/>
                    </a:cxn>
                    <a:cxn ang="0">
                      <a:pos x="9244" y="34"/>
                    </a:cxn>
                    <a:cxn ang="0">
                      <a:pos x="9339" y="0"/>
                    </a:cxn>
                  </a:cxnLst>
                  <a:rect l="0" t="0" r="r" b="b"/>
                  <a:pathLst>
                    <a:path w="9339" h="1790">
                      <a:moveTo>
                        <a:pt x="9339" y="0"/>
                      </a:moveTo>
                      <a:lnTo>
                        <a:pt x="9339" y="0"/>
                      </a:lnTo>
                      <a:lnTo>
                        <a:pt x="9026" y="53"/>
                      </a:lnTo>
                      <a:lnTo>
                        <a:pt x="8708" y="106"/>
                      </a:lnTo>
                      <a:lnTo>
                        <a:pt x="8387" y="156"/>
                      </a:lnTo>
                      <a:lnTo>
                        <a:pt x="8060" y="203"/>
                      </a:lnTo>
                      <a:lnTo>
                        <a:pt x="7730" y="250"/>
                      </a:lnTo>
                      <a:lnTo>
                        <a:pt x="7395" y="293"/>
                      </a:lnTo>
                      <a:lnTo>
                        <a:pt x="7056" y="335"/>
                      </a:lnTo>
                      <a:lnTo>
                        <a:pt x="6713" y="375"/>
                      </a:lnTo>
                      <a:lnTo>
                        <a:pt x="6368" y="413"/>
                      </a:lnTo>
                      <a:lnTo>
                        <a:pt x="6018" y="448"/>
                      </a:lnTo>
                      <a:lnTo>
                        <a:pt x="5664" y="483"/>
                      </a:lnTo>
                      <a:lnTo>
                        <a:pt x="5307" y="514"/>
                      </a:lnTo>
                      <a:lnTo>
                        <a:pt x="4949" y="542"/>
                      </a:lnTo>
                      <a:lnTo>
                        <a:pt x="4586" y="568"/>
                      </a:lnTo>
                      <a:lnTo>
                        <a:pt x="4221" y="592"/>
                      </a:lnTo>
                      <a:lnTo>
                        <a:pt x="3853" y="615"/>
                      </a:lnTo>
                      <a:lnTo>
                        <a:pt x="3853" y="615"/>
                      </a:lnTo>
                      <a:lnTo>
                        <a:pt x="1868" y="724"/>
                      </a:lnTo>
                      <a:lnTo>
                        <a:pt x="919" y="775"/>
                      </a:lnTo>
                      <a:lnTo>
                        <a:pt x="2" y="820"/>
                      </a:lnTo>
                      <a:lnTo>
                        <a:pt x="0" y="822"/>
                      </a:lnTo>
                      <a:lnTo>
                        <a:pt x="0" y="822"/>
                      </a:lnTo>
                      <a:lnTo>
                        <a:pt x="30" y="834"/>
                      </a:lnTo>
                      <a:lnTo>
                        <a:pt x="113" y="870"/>
                      </a:lnTo>
                      <a:lnTo>
                        <a:pt x="249" y="926"/>
                      </a:lnTo>
                      <a:lnTo>
                        <a:pt x="431" y="997"/>
                      </a:lnTo>
                      <a:lnTo>
                        <a:pt x="539" y="1037"/>
                      </a:lnTo>
                      <a:lnTo>
                        <a:pt x="657" y="1081"/>
                      </a:lnTo>
                      <a:lnTo>
                        <a:pt x="784" y="1126"/>
                      </a:lnTo>
                      <a:lnTo>
                        <a:pt x="921" y="1173"/>
                      </a:lnTo>
                      <a:lnTo>
                        <a:pt x="1069" y="1221"/>
                      </a:lnTo>
                      <a:lnTo>
                        <a:pt x="1223" y="1270"/>
                      </a:lnTo>
                      <a:lnTo>
                        <a:pt x="1387" y="1319"/>
                      </a:lnTo>
                      <a:lnTo>
                        <a:pt x="1559" y="1369"/>
                      </a:lnTo>
                      <a:lnTo>
                        <a:pt x="1736" y="1418"/>
                      </a:lnTo>
                      <a:lnTo>
                        <a:pt x="1922" y="1465"/>
                      </a:lnTo>
                      <a:lnTo>
                        <a:pt x="2113" y="1512"/>
                      </a:lnTo>
                      <a:lnTo>
                        <a:pt x="2310" y="1555"/>
                      </a:lnTo>
                      <a:lnTo>
                        <a:pt x="2511" y="1597"/>
                      </a:lnTo>
                      <a:lnTo>
                        <a:pt x="2718" y="1635"/>
                      </a:lnTo>
                      <a:lnTo>
                        <a:pt x="2824" y="1654"/>
                      </a:lnTo>
                      <a:lnTo>
                        <a:pt x="2930" y="1672"/>
                      </a:lnTo>
                      <a:lnTo>
                        <a:pt x="3036" y="1687"/>
                      </a:lnTo>
                      <a:lnTo>
                        <a:pt x="3146" y="1703"/>
                      </a:lnTo>
                      <a:lnTo>
                        <a:pt x="3253" y="1717"/>
                      </a:lnTo>
                      <a:lnTo>
                        <a:pt x="3363" y="1731"/>
                      </a:lnTo>
                      <a:lnTo>
                        <a:pt x="3474" y="1743"/>
                      </a:lnTo>
                      <a:lnTo>
                        <a:pt x="3585" y="1753"/>
                      </a:lnTo>
                      <a:lnTo>
                        <a:pt x="3696" y="1764"/>
                      </a:lnTo>
                      <a:lnTo>
                        <a:pt x="3809" y="1771"/>
                      </a:lnTo>
                      <a:lnTo>
                        <a:pt x="3922" y="1778"/>
                      </a:lnTo>
                      <a:lnTo>
                        <a:pt x="4035" y="1785"/>
                      </a:lnTo>
                      <a:lnTo>
                        <a:pt x="4148" y="1788"/>
                      </a:lnTo>
                      <a:lnTo>
                        <a:pt x="4263" y="1790"/>
                      </a:lnTo>
                      <a:lnTo>
                        <a:pt x="4378" y="1790"/>
                      </a:lnTo>
                      <a:lnTo>
                        <a:pt x="4491" y="1790"/>
                      </a:lnTo>
                      <a:lnTo>
                        <a:pt x="4605" y="1786"/>
                      </a:lnTo>
                      <a:lnTo>
                        <a:pt x="4720" y="1783"/>
                      </a:lnTo>
                      <a:lnTo>
                        <a:pt x="4835" y="1776"/>
                      </a:lnTo>
                      <a:lnTo>
                        <a:pt x="4949" y="1767"/>
                      </a:lnTo>
                      <a:lnTo>
                        <a:pt x="4949" y="1767"/>
                      </a:lnTo>
                      <a:lnTo>
                        <a:pt x="5057" y="1759"/>
                      </a:lnTo>
                      <a:lnTo>
                        <a:pt x="5163" y="1746"/>
                      </a:lnTo>
                      <a:lnTo>
                        <a:pt x="5267" y="1734"/>
                      </a:lnTo>
                      <a:lnTo>
                        <a:pt x="5368" y="1720"/>
                      </a:lnTo>
                      <a:lnTo>
                        <a:pt x="5469" y="1705"/>
                      </a:lnTo>
                      <a:lnTo>
                        <a:pt x="5568" y="1689"/>
                      </a:lnTo>
                      <a:lnTo>
                        <a:pt x="5665" y="1672"/>
                      </a:lnTo>
                      <a:lnTo>
                        <a:pt x="5759" y="1653"/>
                      </a:lnTo>
                      <a:lnTo>
                        <a:pt x="5853" y="1632"/>
                      </a:lnTo>
                      <a:lnTo>
                        <a:pt x="5945" y="1611"/>
                      </a:lnTo>
                      <a:lnTo>
                        <a:pt x="6037" y="1588"/>
                      </a:lnTo>
                      <a:lnTo>
                        <a:pt x="6126" y="1564"/>
                      </a:lnTo>
                      <a:lnTo>
                        <a:pt x="6213" y="1540"/>
                      </a:lnTo>
                      <a:lnTo>
                        <a:pt x="6300" y="1513"/>
                      </a:lnTo>
                      <a:lnTo>
                        <a:pt x="6383" y="1487"/>
                      </a:lnTo>
                      <a:lnTo>
                        <a:pt x="6467" y="1461"/>
                      </a:lnTo>
                      <a:lnTo>
                        <a:pt x="6548" y="1432"/>
                      </a:lnTo>
                      <a:lnTo>
                        <a:pt x="6630" y="1404"/>
                      </a:lnTo>
                      <a:lnTo>
                        <a:pt x="6708" y="1374"/>
                      </a:lnTo>
                      <a:lnTo>
                        <a:pt x="6786" y="1343"/>
                      </a:lnTo>
                      <a:lnTo>
                        <a:pt x="6863" y="1312"/>
                      </a:lnTo>
                      <a:lnTo>
                        <a:pt x="6939" y="1281"/>
                      </a:lnTo>
                      <a:lnTo>
                        <a:pt x="7085" y="1216"/>
                      </a:lnTo>
                      <a:lnTo>
                        <a:pt x="7228" y="1150"/>
                      </a:lnTo>
                      <a:lnTo>
                        <a:pt x="7367" y="1081"/>
                      </a:lnTo>
                      <a:lnTo>
                        <a:pt x="7499" y="1011"/>
                      </a:lnTo>
                      <a:lnTo>
                        <a:pt x="7629" y="942"/>
                      </a:lnTo>
                      <a:lnTo>
                        <a:pt x="7756" y="870"/>
                      </a:lnTo>
                      <a:lnTo>
                        <a:pt x="7878" y="801"/>
                      </a:lnTo>
                      <a:lnTo>
                        <a:pt x="7996" y="730"/>
                      </a:lnTo>
                      <a:lnTo>
                        <a:pt x="8112" y="660"/>
                      </a:lnTo>
                      <a:lnTo>
                        <a:pt x="8337" y="524"/>
                      </a:lnTo>
                      <a:lnTo>
                        <a:pt x="8549" y="394"/>
                      </a:lnTo>
                      <a:lnTo>
                        <a:pt x="8653" y="333"/>
                      </a:lnTo>
                      <a:lnTo>
                        <a:pt x="8755" y="274"/>
                      </a:lnTo>
                      <a:lnTo>
                        <a:pt x="8854" y="219"/>
                      </a:lnTo>
                      <a:lnTo>
                        <a:pt x="8953" y="166"/>
                      </a:lnTo>
                      <a:lnTo>
                        <a:pt x="9051" y="118"/>
                      </a:lnTo>
                      <a:lnTo>
                        <a:pt x="9148" y="74"/>
                      </a:lnTo>
                      <a:lnTo>
                        <a:pt x="9197" y="53"/>
                      </a:lnTo>
                      <a:lnTo>
                        <a:pt x="9244" y="34"/>
                      </a:lnTo>
                      <a:lnTo>
                        <a:pt x="9292" y="17"/>
                      </a:lnTo>
                      <a:lnTo>
                        <a:pt x="9339" y="0"/>
                      </a:lnTo>
                      <a:lnTo>
                        <a:pt x="9339" y="0"/>
                      </a:lnTo>
                      <a:close/>
                    </a:path>
                  </a:pathLst>
                </a:custGeom>
                <a:gradFill flip="none" rotWithShape="1">
                  <a:gsLst>
                    <a:gs pos="0">
                      <a:srgbClr val="5EBD63"/>
                    </a:gs>
                    <a:gs pos="100000">
                      <a:srgbClr val="447F31"/>
                    </a:gs>
                  </a:gsLst>
                  <a:path path="circle">
                    <a:fillToRect l="50000" t="50000" r="50000" b="50000"/>
                  </a:path>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8" name="Freeform 8">
                  <a:extLst>
                    <a:ext uri="{FF2B5EF4-FFF2-40B4-BE49-F238E27FC236}">
                      <a16:creationId xmlns:a16="http://schemas.microsoft.com/office/drawing/2014/main" id="{9E50222C-C3A6-4786-820A-720EF1563909}"/>
                    </a:ext>
                  </a:extLst>
                </p:cNvPr>
                <p:cNvSpPr>
                  <a:spLocks/>
                </p:cNvSpPr>
                <p:nvPr/>
              </p:nvSpPr>
              <p:spPr bwMode="auto">
                <a:xfrm>
                  <a:off x="795338" y="0"/>
                  <a:ext cx="7554913" cy="1363663"/>
                </a:xfrm>
                <a:custGeom>
                  <a:avLst/>
                  <a:gdLst/>
                  <a:ahLst/>
                  <a:cxnLst>
                    <a:cxn ang="0">
                      <a:pos x="9337" y="899"/>
                    </a:cxn>
                    <a:cxn ang="0">
                      <a:pos x="9428" y="874"/>
                    </a:cxn>
                    <a:cxn ang="0">
                      <a:pos x="9518" y="862"/>
                    </a:cxn>
                    <a:cxn ang="0">
                      <a:pos x="9466" y="860"/>
                    </a:cxn>
                    <a:cxn ang="0">
                      <a:pos x="9362" y="852"/>
                    </a:cxn>
                    <a:cxn ang="0">
                      <a:pos x="9200" y="827"/>
                    </a:cxn>
                    <a:cxn ang="0">
                      <a:pos x="8971" y="780"/>
                    </a:cxn>
                    <a:cxn ang="0">
                      <a:pos x="8727" y="720"/>
                    </a:cxn>
                    <a:cxn ang="0">
                      <a:pos x="8331" y="608"/>
                    </a:cxn>
                    <a:cxn ang="0">
                      <a:pos x="7891" y="481"/>
                    </a:cxn>
                    <a:cxn ang="0">
                      <a:pos x="7572" y="395"/>
                    </a:cxn>
                    <a:cxn ang="0">
                      <a:pos x="7229" y="308"/>
                    </a:cxn>
                    <a:cxn ang="0">
                      <a:pos x="6861" y="226"/>
                    </a:cxn>
                    <a:cxn ang="0">
                      <a:pos x="6466" y="153"/>
                    </a:cxn>
                    <a:cxn ang="0">
                      <a:pos x="6152" y="104"/>
                    </a:cxn>
                    <a:cxn ang="0">
                      <a:pos x="5933" y="76"/>
                    </a:cxn>
                    <a:cxn ang="0">
                      <a:pos x="5707" y="52"/>
                    </a:cxn>
                    <a:cxn ang="0">
                      <a:pos x="5474" y="31"/>
                    </a:cxn>
                    <a:cxn ang="0">
                      <a:pos x="5231" y="16"/>
                    </a:cxn>
                    <a:cxn ang="0">
                      <a:pos x="4982" y="5"/>
                    </a:cxn>
                    <a:cxn ang="0">
                      <a:pos x="4723" y="0"/>
                    </a:cxn>
                    <a:cxn ang="0">
                      <a:pos x="4456" y="0"/>
                    </a:cxn>
                    <a:cxn ang="0">
                      <a:pos x="4181" y="7"/>
                    </a:cxn>
                    <a:cxn ang="0">
                      <a:pos x="3896" y="19"/>
                    </a:cxn>
                    <a:cxn ang="0">
                      <a:pos x="3750" y="28"/>
                    </a:cxn>
                    <a:cxn ang="0">
                      <a:pos x="3463" y="52"/>
                    </a:cxn>
                    <a:cxn ang="0">
                      <a:pos x="3192" y="82"/>
                    </a:cxn>
                    <a:cxn ang="0">
                      <a:pos x="2935" y="118"/>
                    </a:cxn>
                    <a:cxn ang="0">
                      <a:pos x="2692" y="160"/>
                    </a:cxn>
                    <a:cxn ang="0">
                      <a:pos x="2461" y="209"/>
                    </a:cxn>
                    <a:cxn ang="0">
                      <a:pos x="2243" y="261"/>
                    </a:cxn>
                    <a:cxn ang="0">
                      <a:pos x="2038" y="316"/>
                    </a:cxn>
                    <a:cxn ang="0">
                      <a:pos x="1847" y="377"/>
                    </a:cxn>
                    <a:cxn ang="0">
                      <a:pos x="1666" y="441"/>
                    </a:cxn>
                    <a:cxn ang="0">
                      <a:pos x="1496" y="509"/>
                    </a:cxn>
                    <a:cxn ang="0">
                      <a:pos x="1338" y="579"/>
                    </a:cxn>
                    <a:cxn ang="0">
                      <a:pos x="1192" y="650"/>
                    </a:cxn>
                    <a:cxn ang="0">
                      <a:pos x="1055" y="721"/>
                    </a:cxn>
                    <a:cxn ang="0">
                      <a:pos x="928" y="796"/>
                    </a:cxn>
                    <a:cxn ang="0">
                      <a:pos x="811" y="869"/>
                    </a:cxn>
                    <a:cxn ang="0">
                      <a:pos x="705" y="944"/>
                    </a:cxn>
                    <a:cxn ang="0">
                      <a:pos x="606" y="1017"/>
                    </a:cxn>
                    <a:cxn ang="0">
                      <a:pos x="518" y="1090"/>
                    </a:cxn>
                    <a:cxn ang="0">
                      <a:pos x="436" y="1161"/>
                    </a:cxn>
                    <a:cxn ang="0">
                      <a:pos x="299" y="1295"/>
                    </a:cxn>
                    <a:cxn ang="0">
                      <a:pos x="191" y="1418"/>
                    </a:cxn>
                    <a:cxn ang="0">
                      <a:pos x="111" y="1526"/>
                    </a:cxn>
                    <a:cxn ang="0">
                      <a:pos x="54" y="1613"/>
                    </a:cxn>
                    <a:cxn ang="0">
                      <a:pos x="19" y="1677"/>
                    </a:cxn>
                    <a:cxn ang="0">
                      <a:pos x="0" y="1719"/>
                    </a:cxn>
                    <a:cxn ang="0">
                      <a:pos x="917" y="1674"/>
                    </a:cxn>
                    <a:cxn ang="0">
                      <a:pos x="3851" y="1514"/>
                    </a:cxn>
                    <a:cxn ang="0">
                      <a:pos x="4219" y="1491"/>
                    </a:cxn>
                    <a:cxn ang="0">
                      <a:pos x="4947" y="1441"/>
                    </a:cxn>
                    <a:cxn ang="0">
                      <a:pos x="5662" y="1382"/>
                    </a:cxn>
                    <a:cxn ang="0">
                      <a:pos x="6366" y="1312"/>
                    </a:cxn>
                    <a:cxn ang="0">
                      <a:pos x="7054" y="1234"/>
                    </a:cxn>
                    <a:cxn ang="0">
                      <a:pos x="7728" y="1149"/>
                    </a:cxn>
                    <a:cxn ang="0">
                      <a:pos x="8385" y="1055"/>
                    </a:cxn>
                    <a:cxn ang="0">
                      <a:pos x="9024" y="952"/>
                    </a:cxn>
                    <a:cxn ang="0">
                      <a:pos x="9337" y="899"/>
                    </a:cxn>
                  </a:cxnLst>
                  <a:rect l="0" t="0" r="r" b="b"/>
                  <a:pathLst>
                    <a:path w="9518" h="1719">
                      <a:moveTo>
                        <a:pt x="9337" y="899"/>
                      </a:moveTo>
                      <a:lnTo>
                        <a:pt x="9337" y="899"/>
                      </a:lnTo>
                      <a:lnTo>
                        <a:pt x="9382" y="885"/>
                      </a:lnTo>
                      <a:lnTo>
                        <a:pt x="9428" y="874"/>
                      </a:lnTo>
                      <a:lnTo>
                        <a:pt x="9473" y="867"/>
                      </a:lnTo>
                      <a:lnTo>
                        <a:pt x="9518" y="862"/>
                      </a:lnTo>
                      <a:lnTo>
                        <a:pt x="9518" y="862"/>
                      </a:lnTo>
                      <a:lnTo>
                        <a:pt x="9466" y="860"/>
                      </a:lnTo>
                      <a:lnTo>
                        <a:pt x="9414" y="857"/>
                      </a:lnTo>
                      <a:lnTo>
                        <a:pt x="9362" y="852"/>
                      </a:lnTo>
                      <a:lnTo>
                        <a:pt x="9308" y="845"/>
                      </a:lnTo>
                      <a:lnTo>
                        <a:pt x="9200" y="827"/>
                      </a:lnTo>
                      <a:lnTo>
                        <a:pt x="9087" y="806"/>
                      </a:lnTo>
                      <a:lnTo>
                        <a:pt x="8971" y="780"/>
                      </a:lnTo>
                      <a:lnTo>
                        <a:pt x="8851" y="753"/>
                      </a:lnTo>
                      <a:lnTo>
                        <a:pt x="8727" y="720"/>
                      </a:lnTo>
                      <a:lnTo>
                        <a:pt x="8600" y="685"/>
                      </a:lnTo>
                      <a:lnTo>
                        <a:pt x="8331" y="608"/>
                      </a:lnTo>
                      <a:lnTo>
                        <a:pt x="8043" y="525"/>
                      </a:lnTo>
                      <a:lnTo>
                        <a:pt x="7891" y="481"/>
                      </a:lnTo>
                      <a:lnTo>
                        <a:pt x="7735" y="438"/>
                      </a:lnTo>
                      <a:lnTo>
                        <a:pt x="7572" y="395"/>
                      </a:lnTo>
                      <a:lnTo>
                        <a:pt x="7403" y="351"/>
                      </a:lnTo>
                      <a:lnTo>
                        <a:pt x="7229" y="308"/>
                      </a:lnTo>
                      <a:lnTo>
                        <a:pt x="7049" y="266"/>
                      </a:lnTo>
                      <a:lnTo>
                        <a:pt x="6861" y="226"/>
                      </a:lnTo>
                      <a:lnTo>
                        <a:pt x="6666" y="189"/>
                      </a:lnTo>
                      <a:lnTo>
                        <a:pt x="6466" y="153"/>
                      </a:lnTo>
                      <a:lnTo>
                        <a:pt x="6258" y="120"/>
                      </a:lnTo>
                      <a:lnTo>
                        <a:pt x="6152" y="104"/>
                      </a:lnTo>
                      <a:lnTo>
                        <a:pt x="6044" y="90"/>
                      </a:lnTo>
                      <a:lnTo>
                        <a:pt x="5933" y="76"/>
                      </a:lnTo>
                      <a:lnTo>
                        <a:pt x="5822" y="64"/>
                      </a:lnTo>
                      <a:lnTo>
                        <a:pt x="5707" y="52"/>
                      </a:lnTo>
                      <a:lnTo>
                        <a:pt x="5592" y="42"/>
                      </a:lnTo>
                      <a:lnTo>
                        <a:pt x="5474" y="31"/>
                      </a:lnTo>
                      <a:lnTo>
                        <a:pt x="5354" y="23"/>
                      </a:lnTo>
                      <a:lnTo>
                        <a:pt x="5231" y="16"/>
                      </a:lnTo>
                      <a:lnTo>
                        <a:pt x="5107" y="10"/>
                      </a:lnTo>
                      <a:lnTo>
                        <a:pt x="4982" y="5"/>
                      </a:lnTo>
                      <a:lnTo>
                        <a:pt x="4854" y="2"/>
                      </a:lnTo>
                      <a:lnTo>
                        <a:pt x="4723" y="0"/>
                      </a:lnTo>
                      <a:lnTo>
                        <a:pt x="4591" y="0"/>
                      </a:lnTo>
                      <a:lnTo>
                        <a:pt x="4456" y="0"/>
                      </a:lnTo>
                      <a:lnTo>
                        <a:pt x="4318" y="2"/>
                      </a:lnTo>
                      <a:lnTo>
                        <a:pt x="4181" y="7"/>
                      </a:lnTo>
                      <a:lnTo>
                        <a:pt x="4039" y="12"/>
                      </a:lnTo>
                      <a:lnTo>
                        <a:pt x="3896" y="19"/>
                      </a:lnTo>
                      <a:lnTo>
                        <a:pt x="3750" y="28"/>
                      </a:lnTo>
                      <a:lnTo>
                        <a:pt x="3750" y="28"/>
                      </a:lnTo>
                      <a:lnTo>
                        <a:pt x="3606" y="38"/>
                      </a:lnTo>
                      <a:lnTo>
                        <a:pt x="3463" y="52"/>
                      </a:lnTo>
                      <a:lnTo>
                        <a:pt x="3326" y="66"/>
                      </a:lnTo>
                      <a:lnTo>
                        <a:pt x="3192" y="82"/>
                      </a:lnTo>
                      <a:lnTo>
                        <a:pt x="3062" y="99"/>
                      </a:lnTo>
                      <a:lnTo>
                        <a:pt x="2935" y="118"/>
                      </a:lnTo>
                      <a:lnTo>
                        <a:pt x="2812" y="139"/>
                      </a:lnTo>
                      <a:lnTo>
                        <a:pt x="2692" y="160"/>
                      </a:lnTo>
                      <a:lnTo>
                        <a:pt x="2575" y="184"/>
                      </a:lnTo>
                      <a:lnTo>
                        <a:pt x="2461" y="209"/>
                      </a:lnTo>
                      <a:lnTo>
                        <a:pt x="2351" y="233"/>
                      </a:lnTo>
                      <a:lnTo>
                        <a:pt x="2243" y="261"/>
                      </a:lnTo>
                      <a:lnTo>
                        <a:pt x="2139" y="289"/>
                      </a:lnTo>
                      <a:lnTo>
                        <a:pt x="2038" y="316"/>
                      </a:lnTo>
                      <a:lnTo>
                        <a:pt x="1941" y="348"/>
                      </a:lnTo>
                      <a:lnTo>
                        <a:pt x="1847" y="377"/>
                      </a:lnTo>
                      <a:lnTo>
                        <a:pt x="1755" y="410"/>
                      </a:lnTo>
                      <a:lnTo>
                        <a:pt x="1666" y="441"/>
                      </a:lnTo>
                      <a:lnTo>
                        <a:pt x="1579" y="474"/>
                      </a:lnTo>
                      <a:lnTo>
                        <a:pt x="1496" y="509"/>
                      </a:lnTo>
                      <a:lnTo>
                        <a:pt x="1416" y="544"/>
                      </a:lnTo>
                      <a:lnTo>
                        <a:pt x="1338" y="579"/>
                      </a:lnTo>
                      <a:lnTo>
                        <a:pt x="1263" y="614"/>
                      </a:lnTo>
                      <a:lnTo>
                        <a:pt x="1192" y="650"/>
                      </a:lnTo>
                      <a:lnTo>
                        <a:pt x="1122" y="685"/>
                      </a:lnTo>
                      <a:lnTo>
                        <a:pt x="1055" y="721"/>
                      </a:lnTo>
                      <a:lnTo>
                        <a:pt x="990" y="760"/>
                      </a:lnTo>
                      <a:lnTo>
                        <a:pt x="928" y="796"/>
                      </a:lnTo>
                      <a:lnTo>
                        <a:pt x="869" y="833"/>
                      </a:lnTo>
                      <a:lnTo>
                        <a:pt x="811" y="869"/>
                      </a:lnTo>
                      <a:lnTo>
                        <a:pt x="757" y="907"/>
                      </a:lnTo>
                      <a:lnTo>
                        <a:pt x="705" y="944"/>
                      </a:lnTo>
                      <a:lnTo>
                        <a:pt x="655" y="980"/>
                      </a:lnTo>
                      <a:lnTo>
                        <a:pt x="606" y="1017"/>
                      </a:lnTo>
                      <a:lnTo>
                        <a:pt x="561" y="1053"/>
                      </a:lnTo>
                      <a:lnTo>
                        <a:pt x="518" y="1090"/>
                      </a:lnTo>
                      <a:lnTo>
                        <a:pt x="476" y="1125"/>
                      </a:lnTo>
                      <a:lnTo>
                        <a:pt x="436" y="1161"/>
                      </a:lnTo>
                      <a:lnTo>
                        <a:pt x="365" y="1229"/>
                      </a:lnTo>
                      <a:lnTo>
                        <a:pt x="299" y="1295"/>
                      </a:lnTo>
                      <a:lnTo>
                        <a:pt x="241" y="1359"/>
                      </a:lnTo>
                      <a:lnTo>
                        <a:pt x="191" y="1418"/>
                      </a:lnTo>
                      <a:lnTo>
                        <a:pt x="147" y="1474"/>
                      </a:lnTo>
                      <a:lnTo>
                        <a:pt x="111" y="1526"/>
                      </a:lnTo>
                      <a:lnTo>
                        <a:pt x="80" y="1573"/>
                      </a:lnTo>
                      <a:lnTo>
                        <a:pt x="54" y="1613"/>
                      </a:lnTo>
                      <a:lnTo>
                        <a:pt x="33" y="1648"/>
                      </a:lnTo>
                      <a:lnTo>
                        <a:pt x="19" y="1677"/>
                      </a:lnTo>
                      <a:lnTo>
                        <a:pt x="8" y="1698"/>
                      </a:lnTo>
                      <a:lnTo>
                        <a:pt x="0" y="1719"/>
                      </a:lnTo>
                      <a:lnTo>
                        <a:pt x="0" y="1719"/>
                      </a:lnTo>
                      <a:lnTo>
                        <a:pt x="917" y="1674"/>
                      </a:lnTo>
                      <a:lnTo>
                        <a:pt x="1866" y="1623"/>
                      </a:lnTo>
                      <a:lnTo>
                        <a:pt x="3851" y="1514"/>
                      </a:lnTo>
                      <a:lnTo>
                        <a:pt x="3851" y="1514"/>
                      </a:lnTo>
                      <a:lnTo>
                        <a:pt x="4219" y="1491"/>
                      </a:lnTo>
                      <a:lnTo>
                        <a:pt x="4584" y="1467"/>
                      </a:lnTo>
                      <a:lnTo>
                        <a:pt x="4947" y="1441"/>
                      </a:lnTo>
                      <a:lnTo>
                        <a:pt x="5305" y="1413"/>
                      </a:lnTo>
                      <a:lnTo>
                        <a:pt x="5662" y="1382"/>
                      </a:lnTo>
                      <a:lnTo>
                        <a:pt x="6016" y="1347"/>
                      </a:lnTo>
                      <a:lnTo>
                        <a:pt x="6366" y="1312"/>
                      </a:lnTo>
                      <a:lnTo>
                        <a:pt x="6711" y="1274"/>
                      </a:lnTo>
                      <a:lnTo>
                        <a:pt x="7054" y="1234"/>
                      </a:lnTo>
                      <a:lnTo>
                        <a:pt x="7393" y="1192"/>
                      </a:lnTo>
                      <a:lnTo>
                        <a:pt x="7728" y="1149"/>
                      </a:lnTo>
                      <a:lnTo>
                        <a:pt x="8058" y="1102"/>
                      </a:lnTo>
                      <a:lnTo>
                        <a:pt x="8385" y="1055"/>
                      </a:lnTo>
                      <a:lnTo>
                        <a:pt x="8706" y="1005"/>
                      </a:lnTo>
                      <a:lnTo>
                        <a:pt x="9024" y="952"/>
                      </a:lnTo>
                      <a:lnTo>
                        <a:pt x="9337" y="899"/>
                      </a:lnTo>
                      <a:lnTo>
                        <a:pt x="9337" y="899"/>
                      </a:lnTo>
                      <a:close/>
                    </a:path>
                  </a:pathLst>
                </a:custGeom>
                <a:gradFill flip="none" rotWithShape="1">
                  <a:gsLst>
                    <a:gs pos="0">
                      <a:srgbClr val="84BC76"/>
                    </a:gs>
                    <a:gs pos="100000">
                      <a:srgbClr val="2F6C1C"/>
                    </a:gs>
                  </a:gsLst>
                  <a:lin ang="5160000" scaled="0"/>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01" name="Group 168">
                <a:extLst>
                  <a:ext uri="{FF2B5EF4-FFF2-40B4-BE49-F238E27FC236}">
                    <a16:creationId xmlns:a16="http://schemas.microsoft.com/office/drawing/2014/main" id="{8B19A7C9-37A6-43FC-A26B-B4D8DBEB3891}"/>
                  </a:ext>
                </a:extLst>
              </p:cNvPr>
              <p:cNvGrpSpPr/>
              <p:nvPr/>
            </p:nvGrpSpPr>
            <p:grpSpPr>
              <a:xfrm rot="2057568">
                <a:off x="4143922" y="2068330"/>
                <a:ext cx="515275" cy="144357"/>
                <a:chOff x="793750" y="0"/>
                <a:chExt cx="7556501" cy="2116991"/>
              </a:xfrm>
            </p:grpSpPr>
            <p:sp>
              <p:nvSpPr>
                <p:cNvPr id="205" name="Freeform 7">
                  <a:extLst>
                    <a:ext uri="{FF2B5EF4-FFF2-40B4-BE49-F238E27FC236}">
                      <a16:creationId xmlns:a16="http://schemas.microsoft.com/office/drawing/2014/main" id="{978A9EFD-2C05-44BC-B41B-81955D31F781}"/>
                    </a:ext>
                  </a:extLst>
                </p:cNvPr>
                <p:cNvSpPr>
                  <a:spLocks/>
                </p:cNvSpPr>
                <p:nvPr/>
              </p:nvSpPr>
              <p:spPr bwMode="auto">
                <a:xfrm>
                  <a:off x="793750" y="696178"/>
                  <a:ext cx="7413625" cy="1420813"/>
                </a:xfrm>
                <a:custGeom>
                  <a:avLst/>
                  <a:gdLst/>
                  <a:ahLst/>
                  <a:cxnLst>
                    <a:cxn ang="0">
                      <a:pos x="9339" y="0"/>
                    </a:cxn>
                    <a:cxn ang="0">
                      <a:pos x="8708" y="106"/>
                    </a:cxn>
                    <a:cxn ang="0">
                      <a:pos x="8060" y="203"/>
                    </a:cxn>
                    <a:cxn ang="0">
                      <a:pos x="7395" y="293"/>
                    </a:cxn>
                    <a:cxn ang="0">
                      <a:pos x="6713" y="375"/>
                    </a:cxn>
                    <a:cxn ang="0">
                      <a:pos x="6018" y="448"/>
                    </a:cxn>
                    <a:cxn ang="0">
                      <a:pos x="5307" y="514"/>
                    </a:cxn>
                    <a:cxn ang="0">
                      <a:pos x="4586" y="568"/>
                    </a:cxn>
                    <a:cxn ang="0">
                      <a:pos x="3853" y="615"/>
                    </a:cxn>
                    <a:cxn ang="0">
                      <a:pos x="1868" y="724"/>
                    </a:cxn>
                    <a:cxn ang="0">
                      <a:pos x="2" y="820"/>
                    </a:cxn>
                    <a:cxn ang="0">
                      <a:pos x="0" y="822"/>
                    </a:cxn>
                    <a:cxn ang="0">
                      <a:pos x="113" y="870"/>
                    </a:cxn>
                    <a:cxn ang="0">
                      <a:pos x="431" y="997"/>
                    </a:cxn>
                    <a:cxn ang="0">
                      <a:pos x="657" y="1081"/>
                    </a:cxn>
                    <a:cxn ang="0">
                      <a:pos x="921" y="1173"/>
                    </a:cxn>
                    <a:cxn ang="0">
                      <a:pos x="1223" y="1270"/>
                    </a:cxn>
                    <a:cxn ang="0">
                      <a:pos x="1559" y="1369"/>
                    </a:cxn>
                    <a:cxn ang="0">
                      <a:pos x="1922" y="1465"/>
                    </a:cxn>
                    <a:cxn ang="0">
                      <a:pos x="2310" y="1555"/>
                    </a:cxn>
                    <a:cxn ang="0">
                      <a:pos x="2718" y="1635"/>
                    </a:cxn>
                    <a:cxn ang="0">
                      <a:pos x="2930" y="1672"/>
                    </a:cxn>
                    <a:cxn ang="0">
                      <a:pos x="3146" y="1703"/>
                    </a:cxn>
                    <a:cxn ang="0">
                      <a:pos x="3363" y="1731"/>
                    </a:cxn>
                    <a:cxn ang="0">
                      <a:pos x="3585" y="1753"/>
                    </a:cxn>
                    <a:cxn ang="0">
                      <a:pos x="3809" y="1771"/>
                    </a:cxn>
                    <a:cxn ang="0">
                      <a:pos x="4035" y="1785"/>
                    </a:cxn>
                    <a:cxn ang="0">
                      <a:pos x="4263" y="1790"/>
                    </a:cxn>
                    <a:cxn ang="0">
                      <a:pos x="4491" y="1790"/>
                    </a:cxn>
                    <a:cxn ang="0">
                      <a:pos x="4720" y="1783"/>
                    </a:cxn>
                    <a:cxn ang="0">
                      <a:pos x="4949" y="1767"/>
                    </a:cxn>
                    <a:cxn ang="0">
                      <a:pos x="5057" y="1759"/>
                    </a:cxn>
                    <a:cxn ang="0">
                      <a:pos x="5267" y="1734"/>
                    </a:cxn>
                    <a:cxn ang="0">
                      <a:pos x="5469" y="1705"/>
                    </a:cxn>
                    <a:cxn ang="0">
                      <a:pos x="5665" y="1672"/>
                    </a:cxn>
                    <a:cxn ang="0">
                      <a:pos x="5853" y="1632"/>
                    </a:cxn>
                    <a:cxn ang="0">
                      <a:pos x="6037" y="1588"/>
                    </a:cxn>
                    <a:cxn ang="0">
                      <a:pos x="6213" y="1540"/>
                    </a:cxn>
                    <a:cxn ang="0">
                      <a:pos x="6383" y="1487"/>
                    </a:cxn>
                    <a:cxn ang="0">
                      <a:pos x="6548" y="1432"/>
                    </a:cxn>
                    <a:cxn ang="0">
                      <a:pos x="6708" y="1374"/>
                    </a:cxn>
                    <a:cxn ang="0">
                      <a:pos x="6863" y="1312"/>
                    </a:cxn>
                    <a:cxn ang="0">
                      <a:pos x="7085" y="1216"/>
                    </a:cxn>
                    <a:cxn ang="0">
                      <a:pos x="7367" y="1081"/>
                    </a:cxn>
                    <a:cxn ang="0">
                      <a:pos x="7629" y="942"/>
                    </a:cxn>
                    <a:cxn ang="0">
                      <a:pos x="7878" y="801"/>
                    </a:cxn>
                    <a:cxn ang="0">
                      <a:pos x="8112" y="660"/>
                    </a:cxn>
                    <a:cxn ang="0">
                      <a:pos x="8549" y="394"/>
                    </a:cxn>
                    <a:cxn ang="0">
                      <a:pos x="8755" y="274"/>
                    </a:cxn>
                    <a:cxn ang="0">
                      <a:pos x="8953" y="166"/>
                    </a:cxn>
                    <a:cxn ang="0">
                      <a:pos x="9148" y="74"/>
                    </a:cxn>
                    <a:cxn ang="0">
                      <a:pos x="9244" y="34"/>
                    </a:cxn>
                    <a:cxn ang="0">
                      <a:pos x="9339" y="0"/>
                    </a:cxn>
                  </a:cxnLst>
                  <a:rect l="0" t="0" r="r" b="b"/>
                  <a:pathLst>
                    <a:path w="9339" h="1790">
                      <a:moveTo>
                        <a:pt x="9339" y="0"/>
                      </a:moveTo>
                      <a:lnTo>
                        <a:pt x="9339" y="0"/>
                      </a:lnTo>
                      <a:lnTo>
                        <a:pt x="9026" y="53"/>
                      </a:lnTo>
                      <a:lnTo>
                        <a:pt x="8708" y="106"/>
                      </a:lnTo>
                      <a:lnTo>
                        <a:pt x="8387" y="156"/>
                      </a:lnTo>
                      <a:lnTo>
                        <a:pt x="8060" y="203"/>
                      </a:lnTo>
                      <a:lnTo>
                        <a:pt x="7730" y="250"/>
                      </a:lnTo>
                      <a:lnTo>
                        <a:pt x="7395" y="293"/>
                      </a:lnTo>
                      <a:lnTo>
                        <a:pt x="7056" y="335"/>
                      </a:lnTo>
                      <a:lnTo>
                        <a:pt x="6713" y="375"/>
                      </a:lnTo>
                      <a:lnTo>
                        <a:pt x="6368" y="413"/>
                      </a:lnTo>
                      <a:lnTo>
                        <a:pt x="6018" y="448"/>
                      </a:lnTo>
                      <a:lnTo>
                        <a:pt x="5664" y="483"/>
                      </a:lnTo>
                      <a:lnTo>
                        <a:pt x="5307" y="514"/>
                      </a:lnTo>
                      <a:lnTo>
                        <a:pt x="4949" y="542"/>
                      </a:lnTo>
                      <a:lnTo>
                        <a:pt x="4586" y="568"/>
                      </a:lnTo>
                      <a:lnTo>
                        <a:pt x="4221" y="592"/>
                      </a:lnTo>
                      <a:lnTo>
                        <a:pt x="3853" y="615"/>
                      </a:lnTo>
                      <a:lnTo>
                        <a:pt x="3853" y="615"/>
                      </a:lnTo>
                      <a:lnTo>
                        <a:pt x="1868" y="724"/>
                      </a:lnTo>
                      <a:lnTo>
                        <a:pt x="919" y="775"/>
                      </a:lnTo>
                      <a:lnTo>
                        <a:pt x="2" y="820"/>
                      </a:lnTo>
                      <a:lnTo>
                        <a:pt x="0" y="822"/>
                      </a:lnTo>
                      <a:lnTo>
                        <a:pt x="0" y="822"/>
                      </a:lnTo>
                      <a:lnTo>
                        <a:pt x="30" y="834"/>
                      </a:lnTo>
                      <a:lnTo>
                        <a:pt x="113" y="870"/>
                      </a:lnTo>
                      <a:lnTo>
                        <a:pt x="249" y="926"/>
                      </a:lnTo>
                      <a:lnTo>
                        <a:pt x="431" y="997"/>
                      </a:lnTo>
                      <a:lnTo>
                        <a:pt x="539" y="1037"/>
                      </a:lnTo>
                      <a:lnTo>
                        <a:pt x="657" y="1081"/>
                      </a:lnTo>
                      <a:lnTo>
                        <a:pt x="784" y="1126"/>
                      </a:lnTo>
                      <a:lnTo>
                        <a:pt x="921" y="1173"/>
                      </a:lnTo>
                      <a:lnTo>
                        <a:pt x="1069" y="1221"/>
                      </a:lnTo>
                      <a:lnTo>
                        <a:pt x="1223" y="1270"/>
                      </a:lnTo>
                      <a:lnTo>
                        <a:pt x="1387" y="1319"/>
                      </a:lnTo>
                      <a:lnTo>
                        <a:pt x="1559" y="1369"/>
                      </a:lnTo>
                      <a:lnTo>
                        <a:pt x="1736" y="1418"/>
                      </a:lnTo>
                      <a:lnTo>
                        <a:pt x="1922" y="1465"/>
                      </a:lnTo>
                      <a:lnTo>
                        <a:pt x="2113" y="1512"/>
                      </a:lnTo>
                      <a:lnTo>
                        <a:pt x="2310" y="1555"/>
                      </a:lnTo>
                      <a:lnTo>
                        <a:pt x="2511" y="1597"/>
                      </a:lnTo>
                      <a:lnTo>
                        <a:pt x="2718" y="1635"/>
                      </a:lnTo>
                      <a:lnTo>
                        <a:pt x="2824" y="1654"/>
                      </a:lnTo>
                      <a:lnTo>
                        <a:pt x="2930" y="1672"/>
                      </a:lnTo>
                      <a:lnTo>
                        <a:pt x="3036" y="1687"/>
                      </a:lnTo>
                      <a:lnTo>
                        <a:pt x="3146" y="1703"/>
                      </a:lnTo>
                      <a:lnTo>
                        <a:pt x="3253" y="1717"/>
                      </a:lnTo>
                      <a:lnTo>
                        <a:pt x="3363" y="1731"/>
                      </a:lnTo>
                      <a:lnTo>
                        <a:pt x="3474" y="1743"/>
                      </a:lnTo>
                      <a:lnTo>
                        <a:pt x="3585" y="1753"/>
                      </a:lnTo>
                      <a:lnTo>
                        <a:pt x="3696" y="1764"/>
                      </a:lnTo>
                      <a:lnTo>
                        <a:pt x="3809" y="1771"/>
                      </a:lnTo>
                      <a:lnTo>
                        <a:pt x="3922" y="1778"/>
                      </a:lnTo>
                      <a:lnTo>
                        <a:pt x="4035" y="1785"/>
                      </a:lnTo>
                      <a:lnTo>
                        <a:pt x="4148" y="1788"/>
                      </a:lnTo>
                      <a:lnTo>
                        <a:pt x="4263" y="1790"/>
                      </a:lnTo>
                      <a:lnTo>
                        <a:pt x="4378" y="1790"/>
                      </a:lnTo>
                      <a:lnTo>
                        <a:pt x="4491" y="1790"/>
                      </a:lnTo>
                      <a:lnTo>
                        <a:pt x="4605" y="1786"/>
                      </a:lnTo>
                      <a:lnTo>
                        <a:pt x="4720" y="1783"/>
                      </a:lnTo>
                      <a:lnTo>
                        <a:pt x="4835" y="1776"/>
                      </a:lnTo>
                      <a:lnTo>
                        <a:pt x="4949" y="1767"/>
                      </a:lnTo>
                      <a:lnTo>
                        <a:pt x="4949" y="1767"/>
                      </a:lnTo>
                      <a:lnTo>
                        <a:pt x="5057" y="1759"/>
                      </a:lnTo>
                      <a:lnTo>
                        <a:pt x="5163" y="1746"/>
                      </a:lnTo>
                      <a:lnTo>
                        <a:pt x="5267" y="1734"/>
                      </a:lnTo>
                      <a:lnTo>
                        <a:pt x="5368" y="1720"/>
                      </a:lnTo>
                      <a:lnTo>
                        <a:pt x="5469" y="1705"/>
                      </a:lnTo>
                      <a:lnTo>
                        <a:pt x="5568" y="1689"/>
                      </a:lnTo>
                      <a:lnTo>
                        <a:pt x="5665" y="1672"/>
                      </a:lnTo>
                      <a:lnTo>
                        <a:pt x="5759" y="1653"/>
                      </a:lnTo>
                      <a:lnTo>
                        <a:pt x="5853" y="1632"/>
                      </a:lnTo>
                      <a:lnTo>
                        <a:pt x="5945" y="1611"/>
                      </a:lnTo>
                      <a:lnTo>
                        <a:pt x="6037" y="1588"/>
                      </a:lnTo>
                      <a:lnTo>
                        <a:pt x="6126" y="1564"/>
                      </a:lnTo>
                      <a:lnTo>
                        <a:pt x="6213" y="1540"/>
                      </a:lnTo>
                      <a:lnTo>
                        <a:pt x="6300" y="1513"/>
                      </a:lnTo>
                      <a:lnTo>
                        <a:pt x="6383" y="1487"/>
                      </a:lnTo>
                      <a:lnTo>
                        <a:pt x="6467" y="1461"/>
                      </a:lnTo>
                      <a:lnTo>
                        <a:pt x="6548" y="1432"/>
                      </a:lnTo>
                      <a:lnTo>
                        <a:pt x="6630" y="1404"/>
                      </a:lnTo>
                      <a:lnTo>
                        <a:pt x="6708" y="1374"/>
                      </a:lnTo>
                      <a:lnTo>
                        <a:pt x="6786" y="1343"/>
                      </a:lnTo>
                      <a:lnTo>
                        <a:pt x="6863" y="1312"/>
                      </a:lnTo>
                      <a:lnTo>
                        <a:pt x="6939" y="1281"/>
                      </a:lnTo>
                      <a:lnTo>
                        <a:pt x="7085" y="1216"/>
                      </a:lnTo>
                      <a:lnTo>
                        <a:pt x="7228" y="1150"/>
                      </a:lnTo>
                      <a:lnTo>
                        <a:pt x="7367" y="1081"/>
                      </a:lnTo>
                      <a:lnTo>
                        <a:pt x="7499" y="1011"/>
                      </a:lnTo>
                      <a:lnTo>
                        <a:pt x="7629" y="942"/>
                      </a:lnTo>
                      <a:lnTo>
                        <a:pt x="7756" y="870"/>
                      </a:lnTo>
                      <a:lnTo>
                        <a:pt x="7878" y="801"/>
                      </a:lnTo>
                      <a:lnTo>
                        <a:pt x="7996" y="730"/>
                      </a:lnTo>
                      <a:lnTo>
                        <a:pt x="8112" y="660"/>
                      </a:lnTo>
                      <a:lnTo>
                        <a:pt x="8337" y="524"/>
                      </a:lnTo>
                      <a:lnTo>
                        <a:pt x="8549" y="394"/>
                      </a:lnTo>
                      <a:lnTo>
                        <a:pt x="8653" y="333"/>
                      </a:lnTo>
                      <a:lnTo>
                        <a:pt x="8755" y="274"/>
                      </a:lnTo>
                      <a:lnTo>
                        <a:pt x="8854" y="219"/>
                      </a:lnTo>
                      <a:lnTo>
                        <a:pt x="8953" y="166"/>
                      </a:lnTo>
                      <a:lnTo>
                        <a:pt x="9051" y="118"/>
                      </a:lnTo>
                      <a:lnTo>
                        <a:pt x="9148" y="74"/>
                      </a:lnTo>
                      <a:lnTo>
                        <a:pt x="9197" y="53"/>
                      </a:lnTo>
                      <a:lnTo>
                        <a:pt x="9244" y="34"/>
                      </a:lnTo>
                      <a:lnTo>
                        <a:pt x="9292" y="17"/>
                      </a:lnTo>
                      <a:lnTo>
                        <a:pt x="9339" y="0"/>
                      </a:lnTo>
                      <a:lnTo>
                        <a:pt x="9339" y="0"/>
                      </a:lnTo>
                      <a:close/>
                    </a:path>
                  </a:pathLst>
                </a:custGeom>
                <a:gradFill flip="none" rotWithShape="1">
                  <a:gsLst>
                    <a:gs pos="0">
                      <a:srgbClr val="5EBD63"/>
                    </a:gs>
                    <a:gs pos="100000">
                      <a:srgbClr val="447F31"/>
                    </a:gs>
                  </a:gsLst>
                  <a:path path="circle">
                    <a:fillToRect l="50000" t="50000" r="50000" b="50000"/>
                  </a:path>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 name="Freeform 8">
                  <a:extLst>
                    <a:ext uri="{FF2B5EF4-FFF2-40B4-BE49-F238E27FC236}">
                      <a16:creationId xmlns:a16="http://schemas.microsoft.com/office/drawing/2014/main" id="{D20BEE28-4F4C-41F1-AF77-7DF3952D2330}"/>
                    </a:ext>
                  </a:extLst>
                </p:cNvPr>
                <p:cNvSpPr>
                  <a:spLocks/>
                </p:cNvSpPr>
                <p:nvPr/>
              </p:nvSpPr>
              <p:spPr bwMode="auto">
                <a:xfrm>
                  <a:off x="795338" y="0"/>
                  <a:ext cx="7554913" cy="1363663"/>
                </a:xfrm>
                <a:custGeom>
                  <a:avLst/>
                  <a:gdLst/>
                  <a:ahLst/>
                  <a:cxnLst>
                    <a:cxn ang="0">
                      <a:pos x="9337" y="899"/>
                    </a:cxn>
                    <a:cxn ang="0">
                      <a:pos x="9428" y="874"/>
                    </a:cxn>
                    <a:cxn ang="0">
                      <a:pos x="9518" y="862"/>
                    </a:cxn>
                    <a:cxn ang="0">
                      <a:pos x="9466" y="860"/>
                    </a:cxn>
                    <a:cxn ang="0">
                      <a:pos x="9362" y="852"/>
                    </a:cxn>
                    <a:cxn ang="0">
                      <a:pos x="9200" y="827"/>
                    </a:cxn>
                    <a:cxn ang="0">
                      <a:pos x="8971" y="780"/>
                    </a:cxn>
                    <a:cxn ang="0">
                      <a:pos x="8727" y="720"/>
                    </a:cxn>
                    <a:cxn ang="0">
                      <a:pos x="8331" y="608"/>
                    </a:cxn>
                    <a:cxn ang="0">
                      <a:pos x="7891" y="481"/>
                    </a:cxn>
                    <a:cxn ang="0">
                      <a:pos x="7572" y="395"/>
                    </a:cxn>
                    <a:cxn ang="0">
                      <a:pos x="7229" y="308"/>
                    </a:cxn>
                    <a:cxn ang="0">
                      <a:pos x="6861" y="226"/>
                    </a:cxn>
                    <a:cxn ang="0">
                      <a:pos x="6466" y="153"/>
                    </a:cxn>
                    <a:cxn ang="0">
                      <a:pos x="6152" y="104"/>
                    </a:cxn>
                    <a:cxn ang="0">
                      <a:pos x="5933" y="76"/>
                    </a:cxn>
                    <a:cxn ang="0">
                      <a:pos x="5707" y="52"/>
                    </a:cxn>
                    <a:cxn ang="0">
                      <a:pos x="5474" y="31"/>
                    </a:cxn>
                    <a:cxn ang="0">
                      <a:pos x="5231" y="16"/>
                    </a:cxn>
                    <a:cxn ang="0">
                      <a:pos x="4982" y="5"/>
                    </a:cxn>
                    <a:cxn ang="0">
                      <a:pos x="4723" y="0"/>
                    </a:cxn>
                    <a:cxn ang="0">
                      <a:pos x="4456" y="0"/>
                    </a:cxn>
                    <a:cxn ang="0">
                      <a:pos x="4181" y="7"/>
                    </a:cxn>
                    <a:cxn ang="0">
                      <a:pos x="3896" y="19"/>
                    </a:cxn>
                    <a:cxn ang="0">
                      <a:pos x="3750" y="28"/>
                    </a:cxn>
                    <a:cxn ang="0">
                      <a:pos x="3463" y="52"/>
                    </a:cxn>
                    <a:cxn ang="0">
                      <a:pos x="3192" y="82"/>
                    </a:cxn>
                    <a:cxn ang="0">
                      <a:pos x="2935" y="118"/>
                    </a:cxn>
                    <a:cxn ang="0">
                      <a:pos x="2692" y="160"/>
                    </a:cxn>
                    <a:cxn ang="0">
                      <a:pos x="2461" y="209"/>
                    </a:cxn>
                    <a:cxn ang="0">
                      <a:pos x="2243" y="261"/>
                    </a:cxn>
                    <a:cxn ang="0">
                      <a:pos x="2038" y="316"/>
                    </a:cxn>
                    <a:cxn ang="0">
                      <a:pos x="1847" y="377"/>
                    </a:cxn>
                    <a:cxn ang="0">
                      <a:pos x="1666" y="441"/>
                    </a:cxn>
                    <a:cxn ang="0">
                      <a:pos x="1496" y="509"/>
                    </a:cxn>
                    <a:cxn ang="0">
                      <a:pos x="1338" y="579"/>
                    </a:cxn>
                    <a:cxn ang="0">
                      <a:pos x="1192" y="650"/>
                    </a:cxn>
                    <a:cxn ang="0">
                      <a:pos x="1055" y="721"/>
                    </a:cxn>
                    <a:cxn ang="0">
                      <a:pos x="928" y="796"/>
                    </a:cxn>
                    <a:cxn ang="0">
                      <a:pos x="811" y="869"/>
                    </a:cxn>
                    <a:cxn ang="0">
                      <a:pos x="705" y="944"/>
                    </a:cxn>
                    <a:cxn ang="0">
                      <a:pos x="606" y="1017"/>
                    </a:cxn>
                    <a:cxn ang="0">
                      <a:pos x="518" y="1090"/>
                    </a:cxn>
                    <a:cxn ang="0">
                      <a:pos x="436" y="1161"/>
                    </a:cxn>
                    <a:cxn ang="0">
                      <a:pos x="299" y="1295"/>
                    </a:cxn>
                    <a:cxn ang="0">
                      <a:pos x="191" y="1418"/>
                    </a:cxn>
                    <a:cxn ang="0">
                      <a:pos x="111" y="1526"/>
                    </a:cxn>
                    <a:cxn ang="0">
                      <a:pos x="54" y="1613"/>
                    </a:cxn>
                    <a:cxn ang="0">
                      <a:pos x="19" y="1677"/>
                    </a:cxn>
                    <a:cxn ang="0">
                      <a:pos x="0" y="1719"/>
                    </a:cxn>
                    <a:cxn ang="0">
                      <a:pos x="917" y="1674"/>
                    </a:cxn>
                    <a:cxn ang="0">
                      <a:pos x="3851" y="1514"/>
                    </a:cxn>
                    <a:cxn ang="0">
                      <a:pos x="4219" y="1491"/>
                    </a:cxn>
                    <a:cxn ang="0">
                      <a:pos x="4947" y="1441"/>
                    </a:cxn>
                    <a:cxn ang="0">
                      <a:pos x="5662" y="1382"/>
                    </a:cxn>
                    <a:cxn ang="0">
                      <a:pos x="6366" y="1312"/>
                    </a:cxn>
                    <a:cxn ang="0">
                      <a:pos x="7054" y="1234"/>
                    </a:cxn>
                    <a:cxn ang="0">
                      <a:pos x="7728" y="1149"/>
                    </a:cxn>
                    <a:cxn ang="0">
                      <a:pos x="8385" y="1055"/>
                    </a:cxn>
                    <a:cxn ang="0">
                      <a:pos x="9024" y="952"/>
                    </a:cxn>
                    <a:cxn ang="0">
                      <a:pos x="9337" y="899"/>
                    </a:cxn>
                  </a:cxnLst>
                  <a:rect l="0" t="0" r="r" b="b"/>
                  <a:pathLst>
                    <a:path w="9518" h="1719">
                      <a:moveTo>
                        <a:pt x="9337" y="899"/>
                      </a:moveTo>
                      <a:lnTo>
                        <a:pt x="9337" y="899"/>
                      </a:lnTo>
                      <a:lnTo>
                        <a:pt x="9382" y="885"/>
                      </a:lnTo>
                      <a:lnTo>
                        <a:pt x="9428" y="874"/>
                      </a:lnTo>
                      <a:lnTo>
                        <a:pt x="9473" y="867"/>
                      </a:lnTo>
                      <a:lnTo>
                        <a:pt x="9518" y="862"/>
                      </a:lnTo>
                      <a:lnTo>
                        <a:pt x="9518" y="862"/>
                      </a:lnTo>
                      <a:lnTo>
                        <a:pt x="9466" y="860"/>
                      </a:lnTo>
                      <a:lnTo>
                        <a:pt x="9414" y="857"/>
                      </a:lnTo>
                      <a:lnTo>
                        <a:pt x="9362" y="852"/>
                      </a:lnTo>
                      <a:lnTo>
                        <a:pt x="9308" y="845"/>
                      </a:lnTo>
                      <a:lnTo>
                        <a:pt x="9200" y="827"/>
                      </a:lnTo>
                      <a:lnTo>
                        <a:pt x="9087" y="806"/>
                      </a:lnTo>
                      <a:lnTo>
                        <a:pt x="8971" y="780"/>
                      </a:lnTo>
                      <a:lnTo>
                        <a:pt x="8851" y="753"/>
                      </a:lnTo>
                      <a:lnTo>
                        <a:pt x="8727" y="720"/>
                      </a:lnTo>
                      <a:lnTo>
                        <a:pt x="8600" y="685"/>
                      </a:lnTo>
                      <a:lnTo>
                        <a:pt x="8331" y="608"/>
                      </a:lnTo>
                      <a:lnTo>
                        <a:pt x="8043" y="525"/>
                      </a:lnTo>
                      <a:lnTo>
                        <a:pt x="7891" y="481"/>
                      </a:lnTo>
                      <a:lnTo>
                        <a:pt x="7735" y="438"/>
                      </a:lnTo>
                      <a:lnTo>
                        <a:pt x="7572" y="395"/>
                      </a:lnTo>
                      <a:lnTo>
                        <a:pt x="7403" y="351"/>
                      </a:lnTo>
                      <a:lnTo>
                        <a:pt x="7229" y="308"/>
                      </a:lnTo>
                      <a:lnTo>
                        <a:pt x="7049" y="266"/>
                      </a:lnTo>
                      <a:lnTo>
                        <a:pt x="6861" y="226"/>
                      </a:lnTo>
                      <a:lnTo>
                        <a:pt x="6666" y="189"/>
                      </a:lnTo>
                      <a:lnTo>
                        <a:pt x="6466" y="153"/>
                      </a:lnTo>
                      <a:lnTo>
                        <a:pt x="6258" y="120"/>
                      </a:lnTo>
                      <a:lnTo>
                        <a:pt x="6152" y="104"/>
                      </a:lnTo>
                      <a:lnTo>
                        <a:pt x="6044" y="90"/>
                      </a:lnTo>
                      <a:lnTo>
                        <a:pt x="5933" y="76"/>
                      </a:lnTo>
                      <a:lnTo>
                        <a:pt x="5822" y="64"/>
                      </a:lnTo>
                      <a:lnTo>
                        <a:pt x="5707" y="52"/>
                      </a:lnTo>
                      <a:lnTo>
                        <a:pt x="5592" y="42"/>
                      </a:lnTo>
                      <a:lnTo>
                        <a:pt x="5474" y="31"/>
                      </a:lnTo>
                      <a:lnTo>
                        <a:pt x="5354" y="23"/>
                      </a:lnTo>
                      <a:lnTo>
                        <a:pt x="5231" y="16"/>
                      </a:lnTo>
                      <a:lnTo>
                        <a:pt x="5107" y="10"/>
                      </a:lnTo>
                      <a:lnTo>
                        <a:pt x="4982" y="5"/>
                      </a:lnTo>
                      <a:lnTo>
                        <a:pt x="4854" y="2"/>
                      </a:lnTo>
                      <a:lnTo>
                        <a:pt x="4723" y="0"/>
                      </a:lnTo>
                      <a:lnTo>
                        <a:pt x="4591" y="0"/>
                      </a:lnTo>
                      <a:lnTo>
                        <a:pt x="4456" y="0"/>
                      </a:lnTo>
                      <a:lnTo>
                        <a:pt x="4318" y="2"/>
                      </a:lnTo>
                      <a:lnTo>
                        <a:pt x="4181" y="7"/>
                      </a:lnTo>
                      <a:lnTo>
                        <a:pt x="4039" y="12"/>
                      </a:lnTo>
                      <a:lnTo>
                        <a:pt x="3896" y="19"/>
                      </a:lnTo>
                      <a:lnTo>
                        <a:pt x="3750" y="28"/>
                      </a:lnTo>
                      <a:lnTo>
                        <a:pt x="3750" y="28"/>
                      </a:lnTo>
                      <a:lnTo>
                        <a:pt x="3606" y="38"/>
                      </a:lnTo>
                      <a:lnTo>
                        <a:pt x="3463" y="52"/>
                      </a:lnTo>
                      <a:lnTo>
                        <a:pt x="3326" y="66"/>
                      </a:lnTo>
                      <a:lnTo>
                        <a:pt x="3192" y="82"/>
                      </a:lnTo>
                      <a:lnTo>
                        <a:pt x="3062" y="99"/>
                      </a:lnTo>
                      <a:lnTo>
                        <a:pt x="2935" y="118"/>
                      </a:lnTo>
                      <a:lnTo>
                        <a:pt x="2812" y="139"/>
                      </a:lnTo>
                      <a:lnTo>
                        <a:pt x="2692" y="160"/>
                      </a:lnTo>
                      <a:lnTo>
                        <a:pt x="2575" y="184"/>
                      </a:lnTo>
                      <a:lnTo>
                        <a:pt x="2461" y="209"/>
                      </a:lnTo>
                      <a:lnTo>
                        <a:pt x="2351" y="233"/>
                      </a:lnTo>
                      <a:lnTo>
                        <a:pt x="2243" y="261"/>
                      </a:lnTo>
                      <a:lnTo>
                        <a:pt x="2139" y="289"/>
                      </a:lnTo>
                      <a:lnTo>
                        <a:pt x="2038" y="316"/>
                      </a:lnTo>
                      <a:lnTo>
                        <a:pt x="1941" y="348"/>
                      </a:lnTo>
                      <a:lnTo>
                        <a:pt x="1847" y="377"/>
                      </a:lnTo>
                      <a:lnTo>
                        <a:pt x="1755" y="410"/>
                      </a:lnTo>
                      <a:lnTo>
                        <a:pt x="1666" y="441"/>
                      </a:lnTo>
                      <a:lnTo>
                        <a:pt x="1579" y="474"/>
                      </a:lnTo>
                      <a:lnTo>
                        <a:pt x="1496" y="509"/>
                      </a:lnTo>
                      <a:lnTo>
                        <a:pt x="1416" y="544"/>
                      </a:lnTo>
                      <a:lnTo>
                        <a:pt x="1338" y="579"/>
                      </a:lnTo>
                      <a:lnTo>
                        <a:pt x="1263" y="614"/>
                      </a:lnTo>
                      <a:lnTo>
                        <a:pt x="1192" y="650"/>
                      </a:lnTo>
                      <a:lnTo>
                        <a:pt x="1122" y="685"/>
                      </a:lnTo>
                      <a:lnTo>
                        <a:pt x="1055" y="721"/>
                      </a:lnTo>
                      <a:lnTo>
                        <a:pt x="990" y="760"/>
                      </a:lnTo>
                      <a:lnTo>
                        <a:pt x="928" y="796"/>
                      </a:lnTo>
                      <a:lnTo>
                        <a:pt x="869" y="833"/>
                      </a:lnTo>
                      <a:lnTo>
                        <a:pt x="811" y="869"/>
                      </a:lnTo>
                      <a:lnTo>
                        <a:pt x="757" y="907"/>
                      </a:lnTo>
                      <a:lnTo>
                        <a:pt x="705" y="944"/>
                      </a:lnTo>
                      <a:lnTo>
                        <a:pt x="655" y="980"/>
                      </a:lnTo>
                      <a:lnTo>
                        <a:pt x="606" y="1017"/>
                      </a:lnTo>
                      <a:lnTo>
                        <a:pt x="561" y="1053"/>
                      </a:lnTo>
                      <a:lnTo>
                        <a:pt x="518" y="1090"/>
                      </a:lnTo>
                      <a:lnTo>
                        <a:pt x="476" y="1125"/>
                      </a:lnTo>
                      <a:lnTo>
                        <a:pt x="436" y="1161"/>
                      </a:lnTo>
                      <a:lnTo>
                        <a:pt x="365" y="1229"/>
                      </a:lnTo>
                      <a:lnTo>
                        <a:pt x="299" y="1295"/>
                      </a:lnTo>
                      <a:lnTo>
                        <a:pt x="241" y="1359"/>
                      </a:lnTo>
                      <a:lnTo>
                        <a:pt x="191" y="1418"/>
                      </a:lnTo>
                      <a:lnTo>
                        <a:pt x="147" y="1474"/>
                      </a:lnTo>
                      <a:lnTo>
                        <a:pt x="111" y="1526"/>
                      </a:lnTo>
                      <a:lnTo>
                        <a:pt x="80" y="1573"/>
                      </a:lnTo>
                      <a:lnTo>
                        <a:pt x="54" y="1613"/>
                      </a:lnTo>
                      <a:lnTo>
                        <a:pt x="33" y="1648"/>
                      </a:lnTo>
                      <a:lnTo>
                        <a:pt x="19" y="1677"/>
                      </a:lnTo>
                      <a:lnTo>
                        <a:pt x="8" y="1698"/>
                      </a:lnTo>
                      <a:lnTo>
                        <a:pt x="0" y="1719"/>
                      </a:lnTo>
                      <a:lnTo>
                        <a:pt x="0" y="1719"/>
                      </a:lnTo>
                      <a:lnTo>
                        <a:pt x="917" y="1674"/>
                      </a:lnTo>
                      <a:lnTo>
                        <a:pt x="1866" y="1623"/>
                      </a:lnTo>
                      <a:lnTo>
                        <a:pt x="3851" y="1514"/>
                      </a:lnTo>
                      <a:lnTo>
                        <a:pt x="3851" y="1514"/>
                      </a:lnTo>
                      <a:lnTo>
                        <a:pt x="4219" y="1491"/>
                      </a:lnTo>
                      <a:lnTo>
                        <a:pt x="4584" y="1467"/>
                      </a:lnTo>
                      <a:lnTo>
                        <a:pt x="4947" y="1441"/>
                      </a:lnTo>
                      <a:lnTo>
                        <a:pt x="5305" y="1413"/>
                      </a:lnTo>
                      <a:lnTo>
                        <a:pt x="5662" y="1382"/>
                      </a:lnTo>
                      <a:lnTo>
                        <a:pt x="6016" y="1347"/>
                      </a:lnTo>
                      <a:lnTo>
                        <a:pt x="6366" y="1312"/>
                      </a:lnTo>
                      <a:lnTo>
                        <a:pt x="6711" y="1274"/>
                      </a:lnTo>
                      <a:lnTo>
                        <a:pt x="7054" y="1234"/>
                      </a:lnTo>
                      <a:lnTo>
                        <a:pt x="7393" y="1192"/>
                      </a:lnTo>
                      <a:lnTo>
                        <a:pt x="7728" y="1149"/>
                      </a:lnTo>
                      <a:lnTo>
                        <a:pt x="8058" y="1102"/>
                      </a:lnTo>
                      <a:lnTo>
                        <a:pt x="8385" y="1055"/>
                      </a:lnTo>
                      <a:lnTo>
                        <a:pt x="8706" y="1005"/>
                      </a:lnTo>
                      <a:lnTo>
                        <a:pt x="9024" y="952"/>
                      </a:lnTo>
                      <a:lnTo>
                        <a:pt x="9337" y="899"/>
                      </a:lnTo>
                      <a:lnTo>
                        <a:pt x="9337" y="899"/>
                      </a:lnTo>
                      <a:close/>
                    </a:path>
                  </a:pathLst>
                </a:custGeom>
                <a:gradFill flip="none" rotWithShape="1">
                  <a:gsLst>
                    <a:gs pos="0">
                      <a:srgbClr val="84BC76"/>
                    </a:gs>
                    <a:gs pos="100000">
                      <a:srgbClr val="2F6C1C"/>
                    </a:gs>
                  </a:gsLst>
                  <a:lin ang="5160000" scaled="0"/>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02" name="Group 168">
                <a:extLst>
                  <a:ext uri="{FF2B5EF4-FFF2-40B4-BE49-F238E27FC236}">
                    <a16:creationId xmlns:a16="http://schemas.microsoft.com/office/drawing/2014/main" id="{96DAD39E-C1A4-45B4-8917-F0195B211E88}"/>
                  </a:ext>
                </a:extLst>
              </p:cNvPr>
              <p:cNvGrpSpPr/>
              <p:nvPr/>
            </p:nvGrpSpPr>
            <p:grpSpPr>
              <a:xfrm rot="14856880">
                <a:off x="4309108" y="3275124"/>
                <a:ext cx="340137" cy="167559"/>
                <a:chOff x="793750" y="0"/>
                <a:chExt cx="7556501" cy="2116991"/>
              </a:xfrm>
            </p:grpSpPr>
            <p:sp>
              <p:nvSpPr>
                <p:cNvPr id="203" name="Freeform 7">
                  <a:extLst>
                    <a:ext uri="{FF2B5EF4-FFF2-40B4-BE49-F238E27FC236}">
                      <a16:creationId xmlns:a16="http://schemas.microsoft.com/office/drawing/2014/main" id="{9728DA48-AC5F-49B8-B1E6-79368E622819}"/>
                    </a:ext>
                  </a:extLst>
                </p:cNvPr>
                <p:cNvSpPr>
                  <a:spLocks/>
                </p:cNvSpPr>
                <p:nvPr/>
              </p:nvSpPr>
              <p:spPr bwMode="auto">
                <a:xfrm>
                  <a:off x="793750" y="696178"/>
                  <a:ext cx="7413625" cy="1420813"/>
                </a:xfrm>
                <a:custGeom>
                  <a:avLst/>
                  <a:gdLst/>
                  <a:ahLst/>
                  <a:cxnLst>
                    <a:cxn ang="0">
                      <a:pos x="9339" y="0"/>
                    </a:cxn>
                    <a:cxn ang="0">
                      <a:pos x="8708" y="106"/>
                    </a:cxn>
                    <a:cxn ang="0">
                      <a:pos x="8060" y="203"/>
                    </a:cxn>
                    <a:cxn ang="0">
                      <a:pos x="7395" y="293"/>
                    </a:cxn>
                    <a:cxn ang="0">
                      <a:pos x="6713" y="375"/>
                    </a:cxn>
                    <a:cxn ang="0">
                      <a:pos x="6018" y="448"/>
                    </a:cxn>
                    <a:cxn ang="0">
                      <a:pos x="5307" y="514"/>
                    </a:cxn>
                    <a:cxn ang="0">
                      <a:pos x="4586" y="568"/>
                    </a:cxn>
                    <a:cxn ang="0">
                      <a:pos x="3853" y="615"/>
                    </a:cxn>
                    <a:cxn ang="0">
                      <a:pos x="1868" y="724"/>
                    </a:cxn>
                    <a:cxn ang="0">
                      <a:pos x="2" y="820"/>
                    </a:cxn>
                    <a:cxn ang="0">
                      <a:pos x="0" y="822"/>
                    </a:cxn>
                    <a:cxn ang="0">
                      <a:pos x="113" y="870"/>
                    </a:cxn>
                    <a:cxn ang="0">
                      <a:pos x="431" y="997"/>
                    </a:cxn>
                    <a:cxn ang="0">
                      <a:pos x="657" y="1081"/>
                    </a:cxn>
                    <a:cxn ang="0">
                      <a:pos x="921" y="1173"/>
                    </a:cxn>
                    <a:cxn ang="0">
                      <a:pos x="1223" y="1270"/>
                    </a:cxn>
                    <a:cxn ang="0">
                      <a:pos x="1559" y="1369"/>
                    </a:cxn>
                    <a:cxn ang="0">
                      <a:pos x="1922" y="1465"/>
                    </a:cxn>
                    <a:cxn ang="0">
                      <a:pos x="2310" y="1555"/>
                    </a:cxn>
                    <a:cxn ang="0">
                      <a:pos x="2718" y="1635"/>
                    </a:cxn>
                    <a:cxn ang="0">
                      <a:pos x="2930" y="1672"/>
                    </a:cxn>
                    <a:cxn ang="0">
                      <a:pos x="3146" y="1703"/>
                    </a:cxn>
                    <a:cxn ang="0">
                      <a:pos x="3363" y="1731"/>
                    </a:cxn>
                    <a:cxn ang="0">
                      <a:pos x="3585" y="1753"/>
                    </a:cxn>
                    <a:cxn ang="0">
                      <a:pos x="3809" y="1771"/>
                    </a:cxn>
                    <a:cxn ang="0">
                      <a:pos x="4035" y="1785"/>
                    </a:cxn>
                    <a:cxn ang="0">
                      <a:pos x="4263" y="1790"/>
                    </a:cxn>
                    <a:cxn ang="0">
                      <a:pos x="4491" y="1790"/>
                    </a:cxn>
                    <a:cxn ang="0">
                      <a:pos x="4720" y="1783"/>
                    </a:cxn>
                    <a:cxn ang="0">
                      <a:pos x="4949" y="1767"/>
                    </a:cxn>
                    <a:cxn ang="0">
                      <a:pos x="5057" y="1759"/>
                    </a:cxn>
                    <a:cxn ang="0">
                      <a:pos x="5267" y="1734"/>
                    </a:cxn>
                    <a:cxn ang="0">
                      <a:pos x="5469" y="1705"/>
                    </a:cxn>
                    <a:cxn ang="0">
                      <a:pos x="5665" y="1672"/>
                    </a:cxn>
                    <a:cxn ang="0">
                      <a:pos x="5853" y="1632"/>
                    </a:cxn>
                    <a:cxn ang="0">
                      <a:pos x="6037" y="1588"/>
                    </a:cxn>
                    <a:cxn ang="0">
                      <a:pos x="6213" y="1540"/>
                    </a:cxn>
                    <a:cxn ang="0">
                      <a:pos x="6383" y="1487"/>
                    </a:cxn>
                    <a:cxn ang="0">
                      <a:pos x="6548" y="1432"/>
                    </a:cxn>
                    <a:cxn ang="0">
                      <a:pos x="6708" y="1374"/>
                    </a:cxn>
                    <a:cxn ang="0">
                      <a:pos x="6863" y="1312"/>
                    </a:cxn>
                    <a:cxn ang="0">
                      <a:pos x="7085" y="1216"/>
                    </a:cxn>
                    <a:cxn ang="0">
                      <a:pos x="7367" y="1081"/>
                    </a:cxn>
                    <a:cxn ang="0">
                      <a:pos x="7629" y="942"/>
                    </a:cxn>
                    <a:cxn ang="0">
                      <a:pos x="7878" y="801"/>
                    </a:cxn>
                    <a:cxn ang="0">
                      <a:pos x="8112" y="660"/>
                    </a:cxn>
                    <a:cxn ang="0">
                      <a:pos x="8549" y="394"/>
                    </a:cxn>
                    <a:cxn ang="0">
                      <a:pos x="8755" y="274"/>
                    </a:cxn>
                    <a:cxn ang="0">
                      <a:pos x="8953" y="166"/>
                    </a:cxn>
                    <a:cxn ang="0">
                      <a:pos x="9148" y="74"/>
                    </a:cxn>
                    <a:cxn ang="0">
                      <a:pos x="9244" y="34"/>
                    </a:cxn>
                    <a:cxn ang="0">
                      <a:pos x="9339" y="0"/>
                    </a:cxn>
                  </a:cxnLst>
                  <a:rect l="0" t="0" r="r" b="b"/>
                  <a:pathLst>
                    <a:path w="9339" h="1790">
                      <a:moveTo>
                        <a:pt x="9339" y="0"/>
                      </a:moveTo>
                      <a:lnTo>
                        <a:pt x="9339" y="0"/>
                      </a:lnTo>
                      <a:lnTo>
                        <a:pt x="9026" y="53"/>
                      </a:lnTo>
                      <a:lnTo>
                        <a:pt x="8708" y="106"/>
                      </a:lnTo>
                      <a:lnTo>
                        <a:pt x="8387" y="156"/>
                      </a:lnTo>
                      <a:lnTo>
                        <a:pt x="8060" y="203"/>
                      </a:lnTo>
                      <a:lnTo>
                        <a:pt x="7730" y="250"/>
                      </a:lnTo>
                      <a:lnTo>
                        <a:pt x="7395" y="293"/>
                      </a:lnTo>
                      <a:lnTo>
                        <a:pt x="7056" y="335"/>
                      </a:lnTo>
                      <a:lnTo>
                        <a:pt x="6713" y="375"/>
                      </a:lnTo>
                      <a:lnTo>
                        <a:pt x="6368" y="413"/>
                      </a:lnTo>
                      <a:lnTo>
                        <a:pt x="6018" y="448"/>
                      </a:lnTo>
                      <a:lnTo>
                        <a:pt x="5664" y="483"/>
                      </a:lnTo>
                      <a:lnTo>
                        <a:pt x="5307" y="514"/>
                      </a:lnTo>
                      <a:lnTo>
                        <a:pt x="4949" y="542"/>
                      </a:lnTo>
                      <a:lnTo>
                        <a:pt x="4586" y="568"/>
                      </a:lnTo>
                      <a:lnTo>
                        <a:pt x="4221" y="592"/>
                      </a:lnTo>
                      <a:lnTo>
                        <a:pt x="3853" y="615"/>
                      </a:lnTo>
                      <a:lnTo>
                        <a:pt x="3853" y="615"/>
                      </a:lnTo>
                      <a:lnTo>
                        <a:pt x="1868" y="724"/>
                      </a:lnTo>
                      <a:lnTo>
                        <a:pt x="919" y="775"/>
                      </a:lnTo>
                      <a:lnTo>
                        <a:pt x="2" y="820"/>
                      </a:lnTo>
                      <a:lnTo>
                        <a:pt x="0" y="822"/>
                      </a:lnTo>
                      <a:lnTo>
                        <a:pt x="0" y="822"/>
                      </a:lnTo>
                      <a:lnTo>
                        <a:pt x="30" y="834"/>
                      </a:lnTo>
                      <a:lnTo>
                        <a:pt x="113" y="870"/>
                      </a:lnTo>
                      <a:lnTo>
                        <a:pt x="249" y="926"/>
                      </a:lnTo>
                      <a:lnTo>
                        <a:pt x="431" y="997"/>
                      </a:lnTo>
                      <a:lnTo>
                        <a:pt x="539" y="1037"/>
                      </a:lnTo>
                      <a:lnTo>
                        <a:pt x="657" y="1081"/>
                      </a:lnTo>
                      <a:lnTo>
                        <a:pt x="784" y="1126"/>
                      </a:lnTo>
                      <a:lnTo>
                        <a:pt x="921" y="1173"/>
                      </a:lnTo>
                      <a:lnTo>
                        <a:pt x="1069" y="1221"/>
                      </a:lnTo>
                      <a:lnTo>
                        <a:pt x="1223" y="1270"/>
                      </a:lnTo>
                      <a:lnTo>
                        <a:pt x="1387" y="1319"/>
                      </a:lnTo>
                      <a:lnTo>
                        <a:pt x="1559" y="1369"/>
                      </a:lnTo>
                      <a:lnTo>
                        <a:pt x="1736" y="1418"/>
                      </a:lnTo>
                      <a:lnTo>
                        <a:pt x="1922" y="1465"/>
                      </a:lnTo>
                      <a:lnTo>
                        <a:pt x="2113" y="1512"/>
                      </a:lnTo>
                      <a:lnTo>
                        <a:pt x="2310" y="1555"/>
                      </a:lnTo>
                      <a:lnTo>
                        <a:pt x="2511" y="1597"/>
                      </a:lnTo>
                      <a:lnTo>
                        <a:pt x="2718" y="1635"/>
                      </a:lnTo>
                      <a:lnTo>
                        <a:pt x="2824" y="1654"/>
                      </a:lnTo>
                      <a:lnTo>
                        <a:pt x="2930" y="1672"/>
                      </a:lnTo>
                      <a:lnTo>
                        <a:pt x="3036" y="1687"/>
                      </a:lnTo>
                      <a:lnTo>
                        <a:pt x="3146" y="1703"/>
                      </a:lnTo>
                      <a:lnTo>
                        <a:pt x="3253" y="1717"/>
                      </a:lnTo>
                      <a:lnTo>
                        <a:pt x="3363" y="1731"/>
                      </a:lnTo>
                      <a:lnTo>
                        <a:pt x="3474" y="1743"/>
                      </a:lnTo>
                      <a:lnTo>
                        <a:pt x="3585" y="1753"/>
                      </a:lnTo>
                      <a:lnTo>
                        <a:pt x="3696" y="1764"/>
                      </a:lnTo>
                      <a:lnTo>
                        <a:pt x="3809" y="1771"/>
                      </a:lnTo>
                      <a:lnTo>
                        <a:pt x="3922" y="1778"/>
                      </a:lnTo>
                      <a:lnTo>
                        <a:pt x="4035" y="1785"/>
                      </a:lnTo>
                      <a:lnTo>
                        <a:pt x="4148" y="1788"/>
                      </a:lnTo>
                      <a:lnTo>
                        <a:pt x="4263" y="1790"/>
                      </a:lnTo>
                      <a:lnTo>
                        <a:pt x="4378" y="1790"/>
                      </a:lnTo>
                      <a:lnTo>
                        <a:pt x="4491" y="1790"/>
                      </a:lnTo>
                      <a:lnTo>
                        <a:pt x="4605" y="1786"/>
                      </a:lnTo>
                      <a:lnTo>
                        <a:pt x="4720" y="1783"/>
                      </a:lnTo>
                      <a:lnTo>
                        <a:pt x="4835" y="1776"/>
                      </a:lnTo>
                      <a:lnTo>
                        <a:pt x="4949" y="1767"/>
                      </a:lnTo>
                      <a:lnTo>
                        <a:pt x="4949" y="1767"/>
                      </a:lnTo>
                      <a:lnTo>
                        <a:pt x="5057" y="1759"/>
                      </a:lnTo>
                      <a:lnTo>
                        <a:pt x="5163" y="1746"/>
                      </a:lnTo>
                      <a:lnTo>
                        <a:pt x="5267" y="1734"/>
                      </a:lnTo>
                      <a:lnTo>
                        <a:pt x="5368" y="1720"/>
                      </a:lnTo>
                      <a:lnTo>
                        <a:pt x="5469" y="1705"/>
                      </a:lnTo>
                      <a:lnTo>
                        <a:pt x="5568" y="1689"/>
                      </a:lnTo>
                      <a:lnTo>
                        <a:pt x="5665" y="1672"/>
                      </a:lnTo>
                      <a:lnTo>
                        <a:pt x="5759" y="1653"/>
                      </a:lnTo>
                      <a:lnTo>
                        <a:pt x="5853" y="1632"/>
                      </a:lnTo>
                      <a:lnTo>
                        <a:pt x="5945" y="1611"/>
                      </a:lnTo>
                      <a:lnTo>
                        <a:pt x="6037" y="1588"/>
                      </a:lnTo>
                      <a:lnTo>
                        <a:pt x="6126" y="1564"/>
                      </a:lnTo>
                      <a:lnTo>
                        <a:pt x="6213" y="1540"/>
                      </a:lnTo>
                      <a:lnTo>
                        <a:pt x="6300" y="1513"/>
                      </a:lnTo>
                      <a:lnTo>
                        <a:pt x="6383" y="1487"/>
                      </a:lnTo>
                      <a:lnTo>
                        <a:pt x="6467" y="1461"/>
                      </a:lnTo>
                      <a:lnTo>
                        <a:pt x="6548" y="1432"/>
                      </a:lnTo>
                      <a:lnTo>
                        <a:pt x="6630" y="1404"/>
                      </a:lnTo>
                      <a:lnTo>
                        <a:pt x="6708" y="1374"/>
                      </a:lnTo>
                      <a:lnTo>
                        <a:pt x="6786" y="1343"/>
                      </a:lnTo>
                      <a:lnTo>
                        <a:pt x="6863" y="1312"/>
                      </a:lnTo>
                      <a:lnTo>
                        <a:pt x="6939" y="1281"/>
                      </a:lnTo>
                      <a:lnTo>
                        <a:pt x="7085" y="1216"/>
                      </a:lnTo>
                      <a:lnTo>
                        <a:pt x="7228" y="1150"/>
                      </a:lnTo>
                      <a:lnTo>
                        <a:pt x="7367" y="1081"/>
                      </a:lnTo>
                      <a:lnTo>
                        <a:pt x="7499" y="1011"/>
                      </a:lnTo>
                      <a:lnTo>
                        <a:pt x="7629" y="942"/>
                      </a:lnTo>
                      <a:lnTo>
                        <a:pt x="7756" y="870"/>
                      </a:lnTo>
                      <a:lnTo>
                        <a:pt x="7878" y="801"/>
                      </a:lnTo>
                      <a:lnTo>
                        <a:pt x="7996" y="730"/>
                      </a:lnTo>
                      <a:lnTo>
                        <a:pt x="8112" y="660"/>
                      </a:lnTo>
                      <a:lnTo>
                        <a:pt x="8337" y="524"/>
                      </a:lnTo>
                      <a:lnTo>
                        <a:pt x="8549" y="394"/>
                      </a:lnTo>
                      <a:lnTo>
                        <a:pt x="8653" y="333"/>
                      </a:lnTo>
                      <a:lnTo>
                        <a:pt x="8755" y="274"/>
                      </a:lnTo>
                      <a:lnTo>
                        <a:pt x="8854" y="219"/>
                      </a:lnTo>
                      <a:lnTo>
                        <a:pt x="8953" y="166"/>
                      </a:lnTo>
                      <a:lnTo>
                        <a:pt x="9051" y="118"/>
                      </a:lnTo>
                      <a:lnTo>
                        <a:pt x="9148" y="74"/>
                      </a:lnTo>
                      <a:lnTo>
                        <a:pt x="9197" y="53"/>
                      </a:lnTo>
                      <a:lnTo>
                        <a:pt x="9244" y="34"/>
                      </a:lnTo>
                      <a:lnTo>
                        <a:pt x="9292" y="17"/>
                      </a:lnTo>
                      <a:lnTo>
                        <a:pt x="9339" y="0"/>
                      </a:lnTo>
                      <a:lnTo>
                        <a:pt x="9339" y="0"/>
                      </a:lnTo>
                      <a:close/>
                    </a:path>
                  </a:pathLst>
                </a:custGeom>
                <a:gradFill flip="none" rotWithShape="1">
                  <a:gsLst>
                    <a:gs pos="0">
                      <a:srgbClr val="5EBD63"/>
                    </a:gs>
                    <a:gs pos="100000">
                      <a:srgbClr val="447F31"/>
                    </a:gs>
                  </a:gsLst>
                  <a:path path="circle">
                    <a:fillToRect l="50000" t="50000" r="50000" b="50000"/>
                  </a:path>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4" name="Freeform 8">
                  <a:extLst>
                    <a:ext uri="{FF2B5EF4-FFF2-40B4-BE49-F238E27FC236}">
                      <a16:creationId xmlns:a16="http://schemas.microsoft.com/office/drawing/2014/main" id="{D9F450A4-D017-4128-9E27-59DAED3949BF}"/>
                    </a:ext>
                  </a:extLst>
                </p:cNvPr>
                <p:cNvSpPr>
                  <a:spLocks/>
                </p:cNvSpPr>
                <p:nvPr/>
              </p:nvSpPr>
              <p:spPr bwMode="auto">
                <a:xfrm>
                  <a:off x="795338" y="0"/>
                  <a:ext cx="7554913" cy="1363663"/>
                </a:xfrm>
                <a:custGeom>
                  <a:avLst/>
                  <a:gdLst/>
                  <a:ahLst/>
                  <a:cxnLst>
                    <a:cxn ang="0">
                      <a:pos x="9337" y="899"/>
                    </a:cxn>
                    <a:cxn ang="0">
                      <a:pos x="9428" y="874"/>
                    </a:cxn>
                    <a:cxn ang="0">
                      <a:pos x="9518" y="862"/>
                    </a:cxn>
                    <a:cxn ang="0">
                      <a:pos x="9466" y="860"/>
                    </a:cxn>
                    <a:cxn ang="0">
                      <a:pos x="9362" y="852"/>
                    </a:cxn>
                    <a:cxn ang="0">
                      <a:pos x="9200" y="827"/>
                    </a:cxn>
                    <a:cxn ang="0">
                      <a:pos x="8971" y="780"/>
                    </a:cxn>
                    <a:cxn ang="0">
                      <a:pos x="8727" y="720"/>
                    </a:cxn>
                    <a:cxn ang="0">
                      <a:pos x="8331" y="608"/>
                    </a:cxn>
                    <a:cxn ang="0">
                      <a:pos x="7891" y="481"/>
                    </a:cxn>
                    <a:cxn ang="0">
                      <a:pos x="7572" y="395"/>
                    </a:cxn>
                    <a:cxn ang="0">
                      <a:pos x="7229" y="308"/>
                    </a:cxn>
                    <a:cxn ang="0">
                      <a:pos x="6861" y="226"/>
                    </a:cxn>
                    <a:cxn ang="0">
                      <a:pos x="6466" y="153"/>
                    </a:cxn>
                    <a:cxn ang="0">
                      <a:pos x="6152" y="104"/>
                    </a:cxn>
                    <a:cxn ang="0">
                      <a:pos x="5933" y="76"/>
                    </a:cxn>
                    <a:cxn ang="0">
                      <a:pos x="5707" y="52"/>
                    </a:cxn>
                    <a:cxn ang="0">
                      <a:pos x="5474" y="31"/>
                    </a:cxn>
                    <a:cxn ang="0">
                      <a:pos x="5231" y="16"/>
                    </a:cxn>
                    <a:cxn ang="0">
                      <a:pos x="4982" y="5"/>
                    </a:cxn>
                    <a:cxn ang="0">
                      <a:pos x="4723" y="0"/>
                    </a:cxn>
                    <a:cxn ang="0">
                      <a:pos x="4456" y="0"/>
                    </a:cxn>
                    <a:cxn ang="0">
                      <a:pos x="4181" y="7"/>
                    </a:cxn>
                    <a:cxn ang="0">
                      <a:pos x="3896" y="19"/>
                    </a:cxn>
                    <a:cxn ang="0">
                      <a:pos x="3750" y="28"/>
                    </a:cxn>
                    <a:cxn ang="0">
                      <a:pos x="3463" y="52"/>
                    </a:cxn>
                    <a:cxn ang="0">
                      <a:pos x="3192" y="82"/>
                    </a:cxn>
                    <a:cxn ang="0">
                      <a:pos x="2935" y="118"/>
                    </a:cxn>
                    <a:cxn ang="0">
                      <a:pos x="2692" y="160"/>
                    </a:cxn>
                    <a:cxn ang="0">
                      <a:pos x="2461" y="209"/>
                    </a:cxn>
                    <a:cxn ang="0">
                      <a:pos x="2243" y="261"/>
                    </a:cxn>
                    <a:cxn ang="0">
                      <a:pos x="2038" y="316"/>
                    </a:cxn>
                    <a:cxn ang="0">
                      <a:pos x="1847" y="377"/>
                    </a:cxn>
                    <a:cxn ang="0">
                      <a:pos x="1666" y="441"/>
                    </a:cxn>
                    <a:cxn ang="0">
                      <a:pos x="1496" y="509"/>
                    </a:cxn>
                    <a:cxn ang="0">
                      <a:pos x="1338" y="579"/>
                    </a:cxn>
                    <a:cxn ang="0">
                      <a:pos x="1192" y="650"/>
                    </a:cxn>
                    <a:cxn ang="0">
                      <a:pos x="1055" y="721"/>
                    </a:cxn>
                    <a:cxn ang="0">
                      <a:pos x="928" y="796"/>
                    </a:cxn>
                    <a:cxn ang="0">
                      <a:pos x="811" y="869"/>
                    </a:cxn>
                    <a:cxn ang="0">
                      <a:pos x="705" y="944"/>
                    </a:cxn>
                    <a:cxn ang="0">
                      <a:pos x="606" y="1017"/>
                    </a:cxn>
                    <a:cxn ang="0">
                      <a:pos x="518" y="1090"/>
                    </a:cxn>
                    <a:cxn ang="0">
                      <a:pos x="436" y="1161"/>
                    </a:cxn>
                    <a:cxn ang="0">
                      <a:pos x="299" y="1295"/>
                    </a:cxn>
                    <a:cxn ang="0">
                      <a:pos x="191" y="1418"/>
                    </a:cxn>
                    <a:cxn ang="0">
                      <a:pos x="111" y="1526"/>
                    </a:cxn>
                    <a:cxn ang="0">
                      <a:pos x="54" y="1613"/>
                    </a:cxn>
                    <a:cxn ang="0">
                      <a:pos x="19" y="1677"/>
                    </a:cxn>
                    <a:cxn ang="0">
                      <a:pos x="0" y="1719"/>
                    </a:cxn>
                    <a:cxn ang="0">
                      <a:pos x="917" y="1674"/>
                    </a:cxn>
                    <a:cxn ang="0">
                      <a:pos x="3851" y="1514"/>
                    </a:cxn>
                    <a:cxn ang="0">
                      <a:pos x="4219" y="1491"/>
                    </a:cxn>
                    <a:cxn ang="0">
                      <a:pos x="4947" y="1441"/>
                    </a:cxn>
                    <a:cxn ang="0">
                      <a:pos x="5662" y="1382"/>
                    </a:cxn>
                    <a:cxn ang="0">
                      <a:pos x="6366" y="1312"/>
                    </a:cxn>
                    <a:cxn ang="0">
                      <a:pos x="7054" y="1234"/>
                    </a:cxn>
                    <a:cxn ang="0">
                      <a:pos x="7728" y="1149"/>
                    </a:cxn>
                    <a:cxn ang="0">
                      <a:pos x="8385" y="1055"/>
                    </a:cxn>
                    <a:cxn ang="0">
                      <a:pos x="9024" y="952"/>
                    </a:cxn>
                    <a:cxn ang="0">
                      <a:pos x="9337" y="899"/>
                    </a:cxn>
                  </a:cxnLst>
                  <a:rect l="0" t="0" r="r" b="b"/>
                  <a:pathLst>
                    <a:path w="9518" h="1719">
                      <a:moveTo>
                        <a:pt x="9337" y="899"/>
                      </a:moveTo>
                      <a:lnTo>
                        <a:pt x="9337" y="899"/>
                      </a:lnTo>
                      <a:lnTo>
                        <a:pt x="9382" y="885"/>
                      </a:lnTo>
                      <a:lnTo>
                        <a:pt x="9428" y="874"/>
                      </a:lnTo>
                      <a:lnTo>
                        <a:pt x="9473" y="867"/>
                      </a:lnTo>
                      <a:lnTo>
                        <a:pt x="9518" y="862"/>
                      </a:lnTo>
                      <a:lnTo>
                        <a:pt x="9518" y="862"/>
                      </a:lnTo>
                      <a:lnTo>
                        <a:pt x="9466" y="860"/>
                      </a:lnTo>
                      <a:lnTo>
                        <a:pt x="9414" y="857"/>
                      </a:lnTo>
                      <a:lnTo>
                        <a:pt x="9362" y="852"/>
                      </a:lnTo>
                      <a:lnTo>
                        <a:pt x="9308" y="845"/>
                      </a:lnTo>
                      <a:lnTo>
                        <a:pt x="9200" y="827"/>
                      </a:lnTo>
                      <a:lnTo>
                        <a:pt x="9087" y="806"/>
                      </a:lnTo>
                      <a:lnTo>
                        <a:pt x="8971" y="780"/>
                      </a:lnTo>
                      <a:lnTo>
                        <a:pt x="8851" y="753"/>
                      </a:lnTo>
                      <a:lnTo>
                        <a:pt x="8727" y="720"/>
                      </a:lnTo>
                      <a:lnTo>
                        <a:pt x="8600" y="685"/>
                      </a:lnTo>
                      <a:lnTo>
                        <a:pt x="8331" y="608"/>
                      </a:lnTo>
                      <a:lnTo>
                        <a:pt x="8043" y="525"/>
                      </a:lnTo>
                      <a:lnTo>
                        <a:pt x="7891" y="481"/>
                      </a:lnTo>
                      <a:lnTo>
                        <a:pt x="7735" y="438"/>
                      </a:lnTo>
                      <a:lnTo>
                        <a:pt x="7572" y="395"/>
                      </a:lnTo>
                      <a:lnTo>
                        <a:pt x="7403" y="351"/>
                      </a:lnTo>
                      <a:lnTo>
                        <a:pt x="7229" y="308"/>
                      </a:lnTo>
                      <a:lnTo>
                        <a:pt x="7049" y="266"/>
                      </a:lnTo>
                      <a:lnTo>
                        <a:pt x="6861" y="226"/>
                      </a:lnTo>
                      <a:lnTo>
                        <a:pt x="6666" y="189"/>
                      </a:lnTo>
                      <a:lnTo>
                        <a:pt x="6466" y="153"/>
                      </a:lnTo>
                      <a:lnTo>
                        <a:pt x="6258" y="120"/>
                      </a:lnTo>
                      <a:lnTo>
                        <a:pt x="6152" y="104"/>
                      </a:lnTo>
                      <a:lnTo>
                        <a:pt x="6044" y="90"/>
                      </a:lnTo>
                      <a:lnTo>
                        <a:pt x="5933" y="76"/>
                      </a:lnTo>
                      <a:lnTo>
                        <a:pt x="5822" y="64"/>
                      </a:lnTo>
                      <a:lnTo>
                        <a:pt x="5707" y="52"/>
                      </a:lnTo>
                      <a:lnTo>
                        <a:pt x="5592" y="42"/>
                      </a:lnTo>
                      <a:lnTo>
                        <a:pt x="5474" y="31"/>
                      </a:lnTo>
                      <a:lnTo>
                        <a:pt x="5354" y="23"/>
                      </a:lnTo>
                      <a:lnTo>
                        <a:pt x="5231" y="16"/>
                      </a:lnTo>
                      <a:lnTo>
                        <a:pt x="5107" y="10"/>
                      </a:lnTo>
                      <a:lnTo>
                        <a:pt x="4982" y="5"/>
                      </a:lnTo>
                      <a:lnTo>
                        <a:pt x="4854" y="2"/>
                      </a:lnTo>
                      <a:lnTo>
                        <a:pt x="4723" y="0"/>
                      </a:lnTo>
                      <a:lnTo>
                        <a:pt x="4591" y="0"/>
                      </a:lnTo>
                      <a:lnTo>
                        <a:pt x="4456" y="0"/>
                      </a:lnTo>
                      <a:lnTo>
                        <a:pt x="4318" y="2"/>
                      </a:lnTo>
                      <a:lnTo>
                        <a:pt x="4181" y="7"/>
                      </a:lnTo>
                      <a:lnTo>
                        <a:pt x="4039" y="12"/>
                      </a:lnTo>
                      <a:lnTo>
                        <a:pt x="3896" y="19"/>
                      </a:lnTo>
                      <a:lnTo>
                        <a:pt x="3750" y="28"/>
                      </a:lnTo>
                      <a:lnTo>
                        <a:pt x="3750" y="28"/>
                      </a:lnTo>
                      <a:lnTo>
                        <a:pt x="3606" y="38"/>
                      </a:lnTo>
                      <a:lnTo>
                        <a:pt x="3463" y="52"/>
                      </a:lnTo>
                      <a:lnTo>
                        <a:pt x="3326" y="66"/>
                      </a:lnTo>
                      <a:lnTo>
                        <a:pt x="3192" y="82"/>
                      </a:lnTo>
                      <a:lnTo>
                        <a:pt x="3062" y="99"/>
                      </a:lnTo>
                      <a:lnTo>
                        <a:pt x="2935" y="118"/>
                      </a:lnTo>
                      <a:lnTo>
                        <a:pt x="2812" y="139"/>
                      </a:lnTo>
                      <a:lnTo>
                        <a:pt x="2692" y="160"/>
                      </a:lnTo>
                      <a:lnTo>
                        <a:pt x="2575" y="184"/>
                      </a:lnTo>
                      <a:lnTo>
                        <a:pt x="2461" y="209"/>
                      </a:lnTo>
                      <a:lnTo>
                        <a:pt x="2351" y="233"/>
                      </a:lnTo>
                      <a:lnTo>
                        <a:pt x="2243" y="261"/>
                      </a:lnTo>
                      <a:lnTo>
                        <a:pt x="2139" y="289"/>
                      </a:lnTo>
                      <a:lnTo>
                        <a:pt x="2038" y="316"/>
                      </a:lnTo>
                      <a:lnTo>
                        <a:pt x="1941" y="348"/>
                      </a:lnTo>
                      <a:lnTo>
                        <a:pt x="1847" y="377"/>
                      </a:lnTo>
                      <a:lnTo>
                        <a:pt x="1755" y="410"/>
                      </a:lnTo>
                      <a:lnTo>
                        <a:pt x="1666" y="441"/>
                      </a:lnTo>
                      <a:lnTo>
                        <a:pt x="1579" y="474"/>
                      </a:lnTo>
                      <a:lnTo>
                        <a:pt x="1496" y="509"/>
                      </a:lnTo>
                      <a:lnTo>
                        <a:pt x="1416" y="544"/>
                      </a:lnTo>
                      <a:lnTo>
                        <a:pt x="1338" y="579"/>
                      </a:lnTo>
                      <a:lnTo>
                        <a:pt x="1263" y="614"/>
                      </a:lnTo>
                      <a:lnTo>
                        <a:pt x="1192" y="650"/>
                      </a:lnTo>
                      <a:lnTo>
                        <a:pt x="1122" y="685"/>
                      </a:lnTo>
                      <a:lnTo>
                        <a:pt x="1055" y="721"/>
                      </a:lnTo>
                      <a:lnTo>
                        <a:pt x="990" y="760"/>
                      </a:lnTo>
                      <a:lnTo>
                        <a:pt x="928" y="796"/>
                      </a:lnTo>
                      <a:lnTo>
                        <a:pt x="869" y="833"/>
                      </a:lnTo>
                      <a:lnTo>
                        <a:pt x="811" y="869"/>
                      </a:lnTo>
                      <a:lnTo>
                        <a:pt x="757" y="907"/>
                      </a:lnTo>
                      <a:lnTo>
                        <a:pt x="705" y="944"/>
                      </a:lnTo>
                      <a:lnTo>
                        <a:pt x="655" y="980"/>
                      </a:lnTo>
                      <a:lnTo>
                        <a:pt x="606" y="1017"/>
                      </a:lnTo>
                      <a:lnTo>
                        <a:pt x="561" y="1053"/>
                      </a:lnTo>
                      <a:lnTo>
                        <a:pt x="518" y="1090"/>
                      </a:lnTo>
                      <a:lnTo>
                        <a:pt x="476" y="1125"/>
                      </a:lnTo>
                      <a:lnTo>
                        <a:pt x="436" y="1161"/>
                      </a:lnTo>
                      <a:lnTo>
                        <a:pt x="365" y="1229"/>
                      </a:lnTo>
                      <a:lnTo>
                        <a:pt x="299" y="1295"/>
                      </a:lnTo>
                      <a:lnTo>
                        <a:pt x="241" y="1359"/>
                      </a:lnTo>
                      <a:lnTo>
                        <a:pt x="191" y="1418"/>
                      </a:lnTo>
                      <a:lnTo>
                        <a:pt x="147" y="1474"/>
                      </a:lnTo>
                      <a:lnTo>
                        <a:pt x="111" y="1526"/>
                      </a:lnTo>
                      <a:lnTo>
                        <a:pt x="80" y="1573"/>
                      </a:lnTo>
                      <a:lnTo>
                        <a:pt x="54" y="1613"/>
                      </a:lnTo>
                      <a:lnTo>
                        <a:pt x="33" y="1648"/>
                      </a:lnTo>
                      <a:lnTo>
                        <a:pt x="19" y="1677"/>
                      </a:lnTo>
                      <a:lnTo>
                        <a:pt x="8" y="1698"/>
                      </a:lnTo>
                      <a:lnTo>
                        <a:pt x="0" y="1719"/>
                      </a:lnTo>
                      <a:lnTo>
                        <a:pt x="0" y="1719"/>
                      </a:lnTo>
                      <a:lnTo>
                        <a:pt x="917" y="1674"/>
                      </a:lnTo>
                      <a:lnTo>
                        <a:pt x="1866" y="1623"/>
                      </a:lnTo>
                      <a:lnTo>
                        <a:pt x="3851" y="1514"/>
                      </a:lnTo>
                      <a:lnTo>
                        <a:pt x="3851" y="1514"/>
                      </a:lnTo>
                      <a:lnTo>
                        <a:pt x="4219" y="1491"/>
                      </a:lnTo>
                      <a:lnTo>
                        <a:pt x="4584" y="1467"/>
                      </a:lnTo>
                      <a:lnTo>
                        <a:pt x="4947" y="1441"/>
                      </a:lnTo>
                      <a:lnTo>
                        <a:pt x="5305" y="1413"/>
                      </a:lnTo>
                      <a:lnTo>
                        <a:pt x="5662" y="1382"/>
                      </a:lnTo>
                      <a:lnTo>
                        <a:pt x="6016" y="1347"/>
                      </a:lnTo>
                      <a:lnTo>
                        <a:pt x="6366" y="1312"/>
                      </a:lnTo>
                      <a:lnTo>
                        <a:pt x="6711" y="1274"/>
                      </a:lnTo>
                      <a:lnTo>
                        <a:pt x="7054" y="1234"/>
                      </a:lnTo>
                      <a:lnTo>
                        <a:pt x="7393" y="1192"/>
                      </a:lnTo>
                      <a:lnTo>
                        <a:pt x="7728" y="1149"/>
                      </a:lnTo>
                      <a:lnTo>
                        <a:pt x="8058" y="1102"/>
                      </a:lnTo>
                      <a:lnTo>
                        <a:pt x="8385" y="1055"/>
                      </a:lnTo>
                      <a:lnTo>
                        <a:pt x="8706" y="1005"/>
                      </a:lnTo>
                      <a:lnTo>
                        <a:pt x="9024" y="952"/>
                      </a:lnTo>
                      <a:lnTo>
                        <a:pt x="9337" y="899"/>
                      </a:lnTo>
                      <a:lnTo>
                        <a:pt x="9337" y="899"/>
                      </a:lnTo>
                      <a:close/>
                    </a:path>
                  </a:pathLst>
                </a:custGeom>
                <a:gradFill flip="none" rotWithShape="1">
                  <a:gsLst>
                    <a:gs pos="0">
                      <a:srgbClr val="84BC76"/>
                    </a:gs>
                    <a:gs pos="100000">
                      <a:srgbClr val="2F6C1C"/>
                    </a:gs>
                  </a:gsLst>
                  <a:lin ang="5160000" scaled="0"/>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grpSp>
        <p:nvGrpSpPr>
          <p:cNvPr id="232" name="Group 231">
            <a:extLst>
              <a:ext uri="{FF2B5EF4-FFF2-40B4-BE49-F238E27FC236}">
                <a16:creationId xmlns:a16="http://schemas.microsoft.com/office/drawing/2014/main" id="{AE33E413-4954-4D50-8665-CE07E1421FDA}"/>
              </a:ext>
              <a:ext uri="{C183D7F6-B498-43B3-948B-1728B52AA6E4}">
                <adec:decorative xmlns:adec="http://schemas.microsoft.com/office/drawing/2017/decorative" val="1"/>
              </a:ext>
            </a:extLst>
          </p:cNvPr>
          <p:cNvGrpSpPr/>
          <p:nvPr/>
        </p:nvGrpSpPr>
        <p:grpSpPr>
          <a:xfrm>
            <a:off x="6977318" y="3085162"/>
            <a:ext cx="961860" cy="3287903"/>
            <a:chOff x="3610140" y="3341974"/>
            <a:chExt cx="961860" cy="3287903"/>
          </a:xfrm>
        </p:grpSpPr>
        <p:grpSp>
          <p:nvGrpSpPr>
            <p:cNvPr id="233" name="Group 232">
              <a:extLst>
                <a:ext uri="{FF2B5EF4-FFF2-40B4-BE49-F238E27FC236}">
                  <a16:creationId xmlns:a16="http://schemas.microsoft.com/office/drawing/2014/main" id="{C99DAA68-D488-428E-8643-05935F2D57A4}"/>
                </a:ext>
              </a:extLst>
            </p:cNvPr>
            <p:cNvGrpSpPr/>
            <p:nvPr/>
          </p:nvGrpSpPr>
          <p:grpSpPr>
            <a:xfrm>
              <a:off x="3737331" y="5360827"/>
              <a:ext cx="499533" cy="1269050"/>
              <a:chOff x="3737331" y="5360827"/>
              <a:chExt cx="499533" cy="1269050"/>
            </a:xfrm>
          </p:grpSpPr>
          <p:grpSp>
            <p:nvGrpSpPr>
              <p:cNvPr id="246" name="Group 93">
                <a:extLst>
                  <a:ext uri="{FF2B5EF4-FFF2-40B4-BE49-F238E27FC236}">
                    <a16:creationId xmlns:a16="http://schemas.microsoft.com/office/drawing/2014/main" id="{2E115B1D-0C8F-400E-B4C4-D4EB5DFE1C80}"/>
                  </a:ext>
                </a:extLst>
              </p:cNvPr>
              <p:cNvGrpSpPr/>
              <p:nvPr/>
            </p:nvGrpSpPr>
            <p:grpSpPr>
              <a:xfrm rot="186992">
                <a:off x="3737331" y="5459153"/>
                <a:ext cx="499533" cy="1170724"/>
                <a:chOff x="1346198" y="3640666"/>
                <a:chExt cx="755162" cy="3117518"/>
              </a:xfrm>
            </p:grpSpPr>
            <p:sp>
              <p:nvSpPr>
                <p:cNvPr id="248" name="Freeform 7">
                  <a:extLst>
                    <a:ext uri="{FF2B5EF4-FFF2-40B4-BE49-F238E27FC236}">
                      <a16:creationId xmlns:a16="http://schemas.microsoft.com/office/drawing/2014/main" id="{0A8C5656-0592-494B-BA6E-21B5408952AC}"/>
                    </a:ext>
                  </a:extLst>
                </p:cNvPr>
                <p:cNvSpPr>
                  <a:spLocks/>
                </p:cNvSpPr>
                <p:nvPr/>
              </p:nvSpPr>
              <p:spPr bwMode="auto">
                <a:xfrm>
                  <a:off x="1740430" y="3674533"/>
                  <a:ext cx="318052" cy="3083651"/>
                </a:xfrm>
                <a:custGeom>
                  <a:avLst/>
                  <a:gdLst/>
                  <a:ahLst/>
                  <a:cxnLst>
                    <a:cxn ang="0">
                      <a:pos x="105" y="161"/>
                    </a:cxn>
                    <a:cxn ang="0">
                      <a:pos x="107" y="164"/>
                    </a:cxn>
                    <a:cxn ang="0">
                      <a:pos x="184" y="518"/>
                    </a:cxn>
                    <a:cxn ang="0">
                      <a:pos x="183" y="1119"/>
                    </a:cxn>
                    <a:cxn ang="0">
                      <a:pos x="300" y="1431"/>
                    </a:cxn>
                    <a:cxn ang="0">
                      <a:pos x="300" y="1433"/>
                    </a:cxn>
                    <a:cxn ang="0">
                      <a:pos x="352" y="1890"/>
                    </a:cxn>
                    <a:cxn ang="0">
                      <a:pos x="351" y="2256"/>
                    </a:cxn>
                    <a:cxn ang="0">
                      <a:pos x="394" y="2456"/>
                    </a:cxn>
                    <a:cxn ang="0">
                      <a:pos x="394" y="2458"/>
                    </a:cxn>
                    <a:cxn ang="0">
                      <a:pos x="349" y="2733"/>
                    </a:cxn>
                    <a:cxn ang="0">
                      <a:pos x="351" y="3132"/>
                    </a:cxn>
                    <a:cxn ang="0">
                      <a:pos x="391" y="3474"/>
                    </a:cxn>
                    <a:cxn ang="0">
                      <a:pos x="346" y="3820"/>
                    </a:cxn>
                    <a:cxn ang="0">
                      <a:pos x="389" y="3474"/>
                    </a:cxn>
                    <a:cxn ang="0">
                      <a:pos x="346" y="3132"/>
                    </a:cxn>
                    <a:cxn ang="0">
                      <a:pos x="342" y="2733"/>
                    </a:cxn>
                    <a:cxn ang="0">
                      <a:pos x="342" y="2732"/>
                    </a:cxn>
                    <a:cxn ang="0">
                      <a:pos x="386" y="2458"/>
                    </a:cxn>
                    <a:cxn ang="0">
                      <a:pos x="340" y="2256"/>
                    </a:cxn>
                    <a:cxn ang="0">
                      <a:pos x="339" y="1891"/>
                    </a:cxn>
                    <a:cxn ang="0">
                      <a:pos x="284" y="1434"/>
                    </a:cxn>
                    <a:cxn ang="0">
                      <a:pos x="165" y="1122"/>
                    </a:cxn>
                    <a:cxn ang="0">
                      <a:pos x="164" y="1119"/>
                    </a:cxn>
                    <a:cxn ang="0">
                      <a:pos x="163" y="521"/>
                    </a:cxn>
                    <a:cxn ang="0">
                      <a:pos x="83" y="172"/>
                    </a:cxn>
                    <a:cxn ang="0">
                      <a:pos x="1" y="19"/>
                    </a:cxn>
                    <a:cxn ang="0">
                      <a:pos x="0" y="9"/>
                    </a:cxn>
                    <a:cxn ang="0">
                      <a:pos x="7" y="1"/>
                    </a:cxn>
                    <a:cxn ang="0">
                      <a:pos x="11" y="0"/>
                    </a:cxn>
                    <a:cxn ang="0">
                      <a:pos x="21" y="2"/>
                    </a:cxn>
                    <a:cxn ang="0">
                      <a:pos x="24" y="7"/>
                    </a:cxn>
                  </a:cxnLst>
                  <a:rect l="0" t="0" r="r" b="b"/>
                  <a:pathLst>
                    <a:path w="394" h="3820">
                      <a:moveTo>
                        <a:pt x="24" y="7"/>
                      </a:moveTo>
                      <a:lnTo>
                        <a:pt x="105" y="161"/>
                      </a:lnTo>
                      <a:lnTo>
                        <a:pt x="105" y="162"/>
                      </a:lnTo>
                      <a:lnTo>
                        <a:pt x="107" y="164"/>
                      </a:lnTo>
                      <a:lnTo>
                        <a:pt x="184" y="516"/>
                      </a:lnTo>
                      <a:lnTo>
                        <a:pt x="184" y="518"/>
                      </a:lnTo>
                      <a:lnTo>
                        <a:pt x="184" y="519"/>
                      </a:lnTo>
                      <a:lnTo>
                        <a:pt x="183" y="1119"/>
                      </a:lnTo>
                      <a:lnTo>
                        <a:pt x="182" y="1116"/>
                      </a:lnTo>
                      <a:lnTo>
                        <a:pt x="300" y="1431"/>
                      </a:lnTo>
                      <a:lnTo>
                        <a:pt x="300" y="1432"/>
                      </a:lnTo>
                      <a:lnTo>
                        <a:pt x="300" y="1433"/>
                      </a:lnTo>
                      <a:lnTo>
                        <a:pt x="352" y="1890"/>
                      </a:lnTo>
                      <a:lnTo>
                        <a:pt x="352" y="1890"/>
                      </a:lnTo>
                      <a:lnTo>
                        <a:pt x="352" y="1891"/>
                      </a:lnTo>
                      <a:lnTo>
                        <a:pt x="351" y="2256"/>
                      </a:lnTo>
                      <a:lnTo>
                        <a:pt x="350" y="2254"/>
                      </a:lnTo>
                      <a:lnTo>
                        <a:pt x="394" y="2456"/>
                      </a:lnTo>
                      <a:lnTo>
                        <a:pt x="394" y="2457"/>
                      </a:lnTo>
                      <a:lnTo>
                        <a:pt x="394" y="2458"/>
                      </a:lnTo>
                      <a:lnTo>
                        <a:pt x="349" y="2733"/>
                      </a:lnTo>
                      <a:lnTo>
                        <a:pt x="349" y="2733"/>
                      </a:lnTo>
                      <a:lnTo>
                        <a:pt x="351" y="3132"/>
                      </a:lnTo>
                      <a:lnTo>
                        <a:pt x="351" y="3132"/>
                      </a:lnTo>
                      <a:lnTo>
                        <a:pt x="391" y="3474"/>
                      </a:lnTo>
                      <a:lnTo>
                        <a:pt x="391" y="3474"/>
                      </a:lnTo>
                      <a:lnTo>
                        <a:pt x="391" y="3474"/>
                      </a:lnTo>
                      <a:lnTo>
                        <a:pt x="346" y="3820"/>
                      </a:lnTo>
                      <a:lnTo>
                        <a:pt x="389" y="3474"/>
                      </a:lnTo>
                      <a:lnTo>
                        <a:pt x="389" y="3474"/>
                      </a:lnTo>
                      <a:lnTo>
                        <a:pt x="346" y="3132"/>
                      </a:lnTo>
                      <a:lnTo>
                        <a:pt x="346" y="3132"/>
                      </a:lnTo>
                      <a:lnTo>
                        <a:pt x="346" y="3132"/>
                      </a:lnTo>
                      <a:lnTo>
                        <a:pt x="342" y="2733"/>
                      </a:lnTo>
                      <a:lnTo>
                        <a:pt x="342" y="2733"/>
                      </a:lnTo>
                      <a:lnTo>
                        <a:pt x="342" y="2732"/>
                      </a:lnTo>
                      <a:lnTo>
                        <a:pt x="386" y="2456"/>
                      </a:lnTo>
                      <a:lnTo>
                        <a:pt x="386" y="2458"/>
                      </a:lnTo>
                      <a:lnTo>
                        <a:pt x="340" y="2257"/>
                      </a:lnTo>
                      <a:lnTo>
                        <a:pt x="340" y="2256"/>
                      </a:lnTo>
                      <a:lnTo>
                        <a:pt x="340" y="2256"/>
                      </a:lnTo>
                      <a:lnTo>
                        <a:pt x="339" y="1891"/>
                      </a:lnTo>
                      <a:lnTo>
                        <a:pt x="339" y="1891"/>
                      </a:lnTo>
                      <a:lnTo>
                        <a:pt x="284" y="1434"/>
                      </a:lnTo>
                      <a:lnTo>
                        <a:pt x="286" y="1437"/>
                      </a:lnTo>
                      <a:lnTo>
                        <a:pt x="165" y="1122"/>
                      </a:lnTo>
                      <a:lnTo>
                        <a:pt x="164" y="1120"/>
                      </a:lnTo>
                      <a:lnTo>
                        <a:pt x="164" y="1119"/>
                      </a:lnTo>
                      <a:lnTo>
                        <a:pt x="162" y="519"/>
                      </a:lnTo>
                      <a:lnTo>
                        <a:pt x="163" y="521"/>
                      </a:lnTo>
                      <a:lnTo>
                        <a:pt x="82" y="170"/>
                      </a:lnTo>
                      <a:lnTo>
                        <a:pt x="83" y="172"/>
                      </a:lnTo>
                      <a:lnTo>
                        <a:pt x="1" y="19"/>
                      </a:lnTo>
                      <a:lnTo>
                        <a:pt x="1" y="19"/>
                      </a:lnTo>
                      <a:lnTo>
                        <a:pt x="0" y="13"/>
                      </a:lnTo>
                      <a:lnTo>
                        <a:pt x="0" y="9"/>
                      </a:lnTo>
                      <a:lnTo>
                        <a:pt x="3" y="4"/>
                      </a:lnTo>
                      <a:lnTo>
                        <a:pt x="7" y="1"/>
                      </a:lnTo>
                      <a:lnTo>
                        <a:pt x="7" y="1"/>
                      </a:lnTo>
                      <a:lnTo>
                        <a:pt x="11" y="0"/>
                      </a:lnTo>
                      <a:lnTo>
                        <a:pt x="17" y="0"/>
                      </a:lnTo>
                      <a:lnTo>
                        <a:pt x="21" y="2"/>
                      </a:lnTo>
                      <a:lnTo>
                        <a:pt x="24" y="7"/>
                      </a:lnTo>
                      <a:lnTo>
                        <a:pt x="24" y="7"/>
                      </a:lnTo>
                      <a:close/>
                    </a:path>
                  </a:pathLst>
                </a:custGeom>
                <a:gradFill flip="none" rotWithShape="1">
                  <a:gsLst>
                    <a:gs pos="0">
                      <a:srgbClr val="B39375"/>
                    </a:gs>
                    <a:gs pos="100000">
                      <a:srgbClr val="3E3619"/>
                    </a:gs>
                  </a:gsLst>
                  <a:lin ang="6240000" scaled="0"/>
                  <a:tileRect/>
                </a:gradFill>
                <a:ln w="9525">
                  <a:noFill/>
                  <a:round/>
                  <a:headEnd/>
                  <a:tailEnd/>
                </a:ln>
                <a:effectLst>
                  <a:innerShdw blurRad="63500" dist="50800" dir="60000">
                    <a:srgbClr val="000000">
                      <a:alpha val="38000"/>
                    </a:srgbClr>
                  </a:innerShdw>
                </a:effectLst>
              </p:spPr>
              <p:txBody>
                <a:bodyPr vert="horz" wrap="square" lIns="91440" tIns="45720" rIns="91440" bIns="45720" numCol="1" anchor="t" anchorCtr="0" compatLnSpc="1">
                  <a:prstTxWarp prst="textNoShape">
                    <a:avLst/>
                  </a:prstTxWarp>
                </a:bodyPr>
                <a:lstStyle/>
                <a:p>
                  <a:endParaRPr lang="en-US"/>
                </a:p>
              </p:txBody>
            </p:sp>
            <p:sp>
              <p:nvSpPr>
                <p:cNvPr id="249" name="Freeform 5">
                  <a:extLst>
                    <a:ext uri="{FF2B5EF4-FFF2-40B4-BE49-F238E27FC236}">
                      <a16:creationId xmlns:a16="http://schemas.microsoft.com/office/drawing/2014/main" id="{0C6D38A9-8E71-448C-8FFA-797C438D8514}"/>
                    </a:ext>
                  </a:extLst>
                </p:cNvPr>
                <p:cNvSpPr>
                  <a:spLocks/>
                </p:cNvSpPr>
                <p:nvPr/>
              </p:nvSpPr>
              <p:spPr bwMode="auto">
                <a:xfrm>
                  <a:off x="1452034" y="3640666"/>
                  <a:ext cx="169025" cy="2623558"/>
                </a:xfrm>
                <a:custGeom>
                  <a:avLst/>
                  <a:gdLst/>
                  <a:ahLst/>
                  <a:cxnLst>
                    <a:cxn ang="0">
                      <a:pos x="53" y="517"/>
                    </a:cxn>
                    <a:cxn ang="0">
                      <a:pos x="69" y="664"/>
                    </a:cxn>
                    <a:cxn ang="0">
                      <a:pos x="74" y="774"/>
                    </a:cxn>
                    <a:cxn ang="0">
                      <a:pos x="73" y="849"/>
                    </a:cxn>
                    <a:cxn ang="0">
                      <a:pos x="64" y="923"/>
                    </a:cxn>
                    <a:cxn ang="0">
                      <a:pos x="54" y="960"/>
                    </a:cxn>
                    <a:cxn ang="0">
                      <a:pos x="37" y="1011"/>
                    </a:cxn>
                    <a:cxn ang="0">
                      <a:pos x="33" y="1063"/>
                    </a:cxn>
                    <a:cxn ang="0">
                      <a:pos x="36" y="1100"/>
                    </a:cxn>
                    <a:cxn ang="0">
                      <a:pos x="53" y="1209"/>
                    </a:cxn>
                    <a:cxn ang="0">
                      <a:pos x="56" y="1247"/>
                    </a:cxn>
                    <a:cxn ang="0">
                      <a:pos x="51" y="1284"/>
                    </a:cxn>
                    <a:cxn ang="0">
                      <a:pos x="43" y="1320"/>
                    </a:cxn>
                    <a:cxn ang="0">
                      <a:pos x="34" y="1392"/>
                    </a:cxn>
                    <a:cxn ang="0">
                      <a:pos x="30" y="1466"/>
                    </a:cxn>
                    <a:cxn ang="0">
                      <a:pos x="30" y="1576"/>
                    </a:cxn>
                    <a:cxn ang="0">
                      <a:pos x="32" y="1687"/>
                    </a:cxn>
                    <a:cxn ang="0">
                      <a:pos x="28" y="1908"/>
                    </a:cxn>
                    <a:cxn ang="0">
                      <a:pos x="21" y="2054"/>
                    </a:cxn>
                    <a:cxn ang="0">
                      <a:pos x="8" y="2201"/>
                    </a:cxn>
                    <a:cxn ang="0">
                      <a:pos x="4" y="2274"/>
                    </a:cxn>
                    <a:cxn ang="0">
                      <a:pos x="10" y="2329"/>
                    </a:cxn>
                    <a:cxn ang="0">
                      <a:pos x="20" y="2364"/>
                    </a:cxn>
                    <a:cxn ang="0">
                      <a:pos x="38" y="2417"/>
                    </a:cxn>
                    <a:cxn ang="0">
                      <a:pos x="52" y="2489"/>
                    </a:cxn>
                    <a:cxn ang="0">
                      <a:pos x="63" y="2562"/>
                    </a:cxn>
                    <a:cxn ang="0">
                      <a:pos x="82" y="2782"/>
                    </a:cxn>
                    <a:cxn ang="0">
                      <a:pos x="82" y="2782"/>
                    </a:cxn>
                    <a:cxn ang="0">
                      <a:pos x="60" y="2562"/>
                    </a:cxn>
                    <a:cxn ang="0">
                      <a:pos x="50" y="2489"/>
                    </a:cxn>
                    <a:cxn ang="0">
                      <a:pos x="34" y="2418"/>
                    </a:cxn>
                    <a:cxn ang="0">
                      <a:pos x="16" y="2366"/>
                    </a:cxn>
                    <a:cxn ang="0">
                      <a:pos x="6" y="2330"/>
                    </a:cxn>
                    <a:cxn ang="0">
                      <a:pos x="0" y="2274"/>
                    </a:cxn>
                    <a:cxn ang="0">
                      <a:pos x="2" y="2201"/>
                    </a:cxn>
                    <a:cxn ang="0">
                      <a:pos x="13" y="2054"/>
                    </a:cxn>
                    <a:cxn ang="0">
                      <a:pos x="20" y="1907"/>
                    </a:cxn>
                    <a:cxn ang="0">
                      <a:pos x="21" y="1687"/>
                    </a:cxn>
                    <a:cxn ang="0">
                      <a:pos x="19" y="1577"/>
                    </a:cxn>
                    <a:cxn ang="0">
                      <a:pos x="18" y="1466"/>
                    </a:cxn>
                    <a:cxn ang="0">
                      <a:pos x="21" y="1391"/>
                    </a:cxn>
                    <a:cxn ang="0">
                      <a:pos x="29" y="1318"/>
                    </a:cxn>
                    <a:cxn ang="0">
                      <a:pos x="38" y="1281"/>
                    </a:cxn>
                    <a:cxn ang="0">
                      <a:pos x="41" y="1247"/>
                    </a:cxn>
                    <a:cxn ang="0">
                      <a:pos x="32" y="1174"/>
                    </a:cxn>
                    <a:cxn ang="0">
                      <a:pos x="20" y="1102"/>
                    </a:cxn>
                    <a:cxn ang="0">
                      <a:pos x="17" y="1046"/>
                    </a:cxn>
                    <a:cxn ang="0">
                      <a:pos x="20" y="1008"/>
                    </a:cxn>
                    <a:cxn ang="0">
                      <a:pos x="28" y="980"/>
                    </a:cxn>
                    <a:cxn ang="0">
                      <a:pos x="38" y="953"/>
                    </a:cxn>
                    <a:cxn ang="0">
                      <a:pos x="51" y="902"/>
                    </a:cxn>
                    <a:cxn ang="0">
                      <a:pos x="57" y="812"/>
                    </a:cxn>
                    <a:cxn ang="0">
                      <a:pos x="54" y="739"/>
                    </a:cxn>
                    <a:cxn ang="0">
                      <a:pos x="42" y="592"/>
                    </a:cxn>
                    <a:cxn ang="0">
                      <a:pos x="32" y="516"/>
                    </a:cxn>
                    <a:cxn ang="0">
                      <a:pos x="161" y="4"/>
                    </a:cxn>
                    <a:cxn ang="0">
                      <a:pos x="174" y="0"/>
                    </a:cxn>
                    <a:cxn ang="0">
                      <a:pos x="182" y="6"/>
                    </a:cxn>
                    <a:cxn ang="0">
                      <a:pos x="184" y="16"/>
                    </a:cxn>
                  </a:cxnLst>
                  <a:rect l="0" t="0" r="r" b="b"/>
                  <a:pathLst>
                    <a:path w="184" h="2856">
                      <a:moveTo>
                        <a:pt x="183" y="16"/>
                      </a:moveTo>
                      <a:lnTo>
                        <a:pt x="53" y="521"/>
                      </a:lnTo>
                      <a:lnTo>
                        <a:pt x="53" y="517"/>
                      </a:lnTo>
                      <a:lnTo>
                        <a:pt x="53" y="517"/>
                      </a:lnTo>
                      <a:lnTo>
                        <a:pt x="62" y="590"/>
                      </a:lnTo>
                      <a:lnTo>
                        <a:pt x="69" y="664"/>
                      </a:lnTo>
                      <a:lnTo>
                        <a:pt x="72" y="701"/>
                      </a:lnTo>
                      <a:lnTo>
                        <a:pt x="73" y="738"/>
                      </a:lnTo>
                      <a:lnTo>
                        <a:pt x="74" y="774"/>
                      </a:lnTo>
                      <a:lnTo>
                        <a:pt x="74" y="812"/>
                      </a:lnTo>
                      <a:lnTo>
                        <a:pt x="74" y="812"/>
                      </a:lnTo>
                      <a:lnTo>
                        <a:pt x="73" y="849"/>
                      </a:lnTo>
                      <a:lnTo>
                        <a:pt x="71" y="887"/>
                      </a:lnTo>
                      <a:lnTo>
                        <a:pt x="68" y="904"/>
                      </a:lnTo>
                      <a:lnTo>
                        <a:pt x="64" y="923"/>
                      </a:lnTo>
                      <a:lnTo>
                        <a:pt x="60" y="942"/>
                      </a:lnTo>
                      <a:lnTo>
                        <a:pt x="54" y="960"/>
                      </a:lnTo>
                      <a:lnTo>
                        <a:pt x="54" y="960"/>
                      </a:lnTo>
                      <a:lnTo>
                        <a:pt x="47" y="977"/>
                      </a:lnTo>
                      <a:lnTo>
                        <a:pt x="40" y="993"/>
                      </a:lnTo>
                      <a:lnTo>
                        <a:pt x="37" y="1011"/>
                      </a:lnTo>
                      <a:lnTo>
                        <a:pt x="34" y="1028"/>
                      </a:lnTo>
                      <a:lnTo>
                        <a:pt x="33" y="1046"/>
                      </a:lnTo>
                      <a:lnTo>
                        <a:pt x="33" y="1063"/>
                      </a:lnTo>
                      <a:lnTo>
                        <a:pt x="34" y="1082"/>
                      </a:lnTo>
                      <a:lnTo>
                        <a:pt x="36" y="1100"/>
                      </a:lnTo>
                      <a:lnTo>
                        <a:pt x="36" y="1100"/>
                      </a:lnTo>
                      <a:lnTo>
                        <a:pt x="41" y="1136"/>
                      </a:lnTo>
                      <a:lnTo>
                        <a:pt x="48" y="1172"/>
                      </a:lnTo>
                      <a:lnTo>
                        <a:pt x="53" y="1209"/>
                      </a:lnTo>
                      <a:lnTo>
                        <a:pt x="54" y="1228"/>
                      </a:lnTo>
                      <a:lnTo>
                        <a:pt x="56" y="1247"/>
                      </a:lnTo>
                      <a:lnTo>
                        <a:pt x="56" y="1247"/>
                      </a:lnTo>
                      <a:lnTo>
                        <a:pt x="54" y="1266"/>
                      </a:lnTo>
                      <a:lnTo>
                        <a:pt x="53" y="1276"/>
                      </a:lnTo>
                      <a:lnTo>
                        <a:pt x="51" y="1284"/>
                      </a:lnTo>
                      <a:lnTo>
                        <a:pt x="51" y="1284"/>
                      </a:lnTo>
                      <a:lnTo>
                        <a:pt x="47" y="1302"/>
                      </a:lnTo>
                      <a:lnTo>
                        <a:pt x="43" y="1320"/>
                      </a:lnTo>
                      <a:lnTo>
                        <a:pt x="43" y="1320"/>
                      </a:lnTo>
                      <a:lnTo>
                        <a:pt x="38" y="1357"/>
                      </a:lnTo>
                      <a:lnTo>
                        <a:pt x="34" y="1392"/>
                      </a:lnTo>
                      <a:lnTo>
                        <a:pt x="34" y="1392"/>
                      </a:lnTo>
                      <a:lnTo>
                        <a:pt x="32" y="1429"/>
                      </a:lnTo>
                      <a:lnTo>
                        <a:pt x="30" y="1466"/>
                      </a:lnTo>
                      <a:lnTo>
                        <a:pt x="30" y="1539"/>
                      </a:lnTo>
                      <a:lnTo>
                        <a:pt x="30" y="1539"/>
                      </a:lnTo>
                      <a:lnTo>
                        <a:pt x="30" y="1576"/>
                      </a:lnTo>
                      <a:lnTo>
                        <a:pt x="31" y="1612"/>
                      </a:lnTo>
                      <a:lnTo>
                        <a:pt x="31" y="1612"/>
                      </a:lnTo>
                      <a:lnTo>
                        <a:pt x="32" y="1687"/>
                      </a:lnTo>
                      <a:lnTo>
                        <a:pt x="32" y="1687"/>
                      </a:lnTo>
                      <a:lnTo>
                        <a:pt x="30" y="1833"/>
                      </a:lnTo>
                      <a:lnTo>
                        <a:pt x="28" y="1908"/>
                      </a:lnTo>
                      <a:lnTo>
                        <a:pt x="26" y="1981"/>
                      </a:lnTo>
                      <a:lnTo>
                        <a:pt x="26" y="1981"/>
                      </a:lnTo>
                      <a:lnTo>
                        <a:pt x="21" y="2054"/>
                      </a:lnTo>
                      <a:lnTo>
                        <a:pt x="14" y="2128"/>
                      </a:lnTo>
                      <a:lnTo>
                        <a:pt x="14" y="2128"/>
                      </a:lnTo>
                      <a:lnTo>
                        <a:pt x="8" y="2201"/>
                      </a:lnTo>
                      <a:lnTo>
                        <a:pt x="6" y="2238"/>
                      </a:lnTo>
                      <a:lnTo>
                        <a:pt x="4" y="2274"/>
                      </a:lnTo>
                      <a:lnTo>
                        <a:pt x="4" y="2274"/>
                      </a:lnTo>
                      <a:lnTo>
                        <a:pt x="6" y="2293"/>
                      </a:lnTo>
                      <a:lnTo>
                        <a:pt x="7" y="2311"/>
                      </a:lnTo>
                      <a:lnTo>
                        <a:pt x="10" y="2329"/>
                      </a:lnTo>
                      <a:lnTo>
                        <a:pt x="14" y="2347"/>
                      </a:lnTo>
                      <a:lnTo>
                        <a:pt x="14" y="2347"/>
                      </a:lnTo>
                      <a:lnTo>
                        <a:pt x="20" y="2364"/>
                      </a:lnTo>
                      <a:lnTo>
                        <a:pt x="27" y="2381"/>
                      </a:lnTo>
                      <a:lnTo>
                        <a:pt x="33" y="2399"/>
                      </a:lnTo>
                      <a:lnTo>
                        <a:pt x="38" y="2417"/>
                      </a:lnTo>
                      <a:lnTo>
                        <a:pt x="38" y="2417"/>
                      </a:lnTo>
                      <a:lnTo>
                        <a:pt x="47" y="2452"/>
                      </a:lnTo>
                      <a:lnTo>
                        <a:pt x="52" y="2489"/>
                      </a:lnTo>
                      <a:lnTo>
                        <a:pt x="58" y="2526"/>
                      </a:lnTo>
                      <a:lnTo>
                        <a:pt x="63" y="2562"/>
                      </a:lnTo>
                      <a:lnTo>
                        <a:pt x="63" y="2562"/>
                      </a:lnTo>
                      <a:lnTo>
                        <a:pt x="71" y="2634"/>
                      </a:lnTo>
                      <a:lnTo>
                        <a:pt x="78" y="2708"/>
                      </a:lnTo>
                      <a:lnTo>
                        <a:pt x="82" y="2782"/>
                      </a:lnTo>
                      <a:lnTo>
                        <a:pt x="87" y="2856"/>
                      </a:lnTo>
                      <a:lnTo>
                        <a:pt x="87" y="2856"/>
                      </a:lnTo>
                      <a:lnTo>
                        <a:pt x="82" y="2782"/>
                      </a:lnTo>
                      <a:lnTo>
                        <a:pt x="76" y="2709"/>
                      </a:lnTo>
                      <a:lnTo>
                        <a:pt x="69" y="2636"/>
                      </a:lnTo>
                      <a:lnTo>
                        <a:pt x="60" y="2562"/>
                      </a:lnTo>
                      <a:lnTo>
                        <a:pt x="60" y="2562"/>
                      </a:lnTo>
                      <a:lnTo>
                        <a:pt x="56" y="2526"/>
                      </a:lnTo>
                      <a:lnTo>
                        <a:pt x="50" y="2489"/>
                      </a:lnTo>
                      <a:lnTo>
                        <a:pt x="42" y="2453"/>
                      </a:lnTo>
                      <a:lnTo>
                        <a:pt x="34" y="2418"/>
                      </a:lnTo>
                      <a:lnTo>
                        <a:pt x="34" y="2418"/>
                      </a:lnTo>
                      <a:lnTo>
                        <a:pt x="29" y="2400"/>
                      </a:lnTo>
                      <a:lnTo>
                        <a:pt x="22" y="2383"/>
                      </a:lnTo>
                      <a:lnTo>
                        <a:pt x="16" y="2366"/>
                      </a:lnTo>
                      <a:lnTo>
                        <a:pt x="10" y="2348"/>
                      </a:lnTo>
                      <a:lnTo>
                        <a:pt x="10" y="2348"/>
                      </a:lnTo>
                      <a:lnTo>
                        <a:pt x="6" y="2330"/>
                      </a:lnTo>
                      <a:lnTo>
                        <a:pt x="2" y="2312"/>
                      </a:lnTo>
                      <a:lnTo>
                        <a:pt x="0" y="2293"/>
                      </a:lnTo>
                      <a:lnTo>
                        <a:pt x="0" y="2274"/>
                      </a:lnTo>
                      <a:lnTo>
                        <a:pt x="0" y="2274"/>
                      </a:lnTo>
                      <a:lnTo>
                        <a:pt x="0" y="2238"/>
                      </a:lnTo>
                      <a:lnTo>
                        <a:pt x="2" y="2201"/>
                      </a:lnTo>
                      <a:lnTo>
                        <a:pt x="9" y="2128"/>
                      </a:lnTo>
                      <a:lnTo>
                        <a:pt x="9" y="2128"/>
                      </a:lnTo>
                      <a:lnTo>
                        <a:pt x="13" y="2054"/>
                      </a:lnTo>
                      <a:lnTo>
                        <a:pt x="18" y="1981"/>
                      </a:lnTo>
                      <a:lnTo>
                        <a:pt x="18" y="1981"/>
                      </a:lnTo>
                      <a:lnTo>
                        <a:pt x="20" y="1907"/>
                      </a:lnTo>
                      <a:lnTo>
                        <a:pt x="21" y="1833"/>
                      </a:lnTo>
                      <a:lnTo>
                        <a:pt x="21" y="1687"/>
                      </a:lnTo>
                      <a:lnTo>
                        <a:pt x="21" y="1687"/>
                      </a:lnTo>
                      <a:lnTo>
                        <a:pt x="20" y="1613"/>
                      </a:lnTo>
                      <a:lnTo>
                        <a:pt x="20" y="1613"/>
                      </a:lnTo>
                      <a:lnTo>
                        <a:pt x="19" y="1577"/>
                      </a:lnTo>
                      <a:lnTo>
                        <a:pt x="18" y="1539"/>
                      </a:lnTo>
                      <a:lnTo>
                        <a:pt x="18" y="1539"/>
                      </a:lnTo>
                      <a:lnTo>
                        <a:pt x="18" y="1466"/>
                      </a:lnTo>
                      <a:lnTo>
                        <a:pt x="19" y="1429"/>
                      </a:lnTo>
                      <a:lnTo>
                        <a:pt x="21" y="1391"/>
                      </a:lnTo>
                      <a:lnTo>
                        <a:pt x="21" y="1391"/>
                      </a:lnTo>
                      <a:lnTo>
                        <a:pt x="24" y="1354"/>
                      </a:lnTo>
                      <a:lnTo>
                        <a:pt x="29" y="1318"/>
                      </a:lnTo>
                      <a:lnTo>
                        <a:pt x="29" y="1318"/>
                      </a:lnTo>
                      <a:lnTo>
                        <a:pt x="33" y="1299"/>
                      </a:lnTo>
                      <a:lnTo>
                        <a:pt x="38" y="1281"/>
                      </a:lnTo>
                      <a:lnTo>
                        <a:pt x="38" y="1281"/>
                      </a:lnTo>
                      <a:lnTo>
                        <a:pt x="40" y="1264"/>
                      </a:lnTo>
                      <a:lnTo>
                        <a:pt x="41" y="1247"/>
                      </a:lnTo>
                      <a:lnTo>
                        <a:pt x="41" y="1247"/>
                      </a:lnTo>
                      <a:lnTo>
                        <a:pt x="40" y="1229"/>
                      </a:lnTo>
                      <a:lnTo>
                        <a:pt x="38" y="1211"/>
                      </a:lnTo>
                      <a:lnTo>
                        <a:pt x="32" y="1174"/>
                      </a:lnTo>
                      <a:lnTo>
                        <a:pt x="26" y="1139"/>
                      </a:lnTo>
                      <a:lnTo>
                        <a:pt x="20" y="1102"/>
                      </a:lnTo>
                      <a:lnTo>
                        <a:pt x="20" y="1102"/>
                      </a:lnTo>
                      <a:lnTo>
                        <a:pt x="18" y="1083"/>
                      </a:lnTo>
                      <a:lnTo>
                        <a:pt x="17" y="1064"/>
                      </a:lnTo>
                      <a:lnTo>
                        <a:pt x="17" y="1046"/>
                      </a:lnTo>
                      <a:lnTo>
                        <a:pt x="18" y="1027"/>
                      </a:lnTo>
                      <a:lnTo>
                        <a:pt x="18" y="1027"/>
                      </a:lnTo>
                      <a:lnTo>
                        <a:pt x="20" y="1008"/>
                      </a:lnTo>
                      <a:lnTo>
                        <a:pt x="24" y="989"/>
                      </a:lnTo>
                      <a:lnTo>
                        <a:pt x="24" y="989"/>
                      </a:lnTo>
                      <a:lnTo>
                        <a:pt x="28" y="980"/>
                      </a:lnTo>
                      <a:lnTo>
                        <a:pt x="31" y="970"/>
                      </a:lnTo>
                      <a:lnTo>
                        <a:pt x="38" y="953"/>
                      </a:lnTo>
                      <a:lnTo>
                        <a:pt x="38" y="953"/>
                      </a:lnTo>
                      <a:lnTo>
                        <a:pt x="43" y="937"/>
                      </a:lnTo>
                      <a:lnTo>
                        <a:pt x="48" y="920"/>
                      </a:lnTo>
                      <a:lnTo>
                        <a:pt x="51" y="902"/>
                      </a:lnTo>
                      <a:lnTo>
                        <a:pt x="53" y="884"/>
                      </a:lnTo>
                      <a:lnTo>
                        <a:pt x="56" y="848"/>
                      </a:lnTo>
                      <a:lnTo>
                        <a:pt x="57" y="812"/>
                      </a:lnTo>
                      <a:lnTo>
                        <a:pt x="57" y="812"/>
                      </a:lnTo>
                      <a:lnTo>
                        <a:pt x="56" y="776"/>
                      </a:lnTo>
                      <a:lnTo>
                        <a:pt x="54" y="739"/>
                      </a:lnTo>
                      <a:lnTo>
                        <a:pt x="52" y="702"/>
                      </a:lnTo>
                      <a:lnTo>
                        <a:pt x="50" y="666"/>
                      </a:lnTo>
                      <a:lnTo>
                        <a:pt x="42" y="592"/>
                      </a:lnTo>
                      <a:lnTo>
                        <a:pt x="32" y="520"/>
                      </a:lnTo>
                      <a:lnTo>
                        <a:pt x="32" y="518"/>
                      </a:lnTo>
                      <a:lnTo>
                        <a:pt x="32" y="516"/>
                      </a:lnTo>
                      <a:lnTo>
                        <a:pt x="159" y="9"/>
                      </a:lnTo>
                      <a:lnTo>
                        <a:pt x="159" y="9"/>
                      </a:lnTo>
                      <a:lnTo>
                        <a:pt x="161" y="4"/>
                      </a:lnTo>
                      <a:lnTo>
                        <a:pt x="164" y="1"/>
                      </a:lnTo>
                      <a:lnTo>
                        <a:pt x="169" y="0"/>
                      </a:lnTo>
                      <a:lnTo>
                        <a:pt x="174" y="0"/>
                      </a:lnTo>
                      <a:lnTo>
                        <a:pt x="174" y="0"/>
                      </a:lnTo>
                      <a:lnTo>
                        <a:pt x="179" y="2"/>
                      </a:lnTo>
                      <a:lnTo>
                        <a:pt x="182" y="6"/>
                      </a:lnTo>
                      <a:lnTo>
                        <a:pt x="184" y="10"/>
                      </a:lnTo>
                      <a:lnTo>
                        <a:pt x="184" y="16"/>
                      </a:lnTo>
                      <a:lnTo>
                        <a:pt x="184" y="16"/>
                      </a:lnTo>
                      <a:lnTo>
                        <a:pt x="183" y="16"/>
                      </a:lnTo>
                      <a:lnTo>
                        <a:pt x="183" y="16"/>
                      </a:lnTo>
                      <a:close/>
                    </a:path>
                  </a:pathLst>
                </a:custGeom>
                <a:gradFill flip="none" rotWithShape="1">
                  <a:gsLst>
                    <a:gs pos="0">
                      <a:srgbClr val="B39375"/>
                    </a:gs>
                    <a:gs pos="100000">
                      <a:srgbClr val="3E3619"/>
                    </a:gs>
                  </a:gsLst>
                  <a:lin ang="6240000" scaled="0"/>
                  <a:tileRect/>
                </a:gradFill>
                <a:ln w="9525">
                  <a:noFill/>
                  <a:round/>
                  <a:headEnd/>
                  <a:tailEnd/>
                </a:ln>
                <a:effectLst>
                  <a:innerShdw blurRad="63500" dist="50800" dir="60000">
                    <a:srgbClr val="000000">
                      <a:alpha val="38000"/>
                    </a:srgbClr>
                  </a:innerShdw>
                </a:effectLst>
              </p:spPr>
              <p:txBody>
                <a:bodyPr vert="horz" wrap="square" lIns="91440" tIns="45720" rIns="91440" bIns="45720" numCol="1" anchor="t" anchorCtr="0" compatLnSpc="1">
                  <a:prstTxWarp prst="textNoShape">
                    <a:avLst/>
                  </a:prstTxWarp>
                </a:bodyPr>
                <a:lstStyle/>
                <a:p>
                  <a:endParaRPr lang="en-US"/>
                </a:p>
              </p:txBody>
            </p:sp>
            <p:sp>
              <p:nvSpPr>
                <p:cNvPr id="250" name="Freeform 6">
                  <a:extLst>
                    <a:ext uri="{FF2B5EF4-FFF2-40B4-BE49-F238E27FC236}">
                      <a16:creationId xmlns:a16="http://schemas.microsoft.com/office/drawing/2014/main" id="{41C39631-C60B-4289-AC7B-4671DC530CE2}"/>
                    </a:ext>
                  </a:extLst>
                </p:cNvPr>
                <p:cNvSpPr>
                  <a:spLocks/>
                </p:cNvSpPr>
                <p:nvPr/>
              </p:nvSpPr>
              <p:spPr bwMode="auto">
                <a:xfrm rot="400286">
                  <a:off x="1517122" y="3676651"/>
                  <a:ext cx="584238" cy="2470150"/>
                </a:xfrm>
                <a:custGeom>
                  <a:avLst/>
                  <a:gdLst/>
                  <a:ahLst/>
                  <a:cxnLst>
                    <a:cxn ang="0">
                      <a:pos x="26" y="13"/>
                    </a:cxn>
                    <a:cxn ang="0">
                      <a:pos x="25" y="244"/>
                    </a:cxn>
                    <a:cxn ang="0">
                      <a:pos x="23" y="239"/>
                    </a:cxn>
                    <a:cxn ang="0">
                      <a:pos x="166" y="496"/>
                    </a:cxn>
                    <a:cxn ang="0">
                      <a:pos x="165" y="495"/>
                    </a:cxn>
                    <a:cxn ang="0">
                      <a:pos x="285" y="635"/>
                    </a:cxn>
                    <a:cxn ang="0">
                      <a:pos x="286" y="638"/>
                    </a:cxn>
                    <a:cxn ang="0">
                      <a:pos x="287" y="639"/>
                    </a:cxn>
                    <a:cxn ang="0">
                      <a:pos x="385" y="911"/>
                    </a:cxn>
                    <a:cxn ang="0">
                      <a:pos x="386" y="912"/>
                    </a:cxn>
                    <a:cxn ang="0">
                      <a:pos x="386" y="914"/>
                    </a:cxn>
                    <a:cxn ang="0">
                      <a:pos x="354" y="1351"/>
                    </a:cxn>
                    <a:cxn ang="0">
                      <a:pos x="354" y="1350"/>
                    </a:cxn>
                    <a:cxn ang="0">
                      <a:pos x="401" y="1665"/>
                    </a:cxn>
                    <a:cxn ang="0">
                      <a:pos x="400" y="1663"/>
                    </a:cxn>
                    <a:cxn ang="0">
                      <a:pos x="567" y="1939"/>
                    </a:cxn>
                    <a:cxn ang="0">
                      <a:pos x="567" y="1939"/>
                    </a:cxn>
                    <a:cxn ang="0">
                      <a:pos x="567" y="1940"/>
                    </a:cxn>
                    <a:cxn ang="0">
                      <a:pos x="567" y="1940"/>
                    </a:cxn>
                    <a:cxn ang="0">
                      <a:pos x="586" y="2041"/>
                    </a:cxn>
                    <a:cxn ang="0">
                      <a:pos x="603" y="2142"/>
                    </a:cxn>
                    <a:cxn ang="0">
                      <a:pos x="636" y="2345"/>
                    </a:cxn>
                    <a:cxn ang="0">
                      <a:pos x="636" y="2345"/>
                    </a:cxn>
                    <a:cxn ang="0">
                      <a:pos x="636" y="2345"/>
                    </a:cxn>
                    <a:cxn ang="0">
                      <a:pos x="635" y="2689"/>
                    </a:cxn>
                    <a:cxn ang="0">
                      <a:pos x="633" y="2345"/>
                    </a:cxn>
                    <a:cxn ang="0">
                      <a:pos x="633" y="2345"/>
                    </a:cxn>
                    <a:cxn ang="0">
                      <a:pos x="633" y="2345"/>
                    </a:cxn>
                    <a:cxn ang="0">
                      <a:pos x="598" y="2143"/>
                    </a:cxn>
                    <a:cxn ang="0">
                      <a:pos x="580" y="2042"/>
                    </a:cxn>
                    <a:cxn ang="0">
                      <a:pos x="560" y="1941"/>
                    </a:cxn>
                    <a:cxn ang="0">
                      <a:pos x="562" y="1942"/>
                    </a:cxn>
                    <a:cxn ang="0">
                      <a:pos x="393" y="1669"/>
                    </a:cxn>
                    <a:cxn ang="0">
                      <a:pos x="391" y="1668"/>
                    </a:cxn>
                    <a:cxn ang="0">
                      <a:pos x="391" y="1666"/>
                    </a:cxn>
                    <a:cxn ang="0">
                      <a:pos x="341" y="1352"/>
                    </a:cxn>
                    <a:cxn ang="0">
                      <a:pos x="341" y="1351"/>
                    </a:cxn>
                    <a:cxn ang="0">
                      <a:pos x="341" y="1351"/>
                    </a:cxn>
                    <a:cxn ang="0">
                      <a:pos x="369" y="913"/>
                    </a:cxn>
                    <a:cxn ang="0">
                      <a:pos x="369" y="916"/>
                    </a:cxn>
                    <a:cxn ang="0">
                      <a:pos x="269" y="645"/>
                    </a:cxn>
                    <a:cxn ang="0">
                      <a:pos x="270" y="649"/>
                    </a:cxn>
                    <a:cxn ang="0">
                      <a:pos x="148" y="509"/>
                    </a:cxn>
                    <a:cxn ang="0">
                      <a:pos x="148" y="508"/>
                    </a:cxn>
                    <a:cxn ang="0">
                      <a:pos x="147" y="506"/>
                    </a:cxn>
                    <a:cxn ang="0">
                      <a:pos x="3" y="250"/>
                    </a:cxn>
                    <a:cxn ang="0">
                      <a:pos x="0" y="248"/>
                    </a:cxn>
                    <a:cxn ang="0">
                      <a:pos x="0" y="244"/>
                    </a:cxn>
                    <a:cxn ang="0">
                      <a:pos x="0" y="13"/>
                    </a:cxn>
                    <a:cxn ang="0">
                      <a:pos x="0" y="13"/>
                    </a:cxn>
                    <a:cxn ang="0">
                      <a:pos x="0" y="8"/>
                    </a:cxn>
                    <a:cxn ang="0">
                      <a:pos x="4" y="4"/>
                    </a:cxn>
                    <a:cxn ang="0">
                      <a:pos x="8" y="1"/>
                    </a:cxn>
                    <a:cxn ang="0">
                      <a:pos x="13" y="0"/>
                    </a:cxn>
                    <a:cxn ang="0">
                      <a:pos x="13" y="0"/>
                    </a:cxn>
                    <a:cxn ang="0">
                      <a:pos x="18" y="1"/>
                    </a:cxn>
                    <a:cxn ang="0">
                      <a:pos x="21" y="4"/>
                    </a:cxn>
                    <a:cxn ang="0">
                      <a:pos x="25" y="8"/>
                    </a:cxn>
                    <a:cxn ang="0">
                      <a:pos x="26" y="13"/>
                    </a:cxn>
                    <a:cxn ang="0">
                      <a:pos x="26" y="13"/>
                    </a:cxn>
                    <a:cxn ang="0">
                      <a:pos x="26" y="13"/>
                    </a:cxn>
                    <a:cxn ang="0">
                      <a:pos x="26" y="13"/>
                    </a:cxn>
                  </a:cxnLst>
                  <a:rect l="0" t="0" r="r" b="b"/>
                  <a:pathLst>
                    <a:path w="636" h="2689">
                      <a:moveTo>
                        <a:pt x="26" y="13"/>
                      </a:moveTo>
                      <a:lnTo>
                        <a:pt x="25" y="244"/>
                      </a:lnTo>
                      <a:lnTo>
                        <a:pt x="23" y="239"/>
                      </a:lnTo>
                      <a:lnTo>
                        <a:pt x="166" y="496"/>
                      </a:lnTo>
                      <a:lnTo>
                        <a:pt x="165" y="495"/>
                      </a:lnTo>
                      <a:lnTo>
                        <a:pt x="285" y="635"/>
                      </a:lnTo>
                      <a:lnTo>
                        <a:pt x="286" y="638"/>
                      </a:lnTo>
                      <a:lnTo>
                        <a:pt x="287" y="639"/>
                      </a:lnTo>
                      <a:lnTo>
                        <a:pt x="385" y="911"/>
                      </a:lnTo>
                      <a:lnTo>
                        <a:pt x="386" y="912"/>
                      </a:lnTo>
                      <a:lnTo>
                        <a:pt x="386" y="914"/>
                      </a:lnTo>
                      <a:lnTo>
                        <a:pt x="354" y="1351"/>
                      </a:lnTo>
                      <a:lnTo>
                        <a:pt x="354" y="1350"/>
                      </a:lnTo>
                      <a:lnTo>
                        <a:pt x="401" y="1665"/>
                      </a:lnTo>
                      <a:lnTo>
                        <a:pt x="400" y="1663"/>
                      </a:lnTo>
                      <a:lnTo>
                        <a:pt x="567" y="1939"/>
                      </a:lnTo>
                      <a:lnTo>
                        <a:pt x="567" y="1939"/>
                      </a:lnTo>
                      <a:lnTo>
                        <a:pt x="567" y="1940"/>
                      </a:lnTo>
                      <a:lnTo>
                        <a:pt x="567" y="1940"/>
                      </a:lnTo>
                      <a:lnTo>
                        <a:pt x="586" y="2041"/>
                      </a:lnTo>
                      <a:lnTo>
                        <a:pt x="603" y="2142"/>
                      </a:lnTo>
                      <a:lnTo>
                        <a:pt x="636" y="2345"/>
                      </a:lnTo>
                      <a:lnTo>
                        <a:pt x="636" y="2345"/>
                      </a:lnTo>
                      <a:lnTo>
                        <a:pt x="636" y="2345"/>
                      </a:lnTo>
                      <a:lnTo>
                        <a:pt x="635" y="2689"/>
                      </a:lnTo>
                      <a:lnTo>
                        <a:pt x="633" y="2345"/>
                      </a:lnTo>
                      <a:lnTo>
                        <a:pt x="633" y="2345"/>
                      </a:lnTo>
                      <a:lnTo>
                        <a:pt x="633" y="2345"/>
                      </a:lnTo>
                      <a:lnTo>
                        <a:pt x="598" y="2143"/>
                      </a:lnTo>
                      <a:lnTo>
                        <a:pt x="580" y="2042"/>
                      </a:lnTo>
                      <a:lnTo>
                        <a:pt x="560" y="1941"/>
                      </a:lnTo>
                      <a:lnTo>
                        <a:pt x="562" y="1942"/>
                      </a:lnTo>
                      <a:lnTo>
                        <a:pt x="393" y="1669"/>
                      </a:lnTo>
                      <a:lnTo>
                        <a:pt x="391" y="1668"/>
                      </a:lnTo>
                      <a:lnTo>
                        <a:pt x="391" y="1666"/>
                      </a:lnTo>
                      <a:lnTo>
                        <a:pt x="341" y="1352"/>
                      </a:lnTo>
                      <a:lnTo>
                        <a:pt x="341" y="1351"/>
                      </a:lnTo>
                      <a:lnTo>
                        <a:pt x="341" y="1351"/>
                      </a:lnTo>
                      <a:lnTo>
                        <a:pt x="369" y="913"/>
                      </a:lnTo>
                      <a:lnTo>
                        <a:pt x="369" y="916"/>
                      </a:lnTo>
                      <a:lnTo>
                        <a:pt x="269" y="645"/>
                      </a:lnTo>
                      <a:lnTo>
                        <a:pt x="270" y="649"/>
                      </a:lnTo>
                      <a:lnTo>
                        <a:pt x="148" y="509"/>
                      </a:lnTo>
                      <a:lnTo>
                        <a:pt x="148" y="508"/>
                      </a:lnTo>
                      <a:lnTo>
                        <a:pt x="147" y="506"/>
                      </a:lnTo>
                      <a:lnTo>
                        <a:pt x="3" y="250"/>
                      </a:lnTo>
                      <a:lnTo>
                        <a:pt x="0" y="248"/>
                      </a:lnTo>
                      <a:lnTo>
                        <a:pt x="0" y="244"/>
                      </a:lnTo>
                      <a:lnTo>
                        <a:pt x="0" y="13"/>
                      </a:lnTo>
                      <a:lnTo>
                        <a:pt x="0" y="13"/>
                      </a:lnTo>
                      <a:lnTo>
                        <a:pt x="0" y="8"/>
                      </a:lnTo>
                      <a:lnTo>
                        <a:pt x="4" y="4"/>
                      </a:lnTo>
                      <a:lnTo>
                        <a:pt x="8" y="1"/>
                      </a:lnTo>
                      <a:lnTo>
                        <a:pt x="13" y="0"/>
                      </a:lnTo>
                      <a:lnTo>
                        <a:pt x="13" y="0"/>
                      </a:lnTo>
                      <a:lnTo>
                        <a:pt x="18" y="1"/>
                      </a:lnTo>
                      <a:lnTo>
                        <a:pt x="21" y="4"/>
                      </a:lnTo>
                      <a:lnTo>
                        <a:pt x="25" y="8"/>
                      </a:lnTo>
                      <a:lnTo>
                        <a:pt x="26" y="13"/>
                      </a:lnTo>
                      <a:lnTo>
                        <a:pt x="26" y="13"/>
                      </a:lnTo>
                      <a:lnTo>
                        <a:pt x="26" y="13"/>
                      </a:lnTo>
                      <a:lnTo>
                        <a:pt x="26" y="13"/>
                      </a:lnTo>
                      <a:close/>
                    </a:path>
                  </a:pathLst>
                </a:custGeom>
                <a:gradFill flip="none" rotWithShape="1">
                  <a:gsLst>
                    <a:gs pos="0">
                      <a:srgbClr val="B39375"/>
                    </a:gs>
                    <a:gs pos="100000">
                      <a:srgbClr val="3E3619"/>
                    </a:gs>
                  </a:gsLst>
                  <a:lin ang="6240000" scaled="0"/>
                  <a:tileRect/>
                </a:gradFill>
                <a:ln w="9525">
                  <a:noFill/>
                  <a:round/>
                  <a:headEnd/>
                  <a:tailEnd/>
                </a:ln>
                <a:effectLst>
                  <a:innerShdw blurRad="63500" dist="50800" dir="60000">
                    <a:srgbClr val="000000">
                      <a:alpha val="38000"/>
                    </a:srgbClr>
                  </a:innerShdw>
                </a:effectLst>
              </p:spPr>
              <p:txBody>
                <a:bodyPr vert="horz" wrap="square" lIns="91440" tIns="45720" rIns="91440" bIns="45720" numCol="1" anchor="t" anchorCtr="0" compatLnSpc="1">
                  <a:prstTxWarp prst="textNoShape">
                    <a:avLst/>
                  </a:prstTxWarp>
                </a:bodyPr>
                <a:lstStyle/>
                <a:p>
                  <a:endParaRPr lang="en-US"/>
                </a:p>
              </p:txBody>
            </p:sp>
            <p:sp>
              <p:nvSpPr>
                <p:cNvPr id="251" name="Freeform 8">
                  <a:extLst>
                    <a:ext uri="{FF2B5EF4-FFF2-40B4-BE49-F238E27FC236}">
                      <a16:creationId xmlns:a16="http://schemas.microsoft.com/office/drawing/2014/main" id="{6A666BEE-2F9E-401D-A3AF-C9F5AB91CBCA}"/>
                    </a:ext>
                  </a:extLst>
                </p:cNvPr>
                <p:cNvSpPr>
                  <a:spLocks/>
                </p:cNvSpPr>
                <p:nvPr/>
              </p:nvSpPr>
              <p:spPr bwMode="auto">
                <a:xfrm>
                  <a:off x="1837266" y="4109509"/>
                  <a:ext cx="155327" cy="657224"/>
                </a:xfrm>
                <a:custGeom>
                  <a:avLst/>
                  <a:gdLst/>
                  <a:ahLst/>
                  <a:cxnLst>
                    <a:cxn ang="0">
                      <a:pos x="175" y="17"/>
                    </a:cxn>
                    <a:cxn ang="0">
                      <a:pos x="130" y="143"/>
                    </a:cxn>
                    <a:cxn ang="0">
                      <a:pos x="130" y="144"/>
                    </a:cxn>
                    <a:cxn ang="0">
                      <a:pos x="129" y="146"/>
                    </a:cxn>
                    <a:cxn ang="0">
                      <a:pos x="86" y="194"/>
                    </a:cxn>
                    <a:cxn ang="0">
                      <a:pos x="88" y="188"/>
                    </a:cxn>
                    <a:cxn ang="0">
                      <a:pos x="84" y="418"/>
                    </a:cxn>
                    <a:cxn ang="0">
                      <a:pos x="84" y="419"/>
                    </a:cxn>
                    <a:cxn ang="0">
                      <a:pos x="83" y="420"/>
                    </a:cxn>
                    <a:cxn ang="0">
                      <a:pos x="33" y="489"/>
                    </a:cxn>
                    <a:cxn ang="0">
                      <a:pos x="33" y="489"/>
                    </a:cxn>
                    <a:cxn ang="0">
                      <a:pos x="4" y="537"/>
                    </a:cxn>
                    <a:cxn ang="0">
                      <a:pos x="4" y="537"/>
                    </a:cxn>
                    <a:cxn ang="0">
                      <a:pos x="3" y="614"/>
                    </a:cxn>
                    <a:cxn ang="0">
                      <a:pos x="0" y="537"/>
                    </a:cxn>
                    <a:cxn ang="0">
                      <a:pos x="0" y="536"/>
                    </a:cxn>
                    <a:cxn ang="0">
                      <a:pos x="1" y="536"/>
                    </a:cxn>
                    <a:cxn ang="0">
                      <a:pos x="28" y="487"/>
                    </a:cxn>
                    <a:cxn ang="0">
                      <a:pos x="28" y="486"/>
                    </a:cxn>
                    <a:cxn ang="0">
                      <a:pos x="28" y="486"/>
                    </a:cxn>
                    <a:cxn ang="0">
                      <a:pos x="76" y="416"/>
                    </a:cxn>
                    <a:cxn ang="0">
                      <a:pos x="75" y="418"/>
                    </a:cxn>
                    <a:cxn ang="0">
                      <a:pos x="70" y="188"/>
                    </a:cxn>
                    <a:cxn ang="0">
                      <a:pos x="70" y="185"/>
                    </a:cxn>
                    <a:cxn ang="0">
                      <a:pos x="73" y="183"/>
                    </a:cxn>
                    <a:cxn ang="0">
                      <a:pos x="114" y="133"/>
                    </a:cxn>
                    <a:cxn ang="0">
                      <a:pos x="111" y="136"/>
                    </a:cxn>
                    <a:cxn ang="0">
                      <a:pos x="150" y="9"/>
                    </a:cxn>
                    <a:cxn ang="0">
                      <a:pos x="150" y="9"/>
                    </a:cxn>
                    <a:cxn ang="0">
                      <a:pos x="154" y="5"/>
                    </a:cxn>
                    <a:cxn ang="0">
                      <a:pos x="157" y="2"/>
                    </a:cxn>
                    <a:cxn ang="0">
                      <a:pos x="161" y="0"/>
                    </a:cxn>
                    <a:cxn ang="0">
                      <a:pos x="167" y="0"/>
                    </a:cxn>
                    <a:cxn ang="0">
                      <a:pos x="167" y="0"/>
                    </a:cxn>
                    <a:cxn ang="0">
                      <a:pos x="171" y="3"/>
                    </a:cxn>
                    <a:cxn ang="0">
                      <a:pos x="175" y="7"/>
                    </a:cxn>
                    <a:cxn ang="0">
                      <a:pos x="176" y="12"/>
                    </a:cxn>
                    <a:cxn ang="0">
                      <a:pos x="175" y="17"/>
                    </a:cxn>
                    <a:cxn ang="0">
                      <a:pos x="175" y="17"/>
                    </a:cxn>
                    <a:cxn ang="0">
                      <a:pos x="175" y="17"/>
                    </a:cxn>
                    <a:cxn ang="0">
                      <a:pos x="175" y="17"/>
                    </a:cxn>
                  </a:cxnLst>
                  <a:rect l="0" t="0" r="r" b="b"/>
                  <a:pathLst>
                    <a:path w="176" h="614">
                      <a:moveTo>
                        <a:pt x="175" y="17"/>
                      </a:moveTo>
                      <a:lnTo>
                        <a:pt x="130" y="143"/>
                      </a:lnTo>
                      <a:lnTo>
                        <a:pt x="130" y="144"/>
                      </a:lnTo>
                      <a:lnTo>
                        <a:pt x="129" y="146"/>
                      </a:lnTo>
                      <a:lnTo>
                        <a:pt x="86" y="194"/>
                      </a:lnTo>
                      <a:lnTo>
                        <a:pt x="88" y="188"/>
                      </a:lnTo>
                      <a:lnTo>
                        <a:pt x="84" y="418"/>
                      </a:lnTo>
                      <a:lnTo>
                        <a:pt x="84" y="419"/>
                      </a:lnTo>
                      <a:lnTo>
                        <a:pt x="83" y="420"/>
                      </a:lnTo>
                      <a:lnTo>
                        <a:pt x="33" y="489"/>
                      </a:lnTo>
                      <a:lnTo>
                        <a:pt x="33" y="489"/>
                      </a:lnTo>
                      <a:lnTo>
                        <a:pt x="4" y="537"/>
                      </a:lnTo>
                      <a:lnTo>
                        <a:pt x="4" y="537"/>
                      </a:lnTo>
                      <a:lnTo>
                        <a:pt x="3" y="614"/>
                      </a:lnTo>
                      <a:lnTo>
                        <a:pt x="0" y="537"/>
                      </a:lnTo>
                      <a:lnTo>
                        <a:pt x="0" y="536"/>
                      </a:lnTo>
                      <a:lnTo>
                        <a:pt x="1" y="536"/>
                      </a:lnTo>
                      <a:lnTo>
                        <a:pt x="28" y="487"/>
                      </a:lnTo>
                      <a:lnTo>
                        <a:pt x="28" y="486"/>
                      </a:lnTo>
                      <a:lnTo>
                        <a:pt x="28" y="486"/>
                      </a:lnTo>
                      <a:lnTo>
                        <a:pt x="76" y="416"/>
                      </a:lnTo>
                      <a:lnTo>
                        <a:pt x="75" y="418"/>
                      </a:lnTo>
                      <a:lnTo>
                        <a:pt x="70" y="188"/>
                      </a:lnTo>
                      <a:lnTo>
                        <a:pt x="70" y="185"/>
                      </a:lnTo>
                      <a:lnTo>
                        <a:pt x="73" y="183"/>
                      </a:lnTo>
                      <a:lnTo>
                        <a:pt x="114" y="133"/>
                      </a:lnTo>
                      <a:lnTo>
                        <a:pt x="111" y="136"/>
                      </a:lnTo>
                      <a:lnTo>
                        <a:pt x="150" y="9"/>
                      </a:lnTo>
                      <a:lnTo>
                        <a:pt x="150" y="9"/>
                      </a:lnTo>
                      <a:lnTo>
                        <a:pt x="154" y="5"/>
                      </a:lnTo>
                      <a:lnTo>
                        <a:pt x="157" y="2"/>
                      </a:lnTo>
                      <a:lnTo>
                        <a:pt x="161" y="0"/>
                      </a:lnTo>
                      <a:lnTo>
                        <a:pt x="167" y="0"/>
                      </a:lnTo>
                      <a:lnTo>
                        <a:pt x="167" y="0"/>
                      </a:lnTo>
                      <a:lnTo>
                        <a:pt x="171" y="3"/>
                      </a:lnTo>
                      <a:lnTo>
                        <a:pt x="175" y="7"/>
                      </a:lnTo>
                      <a:lnTo>
                        <a:pt x="176" y="12"/>
                      </a:lnTo>
                      <a:lnTo>
                        <a:pt x="175" y="17"/>
                      </a:lnTo>
                      <a:lnTo>
                        <a:pt x="175" y="17"/>
                      </a:lnTo>
                      <a:lnTo>
                        <a:pt x="175" y="17"/>
                      </a:lnTo>
                      <a:lnTo>
                        <a:pt x="175" y="17"/>
                      </a:lnTo>
                      <a:close/>
                    </a:path>
                  </a:pathLst>
                </a:custGeom>
                <a:gradFill flip="none" rotWithShape="1">
                  <a:gsLst>
                    <a:gs pos="0">
                      <a:srgbClr val="B39375"/>
                    </a:gs>
                    <a:gs pos="100000">
                      <a:srgbClr val="3E3619"/>
                    </a:gs>
                  </a:gsLst>
                  <a:lin ang="6240000" scaled="0"/>
                  <a:tileRect/>
                </a:gradFill>
                <a:ln w="9525">
                  <a:noFill/>
                  <a:round/>
                  <a:headEnd/>
                  <a:tailEnd/>
                </a:ln>
                <a:effectLst>
                  <a:innerShdw blurRad="63500" dist="50800" dir="60000">
                    <a:srgbClr val="000000">
                      <a:alpha val="38000"/>
                    </a:srgbClr>
                  </a:innerShdw>
                </a:effectLst>
              </p:spPr>
              <p:txBody>
                <a:bodyPr vert="horz" wrap="square" lIns="91440" tIns="45720" rIns="91440" bIns="45720" numCol="1" anchor="t" anchorCtr="0" compatLnSpc="1">
                  <a:prstTxWarp prst="textNoShape">
                    <a:avLst/>
                  </a:prstTxWarp>
                </a:bodyPr>
                <a:lstStyle/>
                <a:p>
                  <a:endParaRPr lang="en-US"/>
                </a:p>
              </p:txBody>
            </p:sp>
            <p:sp>
              <p:nvSpPr>
                <p:cNvPr id="252" name="Freeform 7">
                  <a:extLst>
                    <a:ext uri="{FF2B5EF4-FFF2-40B4-BE49-F238E27FC236}">
                      <a16:creationId xmlns:a16="http://schemas.microsoft.com/office/drawing/2014/main" id="{7DB3EE52-A851-45BC-8477-9C31856FFE85}"/>
                    </a:ext>
                  </a:extLst>
                </p:cNvPr>
                <p:cNvSpPr>
                  <a:spLocks/>
                </p:cNvSpPr>
                <p:nvPr/>
              </p:nvSpPr>
              <p:spPr bwMode="auto">
                <a:xfrm rot="21316019" flipH="1">
                  <a:off x="1500486" y="3662715"/>
                  <a:ext cx="268985" cy="2560804"/>
                </a:xfrm>
                <a:custGeom>
                  <a:avLst/>
                  <a:gdLst/>
                  <a:ahLst/>
                  <a:cxnLst>
                    <a:cxn ang="0">
                      <a:pos x="105" y="161"/>
                    </a:cxn>
                    <a:cxn ang="0">
                      <a:pos x="107" y="164"/>
                    </a:cxn>
                    <a:cxn ang="0">
                      <a:pos x="184" y="518"/>
                    </a:cxn>
                    <a:cxn ang="0">
                      <a:pos x="183" y="1119"/>
                    </a:cxn>
                    <a:cxn ang="0">
                      <a:pos x="300" y="1431"/>
                    </a:cxn>
                    <a:cxn ang="0">
                      <a:pos x="300" y="1433"/>
                    </a:cxn>
                    <a:cxn ang="0">
                      <a:pos x="352" y="1890"/>
                    </a:cxn>
                    <a:cxn ang="0">
                      <a:pos x="351" y="2256"/>
                    </a:cxn>
                    <a:cxn ang="0">
                      <a:pos x="394" y="2456"/>
                    </a:cxn>
                    <a:cxn ang="0">
                      <a:pos x="394" y="2458"/>
                    </a:cxn>
                    <a:cxn ang="0">
                      <a:pos x="349" y="2733"/>
                    </a:cxn>
                    <a:cxn ang="0">
                      <a:pos x="351" y="3132"/>
                    </a:cxn>
                    <a:cxn ang="0">
                      <a:pos x="391" y="3474"/>
                    </a:cxn>
                    <a:cxn ang="0">
                      <a:pos x="346" y="3820"/>
                    </a:cxn>
                    <a:cxn ang="0">
                      <a:pos x="389" y="3474"/>
                    </a:cxn>
                    <a:cxn ang="0">
                      <a:pos x="346" y="3132"/>
                    </a:cxn>
                    <a:cxn ang="0">
                      <a:pos x="342" y="2733"/>
                    </a:cxn>
                    <a:cxn ang="0">
                      <a:pos x="342" y="2732"/>
                    </a:cxn>
                    <a:cxn ang="0">
                      <a:pos x="386" y="2458"/>
                    </a:cxn>
                    <a:cxn ang="0">
                      <a:pos x="340" y="2256"/>
                    </a:cxn>
                    <a:cxn ang="0">
                      <a:pos x="339" y="1891"/>
                    </a:cxn>
                    <a:cxn ang="0">
                      <a:pos x="284" y="1434"/>
                    </a:cxn>
                    <a:cxn ang="0">
                      <a:pos x="165" y="1122"/>
                    </a:cxn>
                    <a:cxn ang="0">
                      <a:pos x="164" y="1119"/>
                    </a:cxn>
                    <a:cxn ang="0">
                      <a:pos x="163" y="521"/>
                    </a:cxn>
                    <a:cxn ang="0">
                      <a:pos x="83" y="172"/>
                    </a:cxn>
                    <a:cxn ang="0">
                      <a:pos x="1" y="19"/>
                    </a:cxn>
                    <a:cxn ang="0">
                      <a:pos x="0" y="9"/>
                    </a:cxn>
                    <a:cxn ang="0">
                      <a:pos x="7" y="1"/>
                    </a:cxn>
                    <a:cxn ang="0">
                      <a:pos x="11" y="0"/>
                    </a:cxn>
                    <a:cxn ang="0">
                      <a:pos x="21" y="2"/>
                    </a:cxn>
                    <a:cxn ang="0">
                      <a:pos x="24" y="7"/>
                    </a:cxn>
                  </a:cxnLst>
                  <a:rect l="0" t="0" r="r" b="b"/>
                  <a:pathLst>
                    <a:path w="394" h="3820">
                      <a:moveTo>
                        <a:pt x="24" y="7"/>
                      </a:moveTo>
                      <a:lnTo>
                        <a:pt x="105" y="161"/>
                      </a:lnTo>
                      <a:lnTo>
                        <a:pt x="105" y="162"/>
                      </a:lnTo>
                      <a:lnTo>
                        <a:pt x="107" y="164"/>
                      </a:lnTo>
                      <a:lnTo>
                        <a:pt x="184" y="516"/>
                      </a:lnTo>
                      <a:lnTo>
                        <a:pt x="184" y="518"/>
                      </a:lnTo>
                      <a:lnTo>
                        <a:pt x="184" y="519"/>
                      </a:lnTo>
                      <a:lnTo>
                        <a:pt x="183" y="1119"/>
                      </a:lnTo>
                      <a:lnTo>
                        <a:pt x="182" y="1116"/>
                      </a:lnTo>
                      <a:lnTo>
                        <a:pt x="300" y="1431"/>
                      </a:lnTo>
                      <a:lnTo>
                        <a:pt x="300" y="1432"/>
                      </a:lnTo>
                      <a:lnTo>
                        <a:pt x="300" y="1433"/>
                      </a:lnTo>
                      <a:lnTo>
                        <a:pt x="352" y="1890"/>
                      </a:lnTo>
                      <a:lnTo>
                        <a:pt x="352" y="1890"/>
                      </a:lnTo>
                      <a:lnTo>
                        <a:pt x="352" y="1891"/>
                      </a:lnTo>
                      <a:lnTo>
                        <a:pt x="351" y="2256"/>
                      </a:lnTo>
                      <a:lnTo>
                        <a:pt x="350" y="2254"/>
                      </a:lnTo>
                      <a:lnTo>
                        <a:pt x="394" y="2456"/>
                      </a:lnTo>
                      <a:lnTo>
                        <a:pt x="394" y="2457"/>
                      </a:lnTo>
                      <a:lnTo>
                        <a:pt x="394" y="2458"/>
                      </a:lnTo>
                      <a:lnTo>
                        <a:pt x="349" y="2733"/>
                      </a:lnTo>
                      <a:lnTo>
                        <a:pt x="349" y="2733"/>
                      </a:lnTo>
                      <a:lnTo>
                        <a:pt x="351" y="3132"/>
                      </a:lnTo>
                      <a:lnTo>
                        <a:pt x="351" y="3132"/>
                      </a:lnTo>
                      <a:lnTo>
                        <a:pt x="391" y="3474"/>
                      </a:lnTo>
                      <a:lnTo>
                        <a:pt x="391" y="3474"/>
                      </a:lnTo>
                      <a:lnTo>
                        <a:pt x="391" y="3474"/>
                      </a:lnTo>
                      <a:lnTo>
                        <a:pt x="346" y="3820"/>
                      </a:lnTo>
                      <a:lnTo>
                        <a:pt x="389" y="3474"/>
                      </a:lnTo>
                      <a:lnTo>
                        <a:pt x="389" y="3474"/>
                      </a:lnTo>
                      <a:lnTo>
                        <a:pt x="346" y="3132"/>
                      </a:lnTo>
                      <a:lnTo>
                        <a:pt x="346" y="3132"/>
                      </a:lnTo>
                      <a:lnTo>
                        <a:pt x="346" y="3132"/>
                      </a:lnTo>
                      <a:lnTo>
                        <a:pt x="342" y="2733"/>
                      </a:lnTo>
                      <a:lnTo>
                        <a:pt x="342" y="2733"/>
                      </a:lnTo>
                      <a:lnTo>
                        <a:pt x="342" y="2732"/>
                      </a:lnTo>
                      <a:lnTo>
                        <a:pt x="386" y="2456"/>
                      </a:lnTo>
                      <a:lnTo>
                        <a:pt x="386" y="2458"/>
                      </a:lnTo>
                      <a:lnTo>
                        <a:pt x="340" y="2257"/>
                      </a:lnTo>
                      <a:lnTo>
                        <a:pt x="340" y="2256"/>
                      </a:lnTo>
                      <a:lnTo>
                        <a:pt x="340" y="2256"/>
                      </a:lnTo>
                      <a:lnTo>
                        <a:pt x="339" y="1891"/>
                      </a:lnTo>
                      <a:lnTo>
                        <a:pt x="339" y="1891"/>
                      </a:lnTo>
                      <a:lnTo>
                        <a:pt x="284" y="1434"/>
                      </a:lnTo>
                      <a:lnTo>
                        <a:pt x="286" y="1437"/>
                      </a:lnTo>
                      <a:lnTo>
                        <a:pt x="165" y="1122"/>
                      </a:lnTo>
                      <a:lnTo>
                        <a:pt x="164" y="1120"/>
                      </a:lnTo>
                      <a:lnTo>
                        <a:pt x="164" y="1119"/>
                      </a:lnTo>
                      <a:lnTo>
                        <a:pt x="162" y="519"/>
                      </a:lnTo>
                      <a:lnTo>
                        <a:pt x="163" y="521"/>
                      </a:lnTo>
                      <a:lnTo>
                        <a:pt x="82" y="170"/>
                      </a:lnTo>
                      <a:lnTo>
                        <a:pt x="83" y="172"/>
                      </a:lnTo>
                      <a:lnTo>
                        <a:pt x="1" y="19"/>
                      </a:lnTo>
                      <a:lnTo>
                        <a:pt x="1" y="19"/>
                      </a:lnTo>
                      <a:lnTo>
                        <a:pt x="0" y="13"/>
                      </a:lnTo>
                      <a:lnTo>
                        <a:pt x="0" y="9"/>
                      </a:lnTo>
                      <a:lnTo>
                        <a:pt x="3" y="4"/>
                      </a:lnTo>
                      <a:lnTo>
                        <a:pt x="7" y="1"/>
                      </a:lnTo>
                      <a:lnTo>
                        <a:pt x="7" y="1"/>
                      </a:lnTo>
                      <a:lnTo>
                        <a:pt x="11" y="0"/>
                      </a:lnTo>
                      <a:lnTo>
                        <a:pt x="17" y="0"/>
                      </a:lnTo>
                      <a:lnTo>
                        <a:pt x="21" y="2"/>
                      </a:lnTo>
                      <a:lnTo>
                        <a:pt x="24" y="7"/>
                      </a:lnTo>
                      <a:lnTo>
                        <a:pt x="24" y="7"/>
                      </a:lnTo>
                      <a:close/>
                    </a:path>
                  </a:pathLst>
                </a:custGeom>
                <a:gradFill flip="none" rotWithShape="1">
                  <a:gsLst>
                    <a:gs pos="0">
                      <a:srgbClr val="B39375"/>
                    </a:gs>
                    <a:gs pos="100000">
                      <a:srgbClr val="3E3619"/>
                    </a:gs>
                  </a:gsLst>
                  <a:lin ang="6240000" scaled="0"/>
                  <a:tileRect/>
                </a:gradFill>
                <a:ln w="9525">
                  <a:noFill/>
                  <a:round/>
                  <a:headEnd/>
                  <a:tailEnd/>
                </a:ln>
                <a:effectLst>
                  <a:innerShdw blurRad="63500" dist="50800" dir="60000">
                    <a:srgbClr val="000000">
                      <a:alpha val="38000"/>
                    </a:srgbClr>
                  </a:innerShdw>
                </a:effectLst>
              </p:spPr>
              <p:txBody>
                <a:bodyPr vert="horz" wrap="square" lIns="91440" tIns="45720" rIns="91440" bIns="45720" numCol="1" anchor="t" anchorCtr="0" compatLnSpc="1">
                  <a:prstTxWarp prst="textNoShape">
                    <a:avLst/>
                  </a:prstTxWarp>
                </a:bodyPr>
                <a:lstStyle/>
                <a:p>
                  <a:endParaRPr lang="en-US"/>
                </a:p>
              </p:txBody>
            </p:sp>
            <p:sp>
              <p:nvSpPr>
                <p:cNvPr id="253" name="Freeform 5">
                  <a:extLst>
                    <a:ext uri="{FF2B5EF4-FFF2-40B4-BE49-F238E27FC236}">
                      <a16:creationId xmlns:a16="http://schemas.microsoft.com/office/drawing/2014/main" id="{E25DAE9D-C81C-49F5-AE55-D3BC724242AC}"/>
                    </a:ext>
                  </a:extLst>
                </p:cNvPr>
                <p:cNvSpPr>
                  <a:spLocks/>
                </p:cNvSpPr>
                <p:nvPr/>
              </p:nvSpPr>
              <p:spPr bwMode="auto">
                <a:xfrm flipH="1">
                  <a:off x="1854508" y="3640666"/>
                  <a:ext cx="169025" cy="2623558"/>
                </a:xfrm>
                <a:custGeom>
                  <a:avLst/>
                  <a:gdLst/>
                  <a:ahLst/>
                  <a:cxnLst>
                    <a:cxn ang="0">
                      <a:pos x="53" y="517"/>
                    </a:cxn>
                    <a:cxn ang="0">
                      <a:pos x="69" y="664"/>
                    </a:cxn>
                    <a:cxn ang="0">
                      <a:pos x="74" y="774"/>
                    </a:cxn>
                    <a:cxn ang="0">
                      <a:pos x="73" y="849"/>
                    </a:cxn>
                    <a:cxn ang="0">
                      <a:pos x="64" y="923"/>
                    </a:cxn>
                    <a:cxn ang="0">
                      <a:pos x="54" y="960"/>
                    </a:cxn>
                    <a:cxn ang="0">
                      <a:pos x="37" y="1011"/>
                    </a:cxn>
                    <a:cxn ang="0">
                      <a:pos x="33" y="1063"/>
                    </a:cxn>
                    <a:cxn ang="0">
                      <a:pos x="36" y="1100"/>
                    </a:cxn>
                    <a:cxn ang="0">
                      <a:pos x="53" y="1209"/>
                    </a:cxn>
                    <a:cxn ang="0">
                      <a:pos x="56" y="1247"/>
                    </a:cxn>
                    <a:cxn ang="0">
                      <a:pos x="51" y="1284"/>
                    </a:cxn>
                    <a:cxn ang="0">
                      <a:pos x="43" y="1320"/>
                    </a:cxn>
                    <a:cxn ang="0">
                      <a:pos x="34" y="1392"/>
                    </a:cxn>
                    <a:cxn ang="0">
                      <a:pos x="30" y="1466"/>
                    </a:cxn>
                    <a:cxn ang="0">
                      <a:pos x="30" y="1576"/>
                    </a:cxn>
                    <a:cxn ang="0">
                      <a:pos x="32" y="1687"/>
                    </a:cxn>
                    <a:cxn ang="0">
                      <a:pos x="28" y="1908"/>
                    </a:cxn>
                    <a:cxn ang="0">
                      <a:pos x="21" y="2054"/>
                    </a:cxn>
                    <a:cxn ang="0">
                      <a:pos x="8" y="2201"/>
                    </a:cxn>
                    <a:cxn ang="0">
                      <a:pos x="4" y="2274"/>
                    </a:cxn>
                    <a:cxn ang="0">
                      <a:pos x="10" y="2329"/>
                    </a:cxn>
                    <a:cxn ang="0">
                      <a:pos x="20" y="2364"/>
                    </a:cxn>
                    <a:cxn ang="0">
                      <a:pos x="38" y="2417"/>
                    </a:cxn>
                    <a:cxn ang="0">
                      <a:pos x="52" y="2489"/>
                    </a:cxn>
                    <a:cxn ang="0">
                      <a:pos x="63" y="2562"/>
                    </a:cxn>
                    <a:cxn ang="0">
                      <a:pos x="82" y="2782"/>
                    </a:cxn>
                    <a:cxn ang="0">
                      <a:pos x="82" y="2782"/>
                    </a:cxn>
                    <a:cxn ang="0">
                      <a:pos x="60" y="2562"/>
                    </a:cxn>
                    <a:cxn ang="0">
                      <a:pos x="50" y="2489"/>
                    </a:cxn>
                    <a:cxn ang="0">
                      <a:pos x="34" y="2418"/>
                    </a:cxn>
                    <a:cxn ang="0">
                      <a:pos x="16" y="2366"/>
                    </a:cxn>
                    <a:cxn ang="0">
                      <a:pos x="6" y="2330"/>
                    </a:cxn>
                    <a:cxn ang="0">
                      <a:pos x="0" y="2274"/>
                    </a:cxn>
                    <a:cxn ang="0">
                      <a:pos x="2" y="2201"/>
                    </a:cxn>
                    <a:cxn ang="0">
                      <a:pos x="13" y="2054"/>
                    </a:cxn>
                    <a:cxn ang="0">
                      <a:pos x="20" y="1907"/>
                    </a:cxn>
                    <a:cxn ang="0">
                      <a:pos x="21" y="1687"/>
                    </a:cxn>
                    <a:cxn ang="0">
                      <a:pos x="19" y="1577"/>
                    </a:cxn>
                    <a:cxn ang="0">
                      <a:pos x="18" y="1466"/>
                    </a:cxn>
                    <a:cxn ang="0">
                      <a:pos x="21" y="1391"/>
                    </a:cxn>
                    <a:cxn ang="0">
                      <a:pos x="29" y="1318"/>
                    </a:cxn>
                    <a:cxn ang="0">
                      <a:pos x="38" y="1281"/>
                    </a:cxn>
                    <a:cxn ang="0">
                      <a:pos x="41" y="1247"/>
                    </a:cxn>
                    <a:cxn ang="0">
                      <a:pos x="32" y="1174"/>
                    </a:cxn>
                    <a:cxn ang="0">
                      <a:pos x="20" y="1102"/>
                    </a:cxn>
                    <a:cxn ang="0">
                      <a:pos x="17" y="1046"/>
                    </a:cxn>
                    <a:cxn ang="0">
                      <a:pos x="20" y="1008"/>
                    </a:cxn>
                    <a:cxn ang="0">
                      <a:pos x="28" y="980"/>
                    </a:cxn>
                    <a:cxn ang="0">
                      <a:pos x="38" y="953"/>
                    </a:cxn>
                    <a:cxn ang="0">
                      <a:pos x="51" y="902"/>
                    </a:cxn>
                    <a:cxn ang="0">
                      <a:pos x="57" y="812"/>
                    </a:cxn>
                    <a:cxn ang="0">
                      <a:pos x="54" y="739"/>
                    </a:cxn>
                    <a:cxn ang="0">
                      <a:pos x="42" y="592"/>
                    </a:cxn>
                    <a:cxn ang="0">
                      <a:pos x="32" y="516"/>
                    </a:cxn>
                    <a:cxn ang="0">
                      <a:pos x="161" y="4"/>
                    </a:cxn>
                    <a:cxn ang="0">
                      <a:pos x="174" y="0"/>
                    </a:cxn>
                    <a:cxn ang="0">
                      <a:pos x="182" y="6"/>
                    </a:cxn>
                    <a:cxn ang="0">
                      <a:pos x="184" y="16"/>
                    </a:cxn>
                  </a:cxnLst>
                  <a:rect l="0" t="0" r="r" b="b"/>
                  <a:pathLst>
                    <a:path w="184" h="2856">
                      <a:moveTo>
                        <a:pt x="183" y="16"/>
                      </a:moveTo>
                      <a:lnTo>
                        <a:pt x="53" y="521"/>
                      </a:lnTo>
                      <a:lnTo>
                        <a:pt x="53" y="517"/>
                      </a:lnTo>
                      <a:lnTo>
                        <a:pt x="53" y="517"/>
                      </a:lnTo>
                      <a:lnTo>
                        <a:pt x="62" y="590"/>
                      </a:lnTo>
                      <a:lnTo>
                        <a:pt x="69" y="664"/>
                      </a:lnTo>
                      <a:lnTo>
                        <a:pt x="72" y="701"/>
                      </a:lnTo>
                      <a:lnTo>
                        <a:pt x="73" y="738"/>
                      </a:lnTo>
                      <a:lnTo>
                        <a:pt x="74" y="774"/>
                      </a:lnTo>
                      <a:lnTo>
                        <a:pt x="74" y="812"/>
                      </a:lnTo>
                      <a:lnTo>
                        <a:pt x="74" y="812"/>
                      </a:lnTo>
                      <a:lnTo>
                        <a:pt x="73" y="849"/>
                      </a:lnTo>
                      <a:lnTo>
                        <a:pt x="71" y="887"/>
                      </a:lnTo>
                      <a:lnTo>
                        <a:pt x="68" y="904"/>
                      </a:lnTo>
                      <a:lnTo>
                        <a:pt x="64" y="923"/>
                      </a:lnTo>
                      <a:lnTo>
                        <a:pt x="60" y="942"/>
                      </a:lnTo>
                      <a:lnTo>
                        <a:pt x="54" y="960"/>
                      </a:lnTo>
                      <a:lnTo>
                        <a:pt x="54" y="960"/>
                      </a:lnTo>
                      <a:lnTo>
                        <a:pt x="47" y="977"/>
                      </a:lnTo>
                      <a:lnTo>
                        <a:pt x="40" y="993"/>
                      </a:lnTo>
                      <a:lnTo>
                        <a:pt x="37" y="1011"/>
                      </a:lnTo>
                      <a:lnTo>
                        <a:pt x="34" y="1028"/>
                      </a:lnTo>
                      <a:lnTo>
                        <a:pt x="33" y="1046"/>
                      </a:lnTo>
                      <a:lnTo>
                        <a:pt x="33" y="1063"/>
                      </a:lnTo>
                      <a:lnTo>
                        <a:pt x="34" y="1082"/>
                      </a:lnTo>
                      <a:lnTo>
                        <a:pt x="36" y="1100"/>
                      </a:lnTo>
                      <a:lnTo>
                        <a:pt x="36" y="1100"/>
                      </a:lnTo>
                      <a:lnTo>
                        <a:pt x="41" y="1136"/>
                      </a:lnTo>
                      <a:lnTo>
                        <a:pt x="48" y="1172"/>
                      </a:lnTo>
                      <a:lnTo>
                        <a:pt x="53" y="1209"/>
                      </a:lnTo>
                      <a:lnTo>
                        <a:pt x="54" y="1228"/>
                      </a:lnTo>
                      <a:lnTo>
                        <a:pt x="56" y="1247"/>
                      </a:lnTo>
                      <a:lnTo>
                        <a:pt x="56" y="1247"/>
                      </a:lnTo>
                      <a:lnTo>
                        <a:pt x="54" y="1266"/>
                      </a:lnTo>
                      <a:lnTo>
                        <a:pt x="53" y="1276"/>
                      </a:lnTo>
                      <a:lnTo>
                        <a:pt x="51" y="1284"/>
                      </a:lnTo>
                      <a:lnTo>
                        <a:pt x="51" y="1284"/>
                      </a:lnTo>
                      <a:lnTo>
                        <a:pt x="47" y="1302"/>
                      </a:lnTo>
                      <a:lnTo>
                        <a:pt x="43" y="1320"/>
                      </a:lnTo>
                      <a:lnTo>
                        <a:pt x="43" y="1320"/>
                      </a:lnTo>
                      <a:lnTo>
                        <a:pt x="38" y="1357"/>
                      </a:lnTo>
                      <a:lnTo>
                        <a:pt x="34" y="1392"/>
                      </a:lnTo>
                      <a:lnTo>
                        <a:pt x="34" y="1392"/>
                      </a:lnTo>
                      <a:lnTo>
                        <a:pt x="32" y="1429"/>
                      </a:lnTo>
                      <a:lnTo>
                        <a:pt x="30" y="1466"/>
                      </a:lnTo>
                      <a:lnTo>
                        <a:pt x="30" y="1539"/>
                      </a:lnTo>
                      <a:lnTo>
                        <a:pt x="30" y="1539"/>
                      </a:lnTo>
                      <a:lnTo>
                        <a:pt x="30" y="1576"/>
                      </a:lnTo>
                      <a:lnTo>
                        <a:pt x="31" y="1612"/>
                      </a:lnTo>
                      <a:lnTo>
                        <a:pt x="31" y="1612"/>
                      </a:lnTo>
                      <a:lnTo>
                        <a:pt x="32" y="1687"/>
                      </a:lnTo>
                      <a:lnTo>
                        <a:pt x="32" y="1687"/>
                      </a:lnTo>
                      <a:lnTo>
                        <a:pt x="30" y="1833"/>
                      </a:lnTo>
                      <a:lnTo>
                        <a:pt x="28" y="1908"/>
                      </a:lnTo>
                      <a:lnTo>
                        <a:pt x="26" y="1981"/>
                      </a:lnTo>
                      <a:lnTo>
                        <a:pt x="26" y="1981"/>
                      </a:lnTo>
                      <a:lnTo>
                        <a:pt x="21" y="2054"/>
                      </a:lnTo>
                      <a:lnTo>
                        <a:pt x="14" y="2128"/>
                      </a:lnTo>
                      <a:lnTo>
                        <a:pt x="14" y="2128"/>
                      </a:lnTo>
                      <a:lnTo>
                        <a:pt x="8" y="2201"/>
                      </a:lnTo>
                      <a:lnTo>
                        <a:pt x="6" y="2238"/>
                      </a:lnTo>
                      <a:lnTo>
                        <a:pt x="4" y="2274"/>
                      </a:lnTo>
                      <a:lnTo>
                        <a:pt x="4" y="2274"/>
                      </a:lnTo>
                      <a:lnTo>
                        <a:pt x="6" y="2293"/>
                      </a:lnTo>
                      <a:lnTo>
                        <a:pt x="7" y="2311"/>
                      </a:lnTo>
                      <a:lnTo>
                        <a:pt x="10" y="2329"/>
                      </a:lnTo>
                      <a:lnTo>
                        <a:pt x="14" y="2347"/>
                      </a:lnTo>
                      <a:lnTo>
                        <a:pt x="14" y="2347"/>
                      </a:lnTo>
                      <a:lnTo>
                        <a:pt x="20" y="2364"/>
                      </a:lnTo>
                      <a:lnTo>
                        <a:pt x="27" y="2381"/>
                      </a:lnTo>
                      <a:lnTo>
                        <a:pt x="33" y="2399"/>
                      </a:lnTo>
                      <a:lnTo>
                        <a:pt x="38" y="2417"/>
                      </a:lnTo>
                      <a:lnTo>
                        <a:pt x="38" y="2417"/>
                      </a:lnTo>
                      <a:lnTo>
                        <a:pt x="47" y="2452"/>
                      </a:lnTo>
                      <a:lnTo>
                        <a:pt x="52" y="2489"/>
                      </a:lnTo>
                      <a:lnTo>
                        <a:pt x="58" y="2526"/>
                      </a:lnTo>
                      <a:lnTo>
                        <a:pt x="63" y="2562"/>
                      </a:lnTo>
                      <a:lnTo>
                        <a:pt x="63" y="2562"/>
                      </a:lnTo>
                      <a:lnTo>
                        <a:pt x="71" y="2634"/>
                      </a:lnTo>
                      <a:lnTo>
                        <a:pt x="78" y="2708"/>
                      </a:lnTo>
                      <a:lnTo>
                        <a:pt x="82" y="2782"/>
                      </a:lnTo>
                      <a:lnTo>
                        <a:pt x="87" y="2856"/>
                      </a:lnTo>
                      <a:lnTo>
                        <a:pt x="87" y="2856"/>
                      </a:lnTo>
                      <a:lnTo>
                        <a:pt x="82" y="2782"/>
                      </a:lnTo>
                      <a:lnTo>
                        <a:pt x="76" y="2709"/>
                      </a:lnTo>
                      <a:lnTo>
                        <a:pt x="69" y="2636"/>
                      </a:lnTo>
                      <a:lnTo>
                        <a:pt x="60" y="2562"/>
                      </a:lnTo>
                      <a:lnTo>
                        <a:pt x="60" y="2562"/>
                      </a:lnTo>
                      <a:lnTo>
                        <a:pt x="56" y="2526"/>
                      </a:lnTo>
                      <a:lnTo>
                        <a:pt x="50" y="2489"/>
                      </a:lnTo>
                      <a:lnTo>
                        <a:pt x="42" y="2453"/>
                      </a:lnTo>
                      <a:lnTo>
                        <a:pt x="34" y="2418"/>
                      </a:lnTo>
                      <a:lnTo>
                        <a:pt x="34" y="2418"/>
                      </a:lnTo>
                      <a:lnTo>
                        <a:pt x="29" y="2400"/>
                      </a:lnTo>
                      <a:lnTo>
                        <a:pt x="22" y="2383"/>
                      </a:lnTo>
                      <a:lnTo>
                        <a:pt x="16" y="2366"/>
                      </a:lnTo>
                      <a:lnTo>
                        <a:pt x="10" y="2348"/>
                      </a:lnTo>
                      <a:lnTo>
                        <a:pt x="10" y="2348"/>
                      </a:lnTo>
                      <a:lnTo>
                        <a:pt x="6" y="2330"/>
                      </a:lnTo>
                      <a:lnTo>
                        <a:pt x="2" y="2312"/>
                      </a:lnTo>
                      <a:lnTo>
                        <a:pt x="0" y="2293"/>
                      </a:lnTo>
                      <a:lnTo>
                        <a:pt x="0" y="2274"/>
                      </a:lnTo>
                      <a:lnTo>
                        <a:pt x="0" y="2274"/>
                      </a:lnTo>
                      <a:lnTo>
                        <a:pt x="0" y="2238"/>
                      </a:lnTo>
                      <a:lnTo>
                        <a:pt x="2" y="2201"/>
                      </a:lnTo>
                      <a:lnTo>
                        <a:pt x="9" y="2128"/>
                      </a:lnTo>
                      <a:lnTo>
                        <a:pt x="9" y="2128"/>
                      </a:lnTo>
                      <a:lnTo>
                        <a:pt x="13" y="2054"/>
                      </a:lnTo>
                      <a:lnTo>
                        <a:pt x="18" y="1981"/>
                      </a:lnTo>
                      <a:lnTo>
                        <a:pt x="18" y="1981"/>
                      </a:lnTo>
                      <a:lnTo>
                        <a:pt x="20" y="1907"/>
                      </a:lnTo>
                      <a:lnTo>
                        <a:pt x="21" y="1833"/>
                      </a:lnTo>
                      <a:lnTo>
                        <a:pt x="21" y="1687"/>
                      </a:lnTo>
                      <a:lnTo>
                        <a:pt x="21" y="1687"/>
                      </a:lnTo>
                      <a:lnTo>
                        <a:pt x="20" y="1613"/>
                      </a:lnTo>
                      <a:lnTo>
                        <a:pt x="20" y="1613"/>
                      </a:lnTo>
                      <a:lnTo>
                        <a:pt x="19" y="1577"/>
                      </a:lnTo>
                      <a:lnTo>
                        <a:pt x="18" y="1539"/>
                      </a:lnTo>
                      <a:lnTo>
                        <a:pt x="18" y="1539"/>
                      </a:lnTo>
                      <a:lnTo>
                        <a:pt x="18" y="1466"/>
                      </a:lnTo>
                      <a:lnTo>
                        <a:pt x="19" y="1429"/>
                      </a:lnTo>
                      <a:lnTo>
                        <a:pt x="21" y="1391"/>
                      </a:lnTo>
                      <a:lnTo>
                        <a:pt x="21" y="1391"/>
                      </a:lnTo>
                      <a:lnTo>
                        <a:pt x="24" y="1354"/>
                      </a:lnTo>
                      <a:lnTo>
                        <a:pt x="29" y="1318"/>
                      </a:lnTo>
                      <a:lnTo>
                        <a:pt x="29" y="1318"/>
                      </a:lnTo>
                      <a:lnTo>
                        <a:pt x="33" y="1299"/>
                      </a:lnTo>
                      <a:lnTo>
                        <a:pt x="38" y="1281"/>
                      </a:lnTo>
                      <a:lnTo>
                        <a:pt x="38" y="1281"/>
                      </a:lnTo>
                      <a:lnTo>
                        <a:pt x="40" y="1264"/>
                      </a:lnTo>
                      <a:lnTo>
                        <a:pt x="41" y="1247"/>
                      </a:lnTo>
                      <a:lnTo>
                        <a:pt x="41" y="1247"/>
                      </a:lnTo>
                      <a:lnTo>
                        <a:pt x="40" y="1229"/>
                      </a:lnTo>
                      <a:lnTo>
                        <a:pt x="38" y="1211"/>
                      </a:lnTo>
                      <a:lnTo>
                        <a:pt x="32" y="1174"/>
                      </a:lnTo>
                      <a:lnTo>
                        <a:pt x="26" y="1139"/>
                      </a:lnTo>
                      <a:lnTo>
                        <a:pt x="20" y="1102"/>
                      </a:lnTo>
                      <a:lnTo>
                        <a:pt x="20" y="1102"/>
                      </a:lnTo>
                      <a:lnTo>
                        <a:pt x="18" y="1083"/>
                      </a:lnTo>
                      <a:lnTo>
                        <a:pt x="17" y="1064"/>
                      </a:lnTo>
                      <a:lnTo>
                        <a:pt x="17" y="1046"/>
                      </a:lnTo>
                      <a:lnTo>
                        <a:pt x="18" y="1027"/>
                      </a:lnTo>
                      <a:lnTo>
                        <a:pt x="18" y="1027"/>
                      </a:lnTo>
                      <a:lnTo>
                        <a:pt x="20" y="1008"/>
                      </a:lnTo>
                      <a:lnTo>
                        <a:pt x="24" y="989"/>
                      </a:lnTo>
                      <a:lnTo>
                        <a:pt x="24" y="989"/>
                      </a:lnTo>
                      <a:lnTo>
                        <a:pt x="28" y="980"/>
                      </a:lnTo>
                      <a:lnTo>
                        <a:pt x="31" y="970"/>
                      </a:lnTo>
                      <a:lnTo>
                        <a:pt x="38" y="953"/>
                      </a:lnTo>
                      <a:lnTo>
                        <a:pt x="38" y="953"/>
                      </a:lnTo>
                      <a:lnTo>
                        <a:pt x="43" y="937"/>
                      </a:lnTo>
                      <a:lnTo>
                        <a:pt x="48" y="920"/>
                      </a:lnTo>
                      <a:lnTo>
                        <a:pt x="51" y="902"/>
                      </a:lnTo>
                      <a:lnTo>
                        <a:pt x="53" y="884"/>
                      </a:lnTo>
                      <a:lnTo>
                        <a:pt x="56" y="848"/>
                      </a:lnTo>
                      <a:lnTo>
                        <a:pt x="57" y="812"/>
                      </a:lnTo>
                      <a:lnTo>
                        <a:pt x="57" y="812"/>
                      </a:lnTo>
                      <a:lnTo>
                        <a:pt x="56" y="776"/>
                      </a:lnTo>
                      <a:lnTo>
                        <a:pt x="54" y="739"/>
                      </a:lnTo>
                      <a:lnTo>
                        <a:pt x="52" y="702"/>
                      </a:lnTo>
                      <a:lnTo>
                        <a:pt x="50" y="666"/>
                      </a:lnTo>
                      <a:lnTo>
                        <a:pt x="42" y="592"/>
                      </a:lnTo>
                      <a:lnTo>
                        <a:pt x="32" y="520"/>
                      </a:lnTo>
                      <a:lnTo>
                        <a:pt x="32" y="518"/>
                      </a:lnTo>
                      <a:lnTo>
                        <a:pt x="32" y="516"/>
                      </a:lnTo>
                      <a:lnTo>
                        <a:pt x="159" y="9"/>
                      </a:lnTo>
                      <a:lnTo>
                        <a:pt x="159" y="9"/>
                      </a:lnTo>
                      <a:lnTo>
                        <a:pt x="161" y="4"/>
                      </a:lnTo>
                      <a:lnTo>
                        <a:pt x="164" y="1"/>
                      </a:lnTo>
                      <a:lnTo>
                        <a:pt x="169" y="0"/>
                      </a:lnTo>
                      <a:lnTo>
                        <a:pt x="174" y="0"/>
                      </a:lnTo>
                      <a:lnTo>
                        <a:pt x="174" y="0"/>
                      </a:lnTo>
                      <a:lnTo>
                        <a:pt x="179" y="2"/>
                      </a:lnTo>
                      <a:lnTo>
                        <a:pt x="182" y="6"/>
                      </a:lnTo>
                      <a:lnTo>
                        <a:pt x="184" y="10"/>
                      </a:lnTo>
                      <a:lnTo>
                        <a:pt x="184" y="16"/>
                      </a:lnTo>
                      <a:lnTo>
                        <a:pt x="184" y="16"/>
                      </a:lnTo>
                      <a:lnTo>
                        <a:pt x="183" y="16"/>
                      </a:lnTo>
                      <a:lnTo>
                        <a:pt x="183" y="16"/>
                      </a:lnTo>
                      <a:close/>
                    </a:path>
                  </a:pathLst>
                </a:custGeom>
                <a:gradFill flip="none" rotWithShape="1">
                  <a:gsLst>
                    <a:gs pos="0">
                      <a:srgbClr val="B39375"/>
                    </a:gs>
                    <a:gs pos="100000">
                      <a:srgbClr val="3E3619"/>
                    </a:gs>
                  </a:gsLst>
                  <a:lin ang="6240000" scaled="0"/>
                  <a:tileRect/>
                </a:gradFill>
                <a:ln w="9525">
                  <a:noFill/>
                  <a:round/>
                  <a:headEnd/>
                  <a:tailEnd/>
                </a:ln>
                <a:effectLst>
                  <a:innerShdw blurRad="63500" dist="50800" dir="60000">
                    <a:srgbClr val="000000">
                      <a:alpha val="38000"/>
                    </a:srgbClr>
                  </a:innerShdw>
                </a:effectLst>
              </p:spPr>
              <p:txBody>
                <a:bodyPr vert="horz" wrap="square" lIns="91440" tIns="45720" rIns="91440" bIns="45720" numCol="1" anchor="t" anchorCtr="0" compatLnSpc="1">
                  <a:prstTxWarp prst="textNoShape">
                    <a:avLst/>
                  </a:prstTxWarp>
                </a:bodyPr>
                <a:lstStyle/>
                <a:p>
                  <a:endParaRPr lang="en-US"/>
                </a:p>
              </p:txBody>
            </p:sp>
            <p:sp>
              <p:nvSpPr>
                <p:cNvPr id="254" name="Freeform 8">
                  <a:extLst>
                    <a:ext uri="{FF2B5EF4-FFF2-40B4-BE49-F238E27FC236}">
                      <a16:creationId xmlns:a16="http://schemas.microsoft.com/office/drawing/2014/main" id="{30C0DCE4-A2F8-4170-9864-2606CCA08F3C}"/>
                    </a:ext>
                  </a:extLst>
                </p:cNvPr>
                <p:cNvSpPr>
                  <a:spLocks/>
                </p:cNvSpPr>
                <p:nvPr/>
              </p:nvSpPr>
              <p:spPr bwMode="auto">
                <a:xfrm>
                  <a:off x="1346198" y="4101042"/>
                  <a:ext cx="155327" cy="657224"/>
                </a:xfrm>
                <a:custGeom>
                  <a:avLst/>
                  <a:gdLst/>
                  <a:ahLst/>
                  <a:cxnLst>
                    <a:cxn ang="0">
                      <a:pos x="175" y="17"/>
                    </a:cxn>
                    <a:cxn ang="0">
                      <a:pos x="130" y="143"/>
                    </a:cxn>
                    <a:cxn ang="0">
                      <a:pos x="130" y="144"/>
                    </a:cxn>
                    <a:cxn ang="0">
                      <a:pos x="129" y="146"/>
                    </a:cxn>
                    <a:cxn ang="0">
                      <a:pos x="86" y="194"/>
                    </a:cxn>
                    <a:cxn ang="0">
                      <a:pos x="88" y="188"/>
                    </a:cxn>
                    <a:cxn ang="0">
                      <a:pos x="84" y="418"/>
                    </a:cxn>
                    <a:cxn ang="0">
                      <a:pos x="84" y="419"/>
                    </a:cxn>
                    <a:cxn ang="0">
                      <a:pos x="83" y="420"/>
                    </a:cxn>
                    <a:cxn ang="0">
                      <a:pos x="33" y="489"/>
                    </a:cxn>
                    <a:cxn ang="0">
                      <a:pos x="33" y="489"/>
                    </a:cxn>
                    <a:cxn ang="0">
                      <a:pos x="4" y="537"/>
                    </a:cxn>
                    <a:cxn ang="0">
                      <a:pos x="4" y="537"/>
                    </a:cxn>
                    <a:cxn ang="0">
                      <a:pos x="3" y="614"/>
                    </a:cxn>
                    <a:cxn ang="0">
                      <a:pos x="0" y="537"/>
                    </a:cxn>
                    <a:cxn ang="0">
                      <a:pos x="0" y="536"/>
                    </a:cxn>
                    <a:cxn ang="0">
                      <a:pos x="1" y="536"/>
                    </a:cxn>
                    <a:cxn ang="0">
                      <a:pos x="28" y="487"/>
                    </a:cxn>
                    <a:cxn ang="0">
                      <a:pos x="28" y="486"/>
                    </a:cxn>
                    <a:cxn ang="0">
                      <a:pos x="28" y="486"/>
                    </a:cxn>
                    <a:cxn ang="0">
                      <a:pos x="76" y="416"/>
                    </a:cxn>
                    <a:cxn ang="0">
                      <a:pos x="75" y="418"/>
                    </a:cxn>
                    <a:cxn ang="0">
                      <a:pos x="70" y="188"/>
                    </a:cxn>
                    <a:cxn ang="0">
                      <a:pos x="70" y="185"/>
                    </a:cxn>
                    <a:cxn ang="0">
                      <a:pos x="73" y="183"/>
                    </a:cxn>
                    <a:cxn ang="0">
                      <a:pos x="114" y="133"/>
                    </a:cxn>
                    <a:cxn ang="0">
                      <a:pos x="111" y="136"/>
                    </a:cxn>
                    <a:cxn ang="0">
                      <a:pos x="150" y="9"/>
                    </a:cxn>
                    <a:cxn ang="0">
                      <a:pos x="150" y="9"/>
                    </a:cxn>
                    <a:cxn ang="0">
                      <a:pos x="154" y="5"/>
                    </a:cxn>
                    <a:cxn ang="0">
                      <a:pos x="157" y="2"/>
                    </a:cxn>
                    <a:cxn ang="0">
                      <a:pos x="161" y="0"/>
                    </a:cxn>
                    <a:cxn ang="0">
                      <a:pos x="167" y="0"/>
                    </a:cxn>
                    <a:cxn ang="0">
                      <a:pos x="167" y="0"/>
                    </a:cxn>
                    <a:cxn ang="0">
                      <a:pos x="171" y="3"/>
                    </a:cxn>
                    <a:cxn ang="0">
                      <a:pos x="175" y="7"/>
                    </a:cxn>
                    <a:cxn ang="0">
                      <a:pos x="176" y="12"/>
                    </a:cxn>
                    <a:cxn ang="0">
                      <a:pos x="175" y="17"/>
                    </a:cxn>
                    <a:cxn ang="0">
                      <a:pos x="175" y="17"/>
                    </a:cxn>
                    <a:cxn ang="0">
                      <a:pos x="175" y="17"/>
                    </a:cxn>
                    <a:cxn ang="0">
                      <a:pos x="175" y="17"/>
                    </a:cxn>
                  </a:cxnLst>
                  <a:rect l="0" t="0" r="r" b="b"/>
                  <a:pathLst>
                    <a:path w="176" h="614">
                      <a:moveTo>
                        <a:pt x="175" y="17"/>
                      </a:moveTo>
                      <a:lnTo>
                        <a:pt x="130" y="143"/>
                      </a:lnTo>
                      <a:lnTo>
                        <a:pt x="130" y="144"/>
                      </a:lnTo>
                      <a:lnTo>
                        <a:pt x="129" y="146"/>
                      </a:lnTo>
                      <a:lnTo>
                        <a:pt x="86" y="194"/>
                      </a:lnTo>
                      <a:lnTo>
                        <a:pt x="88" y="188"/>
                      </a:lnTo>
                      <a:lnTo>
                        <a:pt x="84" y="418"/>
                      </a:lnTo>
                      <a:lnTo>
                        <a:pt x="84" y="419"/>
                      </a:lnTo>
                      <a:lnTo>
                        <a:pt x="83" y="420"/>
                      </a:lnTo>
                      <a:lnTo>
                        <a:pt x="33" y="489"/>
                      </a:lnTo>
                      <a:lnTo>
                        <a:pt x="33" y="489"/>
                      </a:lnTo>
                      <a:lnTo>
                        <a:pt x="4" y="537"/>
                      </a:lnTo>
                      <a:lnTo>
                        <a:pt x="4" y="537"/>
                      </a:lnTo>
                      <a:lnTo>
                        <a:pt x="3" y="614"/>
                      </a:lnTo>
                      <a:lnTo>
                        <a:pt x="0" y="537"/>
                      </a:lnTo>
                      <a:lnTo>
                        <a:pt x="0" y="536"/>
                      </a:lnTo>
                      <a:lnTo>
                        <a:pt x="1" y="536"/>
                      </a:lnTo>
                      <a:lnTo>
                        <a:pt x="28" y="487"/>
                      </a:lnTo>
                      <a:lnTo>
                        <a:pt x="28" y="486"/>
                      </a:lnTo>
                      <a:lnTo>
                        <a:pt x="28" y="486"/>
                      </a:lnTo>
                      <a:lnTo>
                        <a:pt x="76" y="416"/>
                      </a:lnTo>
                      <a:lnTo>
                        <a:pt x="75" y="418"/>
                      </a:lnTo>
                      <a:lnTo>
                        <a:pt x="70" y="188"/>
                      </a:lnTo>
                      <a:lnTo>
                        <a:pt x="70" y="185"/>
                      </a:lnTo>
                      <a:lnTo>
                        <a:pt x="73" y="183"/>
                      </a:lnTo>
                      <a:lnTo>
                        <a:pt x="114" y="133"/>
                      </a:lnTo>
                      <a:lnTo>
                        <a:pt x="111" y="136"/>
                      </a:lnTo>
                      <a:lnTo>
                        <a:pt x="150" y="9"/>
                      </a:lnTo>
                      <a:lnTo>
                        <a:pt x="150" y="9"/>
                      </a:lnTo>
                      <a:lnTo>
                        <a:pt x="154" y="5"/>
                      </a:lnTo>
                      <a:lnTo>
                        <a:pt x="157" y="2"/>
                      </a:lnTo>
                      <a:lnTo>
                        <a:pt x="161" y="0"/>
                      </a:lnTo>
                      <a:lnTo>
                        <a:pt x="167" y="0"/>
                      </a:lnTo>
                      <a:lnTo>
                        <a:pt x="167" y="0"/>
                      </a:lnTo>
                      <a:lnTo>
                        <a:pt x="171" y="3"/>
                      </a:lnTo>
                      <a:lnTo>
                        <a:pt x="175" y="7"/>
                      </a:lnTo>
                      <a:lnTo>
                        <a:pt x="176" y="12"/>
                      </a:lnTo>
                      <a:lnTo>
                        <a:pt x="175" y="17"/>
                      </a:lnTo>
                      <a:lnTo>
                        <a:pt x="175" y="17"/>
                      </a:lnTo>
                      <a:lnTo>
                        <a:pt x="175" y="17"/>
                      </a:lnTo>
                      <a:lnTo>
                        <a:pt x="175" y="17"/>
                      </a:lnTo>
                      <a:close/>
                    </a:path>
                  </a:pathLst>
                </a:custGeom>
                <a:gradFill flip="none" rotWithShape="1">
                  <a:gsLst>
                    <a:gs pos="0">
                      <a:srgbClr val="B39375"/>
                    </a:gs>
                    <a:gs pos="100000">
                      <a:srgbClr val="3E3619"/>
                    </a:gs>
                  </a:gsLst>
                  <a:lin ang="6240000" scaled="0"/>
                  <a:tileRect/>
                </a:gradFill>
                <a:ln w="9525">
                  <a:noFill/>
                  <a:round/>
                  <a:headEnd/>
                  <a:tailEnd/>
                </a:ln>
                <a:effectLst>
                  <a:innerShdw blurRad="63500" dist="50800" dir="60000">
                    <a:srgbClr val="000000">
                      <a:alpha val="38000"/>
                    </a:srgbClr>
                  </a:innerShdw>
                </a:effectLst>
              </p:spPr>
              <p:txBody>
                <a:bodyPr vert="horz" wrap="square" lIns="91440" tIns="45720" rIns="91440" bIns="45720" numCol="1" anchor="t" anchorCtr="0" compatLnSpc="1">
                  <a:prstTxWarp prst="textNoShape">
                    <a:avLst/>
                  </a:prstTxWarp>
                </a:bodyPr>
                <a:lstStyle/>
                <a:p>
                  <a:endParaRPr lang="en-US"/>
                </a:p>
              </p:txBody>
            </p:sp>
            <p:sp>
              <p:nvSpPr>
                <p:cNvPr id="255" name="Freeform 8">
                  <a:extLst>
                    <a:ext uri="{FF2B5EF4-FFF2-40B4-BE49-F238E27FC236}">
                      <a16:creationId xmlns:a16="http://schemas.microsoft.com/office/drawing/2014/main" id="{3D60A59D-71CE-49F3-92D3-945F2E281F85}"/>
                    </a:ext>
                  </a:extLst>
                </p:cNvPr>
                <p:cNvSpPr>
                  <a:spLocks/>
                </p:cNvSpPr>
                <p:nvPr/>
              </p:nvSpPr>
              <p:spPr bwMode="auto">
                <a:xfrm rot="308441" flipH="1">
                  <a:off x="1634063" y="3662892"/>
                  <a:ext cx="194736" cy="1359958"/>
                </a:xfrm>
                <a:custGeom>
                  <a:avLst/>
                  <a:gdLst/>
                  <a:ahLst/>
                  <a:cxnLst>
                    <a:cxn ang="0">
                      <a:pos x="175" y="17"/>
                    </a:cxn>
                    <a:cxn ang="0">
                      <a:pos x="130" y="143"/>
                    </a:cxn>
                    <a:cxn ang="0">
                      <a:pos x="130" y="144"/>
                    </a:cxn>
                    <a:cxn ang="0">
                      <a:pos x="129" y="146"/>
                    </a:cxn>
                    <a:cxn ang="0">
                      <a:pos x="86" y="194"/>
                    </a:cxn>
                    <a:cxn ang="0">
                      <a:pos x="88" y="188"/>
                    </a:cxn>
                    <a:cxn ang="0">
                      <a:pos x="84" y="418"/>
                    </a:cxn>
                    <a:cxn ang="0">
                      <a:pos x="84" y="419"/>
                    </a:cxn>
                    <a:cxn ang="0">
                      <a:pos x="83" y="420"/>
                    </a:cxn>
                    <a:cxn ang="0">
                      <a:pos x="33" y="489"/>
                    </a:cxn>
                    <a:cxn ang="0">
                      <a:pos x="33" y="489"/>
                    </a:cxn>
                    <a:cxn ang="0">
                      <a:pos x="4" y="537"/>
                    </a:cxn>
                    <a:cxn ang="0">
                      <a:pos x="4" y="537"/>
                    </a:cxn>
                    <a:cxn ang="0">
                      <a:pos x="3" y="614"/>
                    </a:cxn>
                    <a:cxn ang="0">
                      <a:pos x="0" y="537"/>
                    </a:cxn>
                    <a:cxn ang="0">
                      <a:pos x="0" y="536"/>
                    </a:cxn>
                    <a:cxn ang="0">
                      <a:pos x="1" y="536"/>
                    </a:cxn>
                    <a:cxn ang="0">
                      <a:pos x="28" y="487"/>
                    </a:cxn>
                    <a:cxn ang="0">
                      <a:pos x="28" y="486"/>
                    </a:cxn>
                    <a:cxn ang="0">
                      <a:pos x="28" y="486"/>
                    </a:cxn>
                    <a:cxn ang="0">
                      <a:pos x="76" y="416"/>
                    </a:cxn>
                    <a:cxn ang="0">
                      <a:pos x="75" y="418"/>
                    </a:cxn>
                    <a:cxn ang="0">
                      <a:pos x="70" y="188"/>
                    </a:cxn>
                    <a:cxn ang="0">
                      <a:pos x="70" y="185"/>
                    </a:cxn>
                    <a:cxn ang="0">
                      <a:pos x="73" y="183"/>
                    </a:cxn>
                    <a:cxn ang="0">
                      <a:pos x="114" y="133"/>
                    </a:cxn>
                    <a:cxn ang="0">
                      <a:pos x="111" y="136"/>
                    </a:cxn>
                    <a:cxn ang="0">
                      <a:pos x="150" y="9"/>
                    </a:cxn>
                    <a:cxn ang="0">
                      <a:pos x="150" y="9"/>
                    </a:cxn>
                    <a:cxn ang="0">
                      <a:pos x="154" y="5"/>
                    </a:cxn>
                    <a:cxn ang="0">
                      <a:pos x="157" y="2"/>
                    </a:cxn>
                    <a:cxn ang="0">
                      <a:pos x="161" y="0"/>
                    </a:cxn>
                    <a:cxn ang="0">
                      <a:pos x="167" y="0"/>
                    </a:cxn>
                    <a:cxn ang="0">
                      <a:pos x="167" y="0"/>
                    </a:cxn>
                    <a:cxn ang="0">
                      <a:pos x="171" y="3"/>
                    </a:cxn>
                    <a:cxn ang="0">
                      <a:pos x="175" y="7"/>
                    </a:cxn>
                    <a:cxn ang="0">
                      <a:pos x="176" y="12"/>
                    </a:cxn>
                    <a:cxn ang="0">
                      <a:pos x="175" y="17"/>
                    </a:cxn>
                    <a:cxn ang="0">
                      <a:pos x="175" y="17"/>
                    </a:cxn>
                    <a:cxn ang="0">
                      <a:pos x="175" y="17"/>
                    </a:cxn>
                    <a:cxn ang="0">
                      <a:pos x="175" y="17"/>
                    </a:cxn>
                  </a:cxnLst>
                  <a:rect l="0" t="0" r="r" b="b"/>
                  <a:pathLst>
                    <a:path w="176" h="614">
                      <a:moveTo>
                        <a:pt x="175" y="17"/>
                      </a:moveTo>
                      <a:lnTo>
                        <a:pt x="130" y="143"/>
                      </a:lnTo>
                      <a:lnTo>
                        <a:pt x="130" y="144"/>
                      </a:lnTo>
                      <a:lnTo>
                        <a:pt x="129" y="146"/>
                      </a:lnTo>
                      <a:lnTo>
                        <a:pt x="86" y="194"/>
                      </a:lnTo>
                      <a:lnTo>
                        <a:pt x="88" y="188"/>
                      </a:lnTo>
                      <a:lnTo>
                        <a:pt x="84" y="418"/>
                      </a:lnTo>
                      <a:lnTo>
                        <a:pt x="84" y="419"/>
                      </a:lnTo>
                      <a:lnTo>
                        <a:pt x="83" y="420"/>
                      </a:lnTo>
                      <a:lnTo>
                        <a:pt x="33" y="489"/>
                      </a:lnTo>
                      <a:lnTo>
                        <a:pt x="33" y="489"/>
                      </a:lnTo>
                      <a:lnTo>
                        <a:pt x="4" y="537"/>
                      </a:lnTo>
                      <a:lnTo>
                        <a:pt x="4" y="537"/>
                      </a:lnTo>
                      <a:lnTo>
                        <a:pt x="3" y="614"/>
                      </a:lnTo>
                      <a:lnTo>
                        <a:pt x="0" y="537"/>
                      </a:lnTo>
                      <a:lnTo>
                        <a:pt x="0" y="536"/>
                      </a:lnTo>
                      <a:lnTo>
                        <a:pt x="1" y="536"/>
                      </a:lnTo>
                      <a:lnTo>
                        <a:pt x="28" y="487"/>
                      </a:lnTo>
                      <a:lnTo>
                        <a:pt x="28" y="486"/>
                      </a:lnTo>
                      <a:lnTo>
                        <a:pt x="28" y="486"/>
                      </a:lnTo>
                      <a:lnTo>
                        <a:pt x="76" y="416"/>
                      </a:lnTo>
                      <a:lnTo>
                        <a:pt x="75" y="418"/>
                      </a:lnTo>
                      <a:lnTo>
                        <a:pt x="70" y="188"/>
                      </a:lnTo>
                      <a:lnTo>
                        <a:pt x="70" y="185"/>
                      </a:lnTo>
                      <a:lnTo>
                        <a:pt x="73" y="183"/>
                      </a:lnTo>
                      <a:lnTo>
                        <a:pt x="114" y="133"/>
                      </a:lnTo>
                      <a:lnTo>
                        <a:pt x="111" y="136"/>
                      </a:lnTo>
                      <a:lnTo>
                        <a:pt x="150" y="9"/>
                      </a:lnTo>
                      <a:lnTo>
                        <a:pt x="150" y="9"/>
                      </a:lnTo>
                      <a:lnTo>
                        <a:pt x="154" y="5"/>
                      </a:lnTo>
                      <a:lnTo>
                        <a:pt x="157" y="2"/>
                      </a:lnTo>
                      <a:lnTo>
                        <a:pt x="161" y="0"/>
                      </a:lnTo>
                      <a:lnTo>
                        <a:pt x="167" y="0"/>
                      </a:lnTo>
                      <a:lnTo>
                        <a:pt x="167" y="0"/>
                      </a:lnTo>
                      <a:lnTo>
                        <a:pt x="171" y="3"/>
                      </a:lnTo>
                      <a:lnTo>
                        <a:pt x="175" y="7"/>
                      </a:lnTo>
                      <a:lnTo>
                        <a:pt x="176" y="12"/>
                      </a:lnTo>
                      <a:lnTo>
                        <a:pt x="175" y="17"/>
                      </a:lnTo>
                      <a:lnTo>
                        <a:pt x="175" y="17"/>
                      </a:lnTo>
                      <a:lnTo>
                        <a:pt x="175" y="17"/>
                      </a:lnTo>
                      <a:lnTo>
                        <a:pt x="175" y="17"/>
                      </a:lnTo>
                      <a:close/>
                    </a:path>
                  </a:pathLst>
                </a:custGeom>
                <a:gradFill flip="none" rotWithShape="1">
                  <a:gsLst>
                    <a:gs pos="0">
                      <a:srgbClr val="B39375"/>
                    </a:gs>
                    <a:gs pos="100000">
                      <a:srgbClr val="3E3619"/>
                    </a:gs>
                  </a:gsLst>
                  <a:lin ang="6240000" scaled="0"/>
                  <a:tileRect/>
                </a:gradFill>
                <a:ln w="9525">
                  <a:noFill/>
                  <a:round/>
                  <a:headEnd/>
                  <a:tailEnd/>
                </a:ln>
                <a:effectLst>
                  <a:innerShdw blurRad="63500" dist="50800" dir="60000">
                    <a:srgbClr val="000000">
                      <a:alpha val="38000"/>
                    </a:srgbClr>
                  </a:innerShdw>
                </a:effectLst>
              </p:spPr>
              <p:txBody>
                <a:bodyPr vert="horz" wrap="square" lIns="91440" tIns="45720" rIns="91440" bIns="45720" numCol="1" anchor="t" anchorCtr="0" compatLnSpc="1">
                  <a:prstTxWarp prst="textNoShape">
                    <a:avLst/>
                  </a:prstTxWarp>
                </a:bodyPr>
                <a:lstStyle/>
                <a:p>
                  <a:endParaRPr lang="en-US"/>
                </a:p>
              </p:txBody>
            </p:sp>
            <p:sp>
              <p:nvSpPr>
                <p:cNvPr id="256" name="Freeform 5">
                  <a:extLst>
                    <a:ext uri="{FF2B5EF4-FFF2-40B4-BE49-F238E27FC236}">
                      <a16:creationId xmlns:a16="http://schemas.microsoft.com/office/drawing/2014/main" id="{C6CDDB6F-5F46-4116-BC56-93910CD9F08A}"/>
                    </a:ext>
                  </a:extLst>
                </p:cNvPr>
                <p:cNvSpPr>
                  <a:spLocks/>
                </p:cNvSpPr>
                <p:nvPr/>
              </p:nvSpPr>
              <p:spPr bwMode="auto">
                <a:xfrm rot="21448727">
                  <a:off x="1720850" y="3651250"/>
                  <a:ext cx="169025" cy="2623558"/>
                </a:xfrm>
                <a:custGeom>
                  <a:avLst/>
                  <a:gdLst/>
                  <a:ahLst/>
                  <a:cxnLst>
                    <a:cxn ang="0">
                      <a:pos x="53" y="517"/>
                    </a:cxn>
                    <a:cxn ang="0">
                      <a:pos x="69" y="664"/>
                    </a:cxn>
                    <a:cxn ang="0">
                      <a:pos x="74" y="774"/>
                    </a:cxn>
                    <a:cxn ang="0">
                      <a:pos x="73" y="849"/>
                    </a:cxn>
                    <a:cxn ang="0">
                      <a:pos x="64" y="923"/>
                    </a:cxn>
                    <a:cxn ang="0">
                      <a:pos x="54" y="960"/>
                    </a:cxn>
                    <a:cxn ang="0">
                      <a:pos x="37" y="1011"/>
                    </a:cxn>
                    <a:cxn ang="0">
                      <a:pos x="33" y="1063"/>
                    </a:cxn>
                    <a:cxn ang="0">
                      <a:pos x="36" y="1100"/>
                    </a:cxn>
                    <a:cxn ang="0">
                      <a:pos x="53" y="1209"/>
                    </a:cxn>
                    <a:cxn ang="0">
                      <a:pos x="56" y="1247"/>
                    </a:cxn>
                    <a:cxn ang="0">
                      <a:pos x="51" y="1284"/>
                    </a:cxn>
                    <a:cxn ang="0">
                      <a:pos x="43" y="1320"/>
                    </a:cxn>
                    <a:cxn ang="0">
                      <a:pos x="34" y="1392"/>
                    </a:cxn>
                    <a:cxn ang="0">
                      <a:pos x="30" y="1466"/>
                    </a:cxn>
                    <a:cxn ang="0">
                      <a:pos x="30" y="1576"/>
                    </a:cxn>
                    <a:cxn ang="0">
                      <a:pos x="32" y="1687"/>
                    </a:cxn>
                    <a:cxn ang="0">
                      <a:pos x="28" y="1908"/>
                    </a:cxn>
                    <a:cxn ang="0">
                      <a:pos x="21" y="2054"/>
                    </a:cxn>
                    <a:cxn ang="0">
                      <a:pos x="8" y="2201"/>
                    </a:cxn>
                    <a:cxn ang="0">
                      <a:pos x="4" y="2274"/>
                    </a:cxn>
                    <a:cxn ang="0">
                      <a:pos x="10" y="2329"/>
                    </a:cxn>
                    <a:cxn ang="0">
                      <a:pos x="20" y="2364"/>
                    </a:cxn>
                    <a:cxn ang="0">
                      <a:pos x="38" y="2417"/>
                    </a:cxn>
                    <a:cxn ang="0">
                      <a:pos x="52" y="2489"/>
                    </a:cxn>
                    <a:cxn ang="0">
                      <a:pos x="63" y="2562"/>
                    </a:cxn>
                    <a:cxn ang="0">
                      <a:pos x="82" y="2782"/>
                    </a:cxn>
                    <a:cxn ang="0">
                      <a:pos x="82" y="2782"/>
                    </a:cxn>
                    <a:cxn ang="0">
                      <a:pos x="60" y="2562"/>
                    </a:cxn>
                    <a:cxn ang="0">
                      <a:pos x="50" y="2489"/>
                    </a:cxn>
                    <a:cxn ang="0">
                      <a:pos x="34" y="2418"/>
                    </a:cxn>
                    <a:cxn ang="0">
                      <a:pos x="16" y="2366"/>
                    </a:cxn>
                    <a:cxn ang="0">
                      <a:pos x="6" y="2330"/>
                    </a:cxn>
                    <a:cxn ang="0">
                      <a:pos x="0" y="2274"/>
                    </a:cxn>
                    <a:cxn ang="0">
                      <a:pos x="2" y="2201"/>
                    </a:cxn>
                    <a:cxn ang="0">
                      <a:pos x="13" y="2054"/>
                    </a:cxn>
                    <a:cxn ang="0">
                      <a:pos x="20" y="1907"/>
                    </a:cxn>
                    <a:cxn ang="0">
                      <a:pos x="21" y="1687"/>
                    </a:cxn>
                    <a:cxn ang="0">
                      <a:pos x="19" y="1577"/>
                    </a:cxn>
                    <a:cxn ang="0">
                      <a:pos x="18" y="1466"/>
                    </a:cxn>
                    <a:cxn ang="0">
                      <a:pos x="21" y="1391"/>
                    </a:cxn>
                    <a:cxn ang="0">
                      <a:pos x="29" y="1318"/>
                    </a:cxn>
                    <a:cxn ang="0">
                      <a:pos x="38" y="1281"/>
                    </a:cxn>
                    <a:cxn ang="0">
                      <a:pos x="41" y="1247"/>
                    </a:cxn>
                    <a:cxn ang="0">
                      <a:pos x="32" y="1174"/>
                    </a:cxn>
                    <a:cxn ang="0">
                      <a:pos x="20" y="1102"/>
                    </a:cxn>
                    <a:cxn ang="0">
                      <a:pos x="17" y="1046"/>
                    </a:cxn>
                    <a:cxn ang="0">
                      <a:pos x="20" y="1008"/>
                    </a:cxn>
                    <a:cxn ang="0">
                      <a:pos x="28" y="980"/>
                    </a:cxn>
                    <a:cxn ang="0">
                      <a:pos x="38" y="953"/>
                    </a:cxn>
                    <a:cxn ang="0">
                      <a:pos x="51" y="902"/>
                    </a:cxn>
                    <a:cxn ang="0">
                      <a:pos x="57" y="812"/>
                    </a:cxn>
                    <a:cxn ang="0">
                      <a:pos x="54" y="739"/>
                    </a:cxn>
                    <a:cxn ang="0">
                      <a:pos x="42" y="592"/>
                    </a:cxn>
                    <a:cxn ang="0">
                      <a:pos x="32" y="516"/>
                    </a:cxn>
                    <a:cxn ang="0">
                      <a:pos x="161" y="4"/>
                    </a:cxn>
                    <a:cxn ang="0">
                      <a:pos x="174" y="0"/>
                    </a:cxn>
                    <a:cxn ang="0">
                      <a:pos x="182" y="6"/>
                    </a:cxn>
                    <a:cxn ang="0">
                      <a:pos x="184" y="16"/>
                    </a:cxn>
                  </a:cxnLst>
                  <a:rect l="0" t="0" r="r" b="b"/>
                  <a:pathLst>
                    <a:path w="184" h="2856">
                      <a:moveTo>
                        <a:pt x="183" y="16"/>
                      </a:moveTo>
                      <a:lnTo>
                        <a:pt x="53" y="521"/>
                      </a:lnTo>
                      <a:lnTo>
                        <a:pt x="53" y="517"/>
                      </a:lnTo>
                      <a:lnTo>
                        <a:pt x="53" y="517"/>
                      </a:lnTo>
                      <a:lnTo>
                        <a:pt x="62" y="590"/>
                      </a:lnTo>
                      <a:lnTo>
                        <a:pt x="69" y="664"/>
                      </a:lnTo>
                      <a:lnTo>
                        <a:pt x="72" y="701"/>
                      </a:lnTo>
                      <a:lnTo>
                        <a:pt x="73" y="738"/>
                      </a:lnTo>
                      <a:lnTo>
                        <a:pt x="74" y="774"/>
                      </a:lnTo>
                      <a:lnTo>
                        <a:pt x="74" y="812"/>
                      </a:lnTo>
                      <a:lnTo>
                        <a:pt x="74" y="812"/>
                      </a:lnTo>
                      <a:lnTo>
                        <a:pt x="73" y="849"/>
                      </a:lnTo>
                      <a:lnTo>
                        <a:pt x="71" y="887"/>
                      </a:lnTo>
                      <a:lnTo>
                        <a:pt x="68" y="904"/>
                      </a:lnTo>
                      <a:lnTo>
                        <a:pt x="64" y="923"/>
                      </a:lnTo>
                      <a:lnTo>
                        <a:pt x="60" y="942"/>
                      </a:lnTo>
                      <a:lnTo>
                        <a:pt x="54" y="960"/>
                      </a:lnTo>
                      <a:lnTo>
                        <a:pt x="54" y="960"/>
                      </a:lnTo>
                      <a:lnTo>
                        <a:pt x="47" y="977"/>
                      </a:lnTo>
                      <a:lnTo>
                        <a:pt x="40" y="993"/>
                      </a:lnTo>
                      <a:lnTo>
                        <a:pt x="37" y="1011"/>
                      </a:lnTo>
                      <a:lnTo>
                        <a:pt x="34" y="1028"/>
                      </a:lnTo>
                      <a:lnTo>
                        <a:pt x="33" y="1046"/>
                      </a:lnTo>
                      <a:lnTo>
                        <a:pt x="33" y="1063"/>
                      </a:lnTo>
                      <a:lnTo>
                        <a:pt x="34" y="1082"/>
                      </a:lnTo>
                      <a:lnTo>
                        <a:pt x="36" y="1100"/>
                      </a:lnTo>
                      <a:lnTo>
                        <a:pt x="36" y="1100"/>
                      </a:lnTo>
                      <a:lnTo>
                        <a:pt x="41" y="1136"/>
                      </a:lnTo>
                      <a:lnTo>
                        <a:pt x="48" y="1172"/>
                      </a:lnTo>
                      <a:lnTo>
                        <a:pt x="53" y="1209"/>
                      </a:lnTo>
                      <a:lnTo>
                        <a:pt x="54" y="1228"/>
                      </a:lnTo>
                      <a:lnTo>
                        <a:pt x="56" y="1247"/>
                      </a:lnTo>
                      <a:lnTo>
                        <a:pt x="56" y="1247"/>
                      </a:lnTo>
                      <a:lnTo>
                        <a:pt x="54" y="1266"/>
                      </a:lnTo>
                      <a:lnTo>
                        <a:pt x="53" y="1276"/>
                      </a:lnTo>
                      <a:lnTo>
                        <a:pt x="51" y="1284"/>
                      </a:lnTo>
                      <a:lnTo>
                        <a:pt x="51" y="1284"/>
                      </a:lnTo>
                      <a:lnTo>
                        <a:pt x="47" y="1302"/>
                      </a:lnTo>
                      <a:lnTo>
                        <a:pt x="43" y="1320"/>
                      </a:lnTo>
                      <a:lnTo>
                        <a:pt x="43" y="1320"/>
                      </a:lnTo>
                      <a:lnTo>
                        <a:pt x="38" y="1357"/>
                      </a:lnTo>
                      <a:lnTo>
                        <a:pt x="34" y="1392"/>
                      </a:lnTo>
                      <a:lnTo>
                        <a:pt x="34" y="1392"/>
                      </a:lnTo>
                      <a:lnTo>
                        <a:pt x="32" y="1429"/>
                      </a:lnTo>
                      <a:lnTo>
                        <a:pt x="30" y="1466"/>
                      </a:lnTo>
                      <a:lnTo>
                        <a:pt x="30" y="1539"/>
                      </a:lnTo>
                      <a:lnTo>
                        <a:pt x="30" y="1539"/>
                      </a:lnTo>
                      <a:lnTo>
                        <a:pt x="30" y="1576"/>
                      </a:lnTo>
                      <a:lnTo>
                        <a:pt x="31" y="1612"/>
                      </a:lnTo>
                      <a:lnTo>
                        <a:pt x="31" y="1612"/>
                      </a:lnTo>
                      <a:lnTo>
                        <a:pt x="32" y="1687"/>
                      </a:lnTo>
                      <a:lnTo>
                        <a:pt x="32" y="1687"/>
                      </a:lnTo>
                      <a:lnTo>
                        <a:pt x="30" y="1833"/>
                      </a:lnTo>
                      <a:lnTo>
                        <a:pt x="28" y="1908"/>
                      </a:lnTo>
                      <a:lnTo>
                        <a:pt x="26" y="1981"/>
                      </a:lnTo>
                      <a:lnTo>
                        <a:pt x="26" y="1981"/>
                      </a:lnTo>
                      <a:lnTo>
                        <a:pt x="21" y="2054"/>
                      </a:lnTo>
                      <a:lnTo>
                        <a:pt x="14" y="2128"/>
                      </a:lnTo>
                      <a:lnTo>
                        <a:pt x="14" y="2128"/>
                      </a:lnTo>
                      <a:lnTo>
                        <a:pt x="8" y="2201"/>
                      </a:lnTo>
                      <a:lnTo>
                        <a:pt x="6" y="2238"/>
                      </a:lnTo>
                      <a:lnTo>
                        <a:pt x="4" y="2274"/>
                      </a:lnTo>
                      <a:lnTo>
                        <a:pt x="4" y="2274"/>
                      </a:lnTo>
                      <a:lnTo>
                        <a:pt x="6" y="2293"/>
                      </a:lnTo>
                      <a:lnTo>
                        <a:pt x="7" y="2311"/>
                      </a:lnTo>
                      <a:lnTo>
                        <a:pt x="10" y="2329"/>
                      </a:lnTo>
                      <a:lnTo>
                        <a:pt x="14" y="2347"/>
                      </a:lnTo>
                      <a:lnTo>
                        <a:pt x="14" y="2347"/>
                      </a:lnTo>
                      <a:lnTo>
                        <a:pt x="20" y="2364"/>
                      </a:lnTo>
                      <a:lnTo>
                        <a:pt x="27" y="2381"/>
                      </a:lnTo>
                      <a:lnTo>
                        <a:pt x="33" y="2399"/>
                      </a:lnTo>
                      <a:lnTo>
                        <a:pt x="38" y="2417"/>
                      </a:lnTo>
                      <a:lnTo>
                        <a:pt x="38" y="2417"/>
                      </a:lnTo>
                      <a:lnTo>
                        <a:pt x="47" y="2452"/>
                      </a:lnTo>
                      <a:lnTo>
                        <a:pt x="52" y="2489"/>
                      </a:lnTo>
                      <a:lnTo>
                        <a:pt x="58" y="2526"/>
                      </a:lnTo>
                      <a:lnTo>
                        <a:pt x="63" y="2562"/>
                      </a:lnTo>
                      <a:lnTo>
                        <a:pt x="63" y="2562"/>
                      </a:lnTo>
                      <a:lnTo>
                        <a:pt x="71" y="2634"/>
                      </a:lnTo>
                      <a:lnTo>
                        <a:pt x="78" y="2708"/>
                      </a:lnTo>
                      <a:lnTo>
                        <a:pt x="82" y="2782"/>
                      </a:lnTo>
                      <a:lnTo>
                        <a:pt x="87" y="2856"/>
                      </a:lnTo>
                      <a:lnTo>
                        <a:pt x="87" y="2856"/>
                      </a:lnTo>
                      <a:lnTo>
                        <a:pt x="82" y="2782"/>
                      </a:lnTo>
                      <a:lnTo>
                        <a:pt x="76" y="2709"/>
                      </a:lnTo>
                      <a:lnTo>
                        <a:pt x="69" y="2636"/>
                      </a:lnTo>
                      <a:lnTo>
                        <a:pt x="60" y="2562"/>
                      </a:lnTo>
                      <a:lnTo>
                        <a:pt x="60" y="2562"/>
                      </a:lnTo>
                      <a:lnTo>
                        <a:pt x="56" y="2526"/>
                      </a:lnTo>
                      <a:lnTo>
                        <a:pt x="50" y="2489"/>
                      </a:lnTo>
                      <a:lnTo>
                        <a:pt x="42" y="2453"/>
                      </a:lnTo>
                      <a:lnTo>
                        <a:pt x="34" y="2418"/>
                      </a:lnTo>
                      <a:lnTo>
                        <a:pt x="34" y="2418"/>
                      </a:lnTo>
                      <a:lnTo>
                        <a:pt x="29" y="2400"/>
                      </a:lnTo>
                      <a:lnTo>
                        <a:pt x="22" y="2383"/>
                      </a:lnTo>
                      <a:lnTo>
                        <a:pt x="16" y="2366"/>
                      </a:lnTo>
                      <a:lnTo>
                        <a:pt x="10" y="2348"/>
                      </a:lnTo>
                      <a:lnTo>
                        <a:pt x="10" y="2348"/>
                      </a:lnTo>
                      <a:lnTo>
                        <a:pt x="6" y="2330"/>
                      </a:lnTo>
                      <a:lnTo>
                        <a:pt x="2" y="2312"/>
                      </a:lnTo>
                      <a:lnTo>
                        <a:pt x="0" y="2293"/>
                      </a:lnTo>
                      <a:lnTo>
                        <a:pt x="0" y="2274"/>
                      </a:lnTo>
                      <a:lnTo>
                        <a:pt x="0" y="2274"/>
                      </a:lnTo>
                      <a:lnTo>
                        <a:pt x="0" y="2238"/>
                      </a:lnTo>
                      <a:lnTo>
                        <a:pt x="2" y="2201"/>
                      </a:lnTo>
                      <a:lnTo>
                        <a:pt x="9" y="2128"/>
                      </a:lnTo>
                      <a:lnTo>
                        <a:pt x="9" y="2128"/>
                      </a:lnTo>
                      <a:lnTo>
                        <a:pt x="13" y="2054"/>
                      </a:lnTo>
                      <a:lnTo>
                        <a:pt x="18" y="1981"/>
                      </a:lnTo>
                      <a:lnTo>
                        <a:pt x="18" y="1981"/>
                      </a:lnTo>
                      <a:lnTo>
                        <a:pt x="20" y="1907"/>
                      </a:lnTo>
                      <a:lnTo>
                        <a:pt x="21" y="1833"/>
                      </a:lnTo>
                      <a:lnTo>
                        <a:pt x="21" y="1687"/>
                      </a:lnTo>
                      <a:lnTo>
                        <a:pt x="21" y="1687"/>
                      </a:lnTo>
                      <a:lnTo>
                        <a:pt x="20" y="1613"/>
                      </a:lnTo>
                      <a:lnTo>
                        <a:pt x="20" y="1613"/>
                      </a:lnTo>
                      <a:lnTo>
                        <a:pt x="19" y="1577"/>
                      </a:lnTo>
                      <a:lnTo>
                        <a:pt x="18" y="1539"/>
                      </a:lnTo>
                      <a:lnTo>
                        <a:pt x="18" y="1539"/>
                      </a:lnTo>
                      <a:lnTo>
                        <a:pt x="18" y="1466"/>
                      </a:lnTo>
                      <a:lnTo>
                        <a:pt x="19" y="1429"/>
                      </a:lnTo>
                      <a:lnTo>
                        <a:pt x="21" y="1391"/>
                      </a:lnTo>
                      <a:lnTo>
                        <a:pt x="21" y="1391"/>
                      </a:lnTo>
                      <a:lnTo>
                        <a:pt x="24" y="1354"/>
                      </a:lnTo>
                      <a:lnTo>
                        <a:pt x="29" y="1318"/>
                      </a:lnTo>
                      <a:lnTo>
                        <a:pt x="29" y="1318"/>
                      </a:lnTo>
                      <a:lnTo>
                        <a:pt x="33" y="1299"/>
                      </a:lnTo>
                      <a:lnTo>
                        <a:pt x="38" y="1281"/>
                      </a:lnTo>
                      <a:lnTo>
                        <a:pt x="38" y="1281"/>
                      </a:lnTo>
                      <a:lnTo>
                        <a:pt x="40" y="1264"/>
                      </a:lnTo>
                      <a:lnTo>
                        <a:pt x="41" y="1247"/>
                      </a:lnTo>
                      <a:lnTo>
                        <a:pt x="41" y="1247"/>
                      </a:lnTo>
                      <a:lnTo>
                        <a:pt x="40" y="1229"/>
                      </a:lnTo>
                      <a:lnTo>
                        <a:pt x="38" y="1211"/>
                      </a:lnTo>
                      <a:lnTo>
                        <a:pt x="32" y="1174"/>
                      </a:lnTo>
                      <a:lnTo>
                        <a:pt x="26" y="1139"/>
                      </a:lnTo>
                      <a:lnTo>
                        <a:pt x="20" y="1102"/>
                      </a:lnTo>
                      <a:lnTo>
                        <a:pt x="20" y="1102"/>
                      </a:lnTo>
                      <a:lnTo>
                        <a:pt x="18" y="1083"/>
                      </a:lnTo>
                      <a:lnTo>
                        <a:pt x="17" y="1064"/>
                      </a:lnTo>
                      <a:lnTo>
                        <a:pt x="17" y="1046"/>
                      </a:lnTo>
                      <a:lnTo>
                        <a:pt x="18" y="1027"/>
                      </a:lnTo>
                      <a:lnTo>
                        <a:pt x="18" y="1027"/>
                      </a:lnTo>
                      <a:lnTo>
                        <a:pt x="20" y="1008"/>
                      </a:lnTo>
                      <a:lnTo>
                        <a:pt x="24" y="989"/>
                      </a:lnTo>
                      <a:lnTo>
                        <a:pt x="24" y="989"/>
                      </a:lnTo>
                      <a:lnTo>
                        <a:pt x="28" y="980"/>
                      </a:lnTo>
                      <a:lnTo>
                        <a:pt x="31" y="970"/>
                      </a:lnTo>
                      <a:lnTo>
                        <a:pt x="38" y="953"/>
                      </a:lnTo>
                      <a:lnTo>
                        <a:pt x="38" y="953"/>
                      </a:lnTo>
                      <a:lnTo>
                        <a:pt x="43" y="937"/>
                      </a:lnTo>
                      <a:lnTo>
                        <a:pt x="48" y="920"/>
                      </a:lnTo>
                      <a:lnTo>
                        <a:pt x="51" y="902"/>
                      </a:lnTo>
                      <a:lnTo>
                        <a:pt x="53" y="884"/>
                      </a:lnTo>
                      <a:lnTo>
                        <a:pt x="56" y="848"/>
                      </a:lnTo>
                      <a:lnTo>
                        <a:pt x="57" y="812"/>
                      </a:lnTo>
                      <a:lnTo>
                        <a:pt x="57" y="812"/>
                      </a:lnTo>
                      <a:lnTo>
                        <a:pt x="56" y="776"/>
                      </a:lnTo>
                      <a:lnTo>
                        <a:pt x="54" y="739"/>
                      </a:lnTo>
                      <a:lnTo>
                        <a:pt x="52" y="702"/>
                      </a:lnTo>
                      <a:lnTo>
                        <a:pt x="50" y="666"/>
                      </a:lnTo>
                      <a:lnTo>
                        <a:pt x="42" y="592"/>
                      </a:lnTo>
                      <a:lnTo>
                        <a:pt x="32" y="520"/>
                      </a:lnTo>
                      <a:lnTo>
                        <a:pt x="32" y="518"/>
                      </a:lnTo>
                      <a:lnTo>
                        <a:pt x="32" y="516"/>
                      </a:lnTo>
                      <a:lnTo>
                        <a:pt x="159" y="9"/>
                      </a:lnTo>
                      <a:lnTo>
                        <a:pt x="159" y="9"/>
                      </a:lnTo>
                      <a:lnTo>
                        <a:pt x="161" y="4"/>
                      </a:lnTo>
                      <a:lnTo>
                        <a:pt x="164" y="1"/>
                      </a:lnTo>
                      <a:lnTo>
                        <a:pt x="169" y="0"/>
                      </a:lnTo>
                      <a:lnTo>
                        <a:pt x="174" y="0"/>
                      </a:lnTo>
                      <a:lnTo>
                        <a:pt x="174" y="0"/>
                      </a:lnTo>
                      <a:lnTo>
                        <a:pt x="179" y="2"/>
                      </a:lnTo>
                      <a:lnTo>
                        <a:pt x="182" y="6"/>
                      </a:lnTo>
                      <a:lnTo>
                        <a:pt x="184" y="10"/>
                      </a:lnTo>
                      <a:lnTo>
                        <a:pt x="184" y="16"/>
                      </a:lnTo>
                      <a:lnTo>
                        <a:pt x="184" y="16"/>
                      </a:lnTo>
                      <a:lnTo>
                        <a:pt x="183" y="16"/>
                      </a:lnTo>
                      <a:lnTo>
                        <a:pt x="183" y="16"/>
                      </a:lnTo>
                      <a:close/>
                    </a:path>
                  </a:pathLst>
                </a:custGeom>
                <a:gradFill flip="none" rotWithShape="1">
                  <a:gsLst>
                    <a:gs pos="0">
                      <a:srgbClr val="B39375"/>
                    </a:gs>
                    <a:gs pos="100000">
                      <a:srgbClr val="3E3619"/>
                    </a:gs>
                  </a:gsLst>
                  <a:lin ang="6240000" scaled="0"/>
                  <a:tileRect/>
                </a:gradFill>
                <a:ln w="9525">
                  <a:noFill/>
                  <a:round/>
                  <a:headEnd/>
                  <a:tailEnd/>
                </a:ln>
                <a:effectLst>
                  <a:innerShdw blurRad="63500" dist="50800" dir="60000">
                    <a:srgbClr val="000000">
                      <a:alpha val="38000"/>
                    </a:srgbClr>
                  </a:innerShdw>
                </a:effectLst>
              </p:spPr>
              <p:txBody>
                <a:bodyPr vert="horz" wrap="square" lIns="91440" tIns="45720" rIns="91440" bIns="45720" numCol="1" anchor="t" anchorCtr="0" compatLnSpc="1">
                  <a:prstTxWarp prst="textNoShape">
                    <a:avLst/>
                  </a:prstTxWarp>
                </a:bodyPr>
                <a:lstStyle/>
                <a:p>
                  <a:endParaRPr lang="en-US"/>
                </a:p>
              </p:txBody>
            </p:sp>
            <p:sp>
              <p:nvSpPr>
                <p:cNvPr id="257" name="Freeform 6">
                  <a:extLst>
                    <a:ext uri="{FF2B5EF4-FFF2-40B4-BE49-F238E27FC236}">
                      <a16:creationId xmlns:a16="http://schemas.microsoft.com/office/drawing/2014/main" id="{11D94C50-B229-46E4-93B8-0EF2A7655955}"/>
                    </a:ext>
                  </a:extLst>
                </p:cNvPr>
                <p:cNvSpPr>
                  <a:spLocks/>
                </p:cNvSpPr>
                <p:nvPr/>
              </p:nvSpPr>
              <p:spPr bwMode="auto">
                <a:xfrm rot="21099981" flipH="1">
                  <a:off x="1589359" y="3674975"/>
                  <a:ext cx="430796" cy="2259597"/>
                </a:xfrm>
                <a:custGeom>
                  <a:avLst/>
                  <a:gdLst/>
                  <a:ahLst/>
                  <a:cxnLst>
                    <a:cxn ang="0">
                      <a:pos x="26" y="13"/>
                    </a:cxn>
                    <a:cxn ang="0">
                      <a:pos x="25" y="244"/>
                    </a:cxn>
                    <a:cxn ang="0">
                      <a:pos x="23" y="239"/>
                    </a:cxn>
                    <a:cxn ang="0">
                      <a:pos x="166" y="496"/>
                    </a:cxn>
                    <a:cxn ang="0">
                      <a:pos x="165" y="495"/>
                    </a:cxn>
                    <a:cxn ang="0">
                      <a:pos x="285" y="635"/>
                    </a:cxn>
                    <a:cxn ang="0">
                      <a:pos x="286" y="638"/>
                    </a:cxn>
                    <a:cxn ang="0">
                      <a:pos x="287" y="639"/>
                    </a:cxn>
                    <a:cxn ang="0">
                      <a:pos x="385" y="911"/>
                    </a:cxn>
                    <a:cxn ang="0">
                      <a:pos x="386" y="912"/>
                    </a:cxn>
                    <a:cxn ang="0">
                      <a:pos x="386" y="914"/>
                    </a:cxn>
                    <a:cxn ang="0">
                      <a:pos x="354" y="1351"/>
                    </a:cxn>
                    <a:cxn ang="0">
                      <a:pos x="354" y="1350"/>
                    </a:cxn>
                    <a:cxn ang="0">
                      <a:pos x="401" y="1665"/>
                    </a:cxn>
                    <a:cxn ang="0">
                      <a:pos x="400" y="1663"/>
                    </a:cxn>
                    <a:cxn ang="0">
                      <a:pos x="567" y="1939"/>
                    </a:cxn>
                    <a:cxn ang="0">
                      <a:pos x="567" y="1939"/>
                    </a:cxn>
                    <a:cxn ang="0">
                      <a:pos x="567" y="1940"/>
                    </a:cxn>
                    <a:cxn ang="0">
                      <a:pos x="567" y="1940"/>
                    </a:cxn>
                    <a:cxn ang="0">
                      <a:pos x="586" y="2041"/>
                    </a:cxn>
                    <a:cxn ang="0">
                      <a:pos x="603" y="2142"/>
                    </a:cxn>
                    <a:cxn ang="0">
                      <a:pos x="636" y="2345"/>
                    </a:cxn>
                    <a:cxn ang="0">
                      <a:pos x="636" y="2345"/>
                    </a:cxn>
                    <a:cxn ang="0">
                      <a:pos x="636" y="2345"/>
                    </a:cxn>
                    <a:cxn ang="0">
                      <a:pos x="635" y="2689"/>
                    </a:cxn>
                    <a:cxn ang="0">
                      <a:pos x="633" y="2345"/>
                    </a:cxn>
                    <a:cxn ang="0">
                      <a:pos x="633" y="2345"/>
                    </a:cxn>
                    <a:cxn ang="0">
                      <a:pos x="633" y="2345"/>
                    </a:cxn>
                    <a:cxn ang="0">
                      <a:pos x="598" y="2143"/>
                    </a:cxn>
                    <a:cxn ang="0">
                      <a:pos x="580" y="2042"/>
                    </a:cxn>
                    <a:cxn ang="0">
                      <a:pos x="560" y="1941"/>
                    </a:cxn>
                    <a:cxn ang="0">
                      <a:pos x="562" y="1942"/>
                    </a:cxn>
                    <a:cxn ang="0">
                      <a:pos x="393" y="1669"/>
                    </a:cxn>
                    <a:cxn ang="0">
                      <a:pos x="391" y="1668"/>
                    </a:cxn>
                    <a:cxn ang="0">
                      <a:pos x="391" y="1666"/>
                    </a:cxn>
                    <a:cxn ang="0">
                      <a:pos x="341" y="1352"/>
                    </a:cxn>
                    <a:cxn ang="0">
                      <a:pos x="341" y="1351"/>
                    </a:cxn>
                    <a:cxn ang="0">
                      <a:pos x="341" y="1351"/>
                    </a:cxn>
                    <a:cxn ang="0">
                      <a:pos x="369" y="913"/>
                    </a:cxn>
                    <a:cxn ang="0">
                      <a:pos x="369" y="916"/>
                    </a:cxn>
                    <a:cxn ang="0">
                      <a:pos x="269" y="645"/>
                    </a:cxn>
                    <a:cxn ang="0">
                      <a:pos x="270" y="649"/>
                    </a:cxn>
                    <a:cxn ang="0">
                      <a:pos x="148" y="509"/>
                    </a:cxn>
                    <a:cxn ang="0">
                      <a:pos x="148" y="508"/>
                    </a:cxn>
                    <a:cxn ang="0">
                      <a:pos x="147" y="506"/>
                    </a:cxn>
                    <a:cxn ang="0">
                      <a:pos x="3" y="250"/>
                    </a:cxn>
                    <a:cxn ang="0">
                      <a:pos x="0" y="248"/>
                    </a:cxn>
                    <a:cxn ang="0">
                      <a:pos x="0" y="244"/>
                    </a:cxn>
                    <a:cxn ang="0">
                      <a:pos x="0" y="13"/>
                    </a:cxn>
                    <a:cxn ang="0">
                      <a:pos x="0" y="13"/>
                    </a:cxn>
                    <a:cxn ang="0">
                      <a:pos x="0" y="8"/>
                    </a:cxn>
                    <a:cxn ang="0">
                      <a:pos x="4" y="4"/>
                    </a:cxn>
                    <a:cxn ang="0">
                      <a:pos x="8" y="1"/>
                    </a:cxn>
                    <a:cxn ang="0">
                      <a:pos x="13" y="0"/>
                    </a:cxn>
                    <a:cxn ang="0">
                      <a:pos x="13" y="0"/>
                    </a:cxn>
                    <a:cxn ang="0">
                      <a:pos x="18" y="1"/>
                    </a:cxn>
                    <a:cxn ang="0">
                      <a:pos x="21" y="4"/>
                    </a:cxn>
                    <a:cxn ang="0">
                      <a:pos x="25" y="8"/>
                    </a:cxn>
                    <a:cxn ang="0">
                      <a:pos x="26" y="13"/>
                    </a:cxn>
                    <a:cxn ang="0">
                      <a:pos x="26" y="13"/>
                    </a:cxn>
                    <a:cxn ang="0">
                      <a:pos x="26" y="13"/>
                    </a:cxn>
                    <a:cxn ang="0">
                      <a:pos x="26" y="13"/>
                    </a:cxn>
                  </a:cxnLst>
                  <a:rect l="0" t="0" r="r" b="b"/>
                  <a:pathLst>
                    <a:path w="636" h="2689">
                      <a:moveTo>
                        <a:pt x="26" y="13"/>
                      </a:moveTo>
                      <a:lnTo>
                        <a:pt x="25" y="244"/>
                      </a:lnTo>
                      <a:lnTo>
                        <a:pt x="23" y="239"/>
                      </a:lnTo>
                      <a:lnTo>
                        <a:pt x="166" y="496"/>
                      </a:lnTo>
                      <a:lnTo>
                        <a:pt x="165" y="495"/>
                      </a:lnTo>
                      <a:lnTo>
                        <a:pt x="285" y="635"/>
                      </a:lnTo>
                      <a:lnTo>
                        <a:pt x="286" y="638"/>
                      </a:lnTo>
                      <a:lnTo>
                        <a:pt x="287" y="639"/>
                      </a:lnTo>
                      <a:lnTo>
                        <a:pt x="385" y="911"/>
                      </a:lnTo>
                      <a:lnTo>
                        <a:pt x="386" y="912"/>
                      </a:lnTo>
                      <a:lnTo>
                        <a:pt x="386" y="914"/>
                      </a:lnTo>
                      <a:lnTo>
                        <a:pt x="354" y="1351"/>
                      </a:lnTo>
                      <a:lnTo>
                        <a:pt x="354" y="1350"/>
                      </a:lnTo>
                      <a:lnTo>
                        <a:pt x="401" y="1665"/>
                      </a:lnTo>
                      <a:lnTo>
                        <a:pt x="400" y="1663"/>
                      </a:lnTo>
                      <a:lnTo>
                        <a:pt x="567" y="1939"/>
                      </a:lnTo>
                      <a:lnTo>
                        <a:pt x="567" y="1939"/>
                      </a:lnTo>
                      <a:lnTo>
                        <a:pt x="567" y="1940"/>
                      </a:lnTo>
                      <a:lnTo>
                        <a:pt x="567" y="1940"/>
                      </a:lnTo>
                      <a:lnTo>
                        <a:pt x="586" y="2041"/>
                      </a:lnTo>
                      <a:lnTo>
                        <a:pt x="603" y="2142"/>
                      </a:lnTo>
                      <a:lnTo>
                        <a:pt x="636" y="2345"/>
                      </a:lnTo>
                      <a:lnTo>
                        <a:pt x="636" y="2345"/>
                      </a:lnTo>
                      <a:lnTo>
                        <a:pt x="636" y="2345"/>
                      </a:lnTo>
                      <a:lnTo>
                        <a:pt x="635" y="2689"/>
                      </a:lnTo>
                      <a:lnTo>
                        <a:pt x="633" y="2345"/>
                      </a:lnTo>
                      <a:lnTo>
                        <a:pt x="633" y="2345"/>
                      </a:lnTo>
                      <a:lnTo>
                        <a:pt x="633" y="2345"/>
                      </a:lnTo>
                      <a:lnTo>
                        <a:pt x="598" y="2143"/>
                      </a:lnTo>
                      <a:lnTo>
                        <a:pt x="580" y="2042"/>
                      </a:lnTo>
                      <a:lnTo>
                        <a:pt x="560" y="1941"/>
                      </a:lnTo>
                      <a:lnTo>
                        <a:pt x="562" y="1942"/>
                      </a:lnTo>
                      <a:lnTo>
                        <a:pt x="393" y="1669"/>
                      </a:lnTo>
                      <a:lnTo>
                        <a:pt x="391" y="1668"/>
                      </a:lnTo>
                      <a:lnTo>
                        <a:pt x="391" y="1666"/>
                      </a:lnTo>
                      <a:lnTo>
                        <a:pt x="341" y="1352"/>
                      </a:lnTo>
                      <a:lnTo>
                        <a:pt x="341" y="1351"/>
                      </a:lnTo>
                      <a:lnTo>
                        <a:pt x="341" y="1351"/>
                      </a:lnTo>
                      <a:lnTo>
                        <a:pt x="369" y="913"/>
                      </a:lnTo>
                      <a:lnTo>
                        <a:pt x="369" y="916"/>
                      </a:lnTo>
                      <a:lnTo>
                        <a:pt x="269" y="645"/>
                      </a:lnTo>
                      <a:lnTo>
                        <a:pt x="270" y="649"/>
                      </a:lnTo>
                      <a:lnTo>
                        <a:pt x="148" y="509"/>
                      </a:lnTo>
                      <a:lnTo>
                        <a:pt x="148" y="508"/>
                      </a:lnTo>
                      <a:lnTo>
                        <a:pt x="147" y="506"/>
                      </a:lnTo>
                      <a:lnTo>
                        <a:pt x="3" y="250"/>
                      </a:lnTo>
                      <a:lnTo>
                        <a:pt x="0" y="248"/>
                      </a:lnTo>
                      <a:lnTo>
                        <a:pt x="0" y="244"/>
                      </a:lnTo>
                      <a:lnTo>
                        <a:pt x="0" y="13"/>
                      </a:lnTo>
                      <a:lnTo>
                        <a:pt x="0" y="13"/>
                      </a:lnTo>
                      <a:lnTo>
                        <a:pt x="0" y="8"/>
                      </a:lnTo>
                      <a:lnTo>
                        <a:pt x="4" y="4"/>
                      </a:lnTo>
                      <a:lnTo>
                        <a:pt x="8" y="1"/>
                      </a:lnTo>
                      <a:lnTo>
                        <a:pt x="13" y="0"/>
                      </a:lnTo>
                      <a:lnTo>
                        <a:pt x="13" y="0"/>
                      </a:lnTo>
                      <a:lnTo>
                        <a:pt x="18" y="1"/>
                      </a:lnTo>
                      <a:lnTo>
                        <a:pt x="21" y="4"/>
                      </a:lnTo>
                      <a:lnTo>
                        <a:pt x="25" y="8"/>
                      </a:lnTo>
                      <a:lnTo>
                        <a:pt x="26" y="13"/>
                      </a:lnTo>
                      <a:lnTo>
                        <a:pt x="26" y="13"/>
                      </a:lnTo>
                      <a:lnTo>
                        <a:pt x="26" y="13"/>
                      </a:lnTo>
                      <a:lnTo>
                        <a:pt x="26" y="13"/>
                      </a:lnTo>
                      <a:close/>
                    </a:path>
                  </a:pathLst>
                </a:custGeom>
                <a:gradFill flip="none" rotWithShape="1">
                  <a:gsLst>
                    <a:gs pos="0">
                      <a:srgbClr val="B39375"/>
                    </a:gs>
                    <a:gs pos="100000">
                      <a:srgbClr val="3E3619"/>
                    </a:gs>
                  </a:gsLst>
                  <a:lin ang="6240000" scaled="0"/>
                  <a:tileRect/>
                </a:gradFill>
                <a:ln w="9525">
                  <a:noFill/>
                  <a:round/>
                  <a:headEnd/>
                  <a:tailEnd/>
                </a:ln>
                <a:effectLst>
                  <a:innerShdw blurRad="63500" dist="50800" dir="60000">
                    <a:srgbClr val="000000">
                      <a:alpha val="38000"/>
                    </a:srgbClr>
                  </a:innerShdw>
                </a:effectLst>
              </p:spPr>
              <p:txBody>
                <a:bodyPr vert="horz" wrap="square" lIns="91440" tIns="45720" rIns="91440" bIns="45720" numCol="1" anchor="t" anchorCtr="0" compatLnSpc="1">
                  <a:prstTxWarp prst="textNoShape">
                    <a:avLst/>
                  </a:prstTxWarp>
                </a:bodyPr>
                <a:lstStyle/>
                <a:p>
                  <a:endParaRPr lang="en-US"/>
                </a:p>
              </p:txBody>
            </p:sp>
            <p:sp>
              <p:nvSpPr>
                <p:cNvPr id="258" name="Freeform 8">
                  <a:extLst>
                    <a:ext uri="{FF2B5EF4-FFF2-40B4-BE49-F238E27FC236}">
                      <a16:creationId xmlns:a16="http://schemas.microsoft.com/office/drawing/2014/main" id="{C000C826-CC71-49E5-B966-15D1B0498BC1}"/>
                    </a:ext>
                  </a:extLst>
                </p:cNvPr>
                <p:cNvSpPr>
                  <a:spLocks/>
                </p:cNvSpPr>
                <p:nvPr/>
              </p:nvSpPr>
              <p:spPr bwMode="auto">
                <a:xfrm>
                  <a:off x="1396999" y="4907492"/>
                  <a:ext cx="82551" cy="510506"/>
                </a:xfrm>
                <a:custGeom>
                  <a:avLst/>
                  <a:gdLst/>
                  <a:ahLst/>
                  <a:cxnLst>
                    <a:cxn ang="0">
                      <a:pos x="175" y="17"/>
                    </a:cxn>
                    <a:cxn ang="0">
                      <a:pos x="130" y="143"/>
                    </a:cxn>
                    <a:cxn ang="0">
                      <a:pos x="130" y="144"/>
                    </a:cxn>
                    <a:cxn ang="0">
                      <a:pos x="129" y="146"/>
                    </a:cxn>
                    <a:cxn ang="0">
                      <a:pos x="86" y="194"/>
                    </a:cxn>
                    <a:cxn ang="0">
                      <a:pos x="88" y="188"/>
                    </a:cxn>
                    <a:cxn ang="0">
                      <a:pos x="84" y="418"/>
                    </a:cxn>
                    <a:cxn ang="0">
                      <a:pos x="84" y="419"/>
                    </a:cxn>
                    <a:cxn ang="0">
                      <a:pos x="83" y="420"/>
                    </a:cxn>
                    <a:cxn ang="0">
                      <a:pos x="33" y="489"/>
                    </a:cxn>
                    <a:cxn ang="0">
                      <a:pos x="33" y="489"/>
                    </a:cxn>
                    <a:cxn ang="0">
                      <a:pos x="4" y="537"/>
                    </a:cxn>
                    <a:cxn ang="0">
                      <a:pos x="4" y="537"/>
                    </a:cxn>
                    <a:cxn ang="0">
                      <a:pos x="3" y="614"/>
                    </a:cxn>
                    <a:cxn ang="0">
                      <a:pos x="0" y="537"/>
                    </a:cxn>
                    <a:cxn ang="0">
                      <a:pos x="0" y="536"/>
                    </a:cxn>
                    <a:cxn ang="0">
                      <a:pos x="1" y="536"/>
                    </a:cxn>
                    <a:cxn ang="0">
                      <a:pos x="28" y="487"/>
                    </a:cxn>
                    <a:cxn ang="0">
                      <a:pos x="28" y="486"/>
                    </a:cxn>
                    <a:cxn ang="0">
                      <a:pos x="28" y="486"/>
                    </a:cxn>
                    <a:cxn ang="0">
                      <a:pos x="76" y="416"/>
                    </a:cxn>
                    <a:cxn ang="0">
                      <a:pos x="75" y="418"/>
                    </a:cxn>
                    <a:cxn ang="0">
                      <a:pos x="70" y="188"/>
                    </a:cxn>
                    <a:cxn ang="0">
                      <a:pos x="70" y="185"/>
                    </a:cxn>
                    <a:cxn ang="0">
                      <a:pos x="73" y="183"/>
                    </a:cxn>
                    <a:cxn ang="0">
                      <a:pos x="114" y="133"/>
                    </a:cxn>
                    <a:cxn ang="0">
                      <a:pos x="111" y="136"/>
                    </a:cxn>
                    <a:cxn ang="0">
                      <a:pos x="150" y="9"/>
                    </a:cxn>
                    <a:cxn ang="0">
                      <a:pos x="150" y="9"/>
                    </a:cxn>
                    <a:cxn ang="0">
                      <a:pos x="154" y="5"/>
                    </a:cxn>
                    <a:cxn ang="0">
                      <a:pos x="157" y="2"/>
                    </a:cxn>
                    <a:cxn ang="0">
                      <a:pos x="161" y="0"/>
                    </a:cxn>
                    <a:cxn ang="0">
                      <a:pos x="167" y="0"/>
                    </a:cxn>
                    <a:cxn ang="0">
                      <a:pos x="167" y="0"/>
                    </a:cxn>
                    <a:cxn ang="0">
                      <a:pos x="171" y="3"/>
                    </a:cxn>
                    <a:cxn ang="0">
                      <a:pos x="175" y="7"/>
                    </a:cxn>
                    <a:cxn ang="0">
                      <a:pos x="176" y="12"/>
                    </a:cxn>
                    <a:cxn ang="0">
                      <a:pos x="175" y="17"/>
                    </a:cxn>
                    <a:cxn ang="0">
                      <a:pos x="175" y="17"/>
                    </a:cxn>
                    <a:cxn ang="0">
                      <a:pos x="175" y="17"/>
                    </a:cxn>
                    <a:cxn ang="0">
                      <a:pos x="175" y="17"/>
                    </a:cxn>
                  </a:cxnLst>
                  <a:rect l="0" t="0" r="r" b="b"/>
                  <a:pathLst>
                    <a:path w="176" h="614">
                      <a:moveTo>
                        <a:pt x="175" y="17"/>
                      </a:moveTo>
                      <a:lnTo>
                        <a:pt x="130" y="143"/>
                      </a:lnTo>
                      <a:lnTo>
                        <a:pt x="130" y="144"/>
                      </a:lnTo>
                      <a:lnTo>
                        <a:pt x="129" y="146"/>
                      </a:lnTo>
                      <a:lnTo>
                        <a:pt x="86" y="194"/>
                      </a:lnTo>
                      <a:lnTo>
                        <a:pt x="88" y="188"/>
                      </a:lnTo>
                      <a:lnTo>
                        <a:pt x="84" y="418"/>
                      </a:lnTo>
                      <a:lnTo>
                        <a:pt x="84" y="419"/>
                      </a:lnTo>
                      <a:lnTo>
                        <a:pt x="83" y="420"/>
                      </a:lnTo>
                      <a:lnTo>
                        <a:pt x="33" y="489"/>
                      </a:lnTo>
                      <a:lnTo>
                        <a:pt x="33" y="489"/>
                      </a:lnTo>
                      <a:lnTo>
                        <a:pt x="4" y="537"/>
                      </a:lnTo>
                      <a:lnTo>
                        <a:pt x="4" y="537"/>
                      </a:lnTo>
                      <a:lnTo>
                        <a:pt x="3" y="614"/>
                      </a:lnTo>
                      <a:lnTo>
                        <a:pt x="0" y="537"/>
                      </a:lnTo>
                      <a:lnTo>
                        <a:pt x="0" y="536"/>
                      </a:lnTo>
                      <a:lnTo>
                        <a:pt x="1" y="536"/>
                      </a:lnTo>
                      <a:lnTo>
                        <a:pt x="28" y="487"/>
                      </a:lnTo>
                      <a:lnTo>
                        <a:pt x="28" y="486"/>
                      </a:lnTo>
                      <a:lnTo>
                        <a:pt x="28" y="486"/>
                      </a:lnTo>
                      <a:lnTo>
                        <a:pt x="76" y="416"/>
                      </a:lnTo>
                      <a:lnTo>
                        <a:pt x="75" y="418"/>
                      </a:lnTo>
                      <a:lnTo>
                        <a:pt x="70" y="188"/>
                      </a:lnTo>
                      <a:lnTo>
                        <a:pt x="70" y="185"/>
                      </a:lnTo>
                      <a:lnTo>
                        <a:pt x="73" y="183"/>
                      </a:lnTo>
                      <a:lnTo>
                        <a:pt x="114" y="133"/>
                      </a:lnTo>
                      <a:lnTo>
                        <a:pt x="111" y="136"/>
                      </a:lnTo>
                      <a:lnTo>
                        <a:pt x="150" y="9"/>
                      </a:lnTo>
                      <a:lnTo>
                        <a:pt x="150" y="9"/>
                      </a:lnTo>
                      <a:lnTo>
                        <a:pt x="154" y="5"/>
                      </a:lnTo>
                      <a:lnTo>
                        <a:pt x="157" y="2"/>
                      </a:lnTo>
                      <a:lnTo>
                        <a:pt x="161" y="0"/>
                      </a:lnTo>
                      <a:lnTo>
                        <a:pt x="167" y="0"/>
                      </a:lnTo>
                      <a:lnTo>
                        <a:pt x="167" y="0"/>
                      </a:lnTo>
                      <a:lnTo>
                        <a:pt x="171" y="3"/>
                      </a:lnTo>
                      <a:lnTo>
                        <a:pt x="175" y="7"/>
                      </a:lnTo>
                      <a:lnTo>
                        <a:pt x="176" y="12"/>
                      </a:lnTo>
                      <a:lnTo>
                        <a:pt x="175" y="17"/>
                      </a:lnTo>
                      <a:lnTo>
                        <a:pt x="175" y="17"/>
                      </a:lnTo>
                      <a:lnTo>
                        <a:pt x="175" y="17"/>
                      </a:lnTo>
                      <a:lnTo>
                        <a:pt x="175" y="17"/>
                      </a:lnTo>
                      <a:close/>
                    </a:path>
                  </a:pathLst>
                </a:custGeom>
                <a:gradFill flip="none" rotWithShape="1">
                  <a:gsLst>
                    <a:gs pos="0">
                      <a:srgbClr val="B39375"/>
                    </a:gs>
                    <a:gs pos="100000">
                      <a:srgbClr val="3E3619"/>
                    </a:gs>
                  </a:gsLst>
                  <a:lin ang="6240000" scaled="0"/>
                  <a:tileRect/>
                </a:gradFill>
                <a:ln w="9525">
                  <a:noFill/>
                  <a:round/>
                  <a:headEnd/>
                  <a:tailEnd/>
                </a:ln>
                <a:effectLst>
                  <a:innerShdw blurRad="63500" dist="50800" dir="60000">
                    <a:srgbClr val="000000">
                      <a:alpha val="38000"/>
                    </a:srgbClr>
                  </a:innerShdw>
                </a:effectLst>
              </p:spPr>
              <p:txBody>
                <a:bodyPr vert="horz" wrap="square" lIns="91440" tIns="45720" rIns="91440" bIns="45720" numCol="1" anchor="t" anchorCtr="0" compatLnSpc="1">
                  <a:prstTxWarp prst="textNoShape">
                    <a:avLst/>
                  </a:prstTxWarp>
                </a:bodyPr>
                <a:lstStyle/>
                <a:p>
                  <a:endParaRPr lang="en-US"/>
                </a:p>
              </p:txBody>
            </p:sp>
          </p:grpSp>
          <p:sp>
            <p:nvSpPr>
              <p:cNvPr id="247" name="Freeform 9">
                <a:extLst>
                  <a:ext uri="{FF2B5EF4-FFF2-40B4-BE49-F238E27FC236}">
                    <a16:creationId xmlns:a16="http://schemas.microsoft.com/office/drawing/2014/main" id="{2E9611FA-299B-4CB3-8E9E-079D540294D1}"/>
                  </a:ext>
                </a:extLst>
              </p:cNvPr>
              <p:cNvSpPr>
                <a:spLocks/>
              </p:cNvSpPr>
              <p:nvPr/>
            </p:nvSpPr>
            <p:spPr bwMode="auto">
              <a:xfrm rot="186992">
                <a:off x="3914052" y="5360827"/>
                <a:ext cx="266765" cy="135464"/>
              </a:xfrm>
              <a:custGeom>
                <a:avLst/>
                <a:gdLst/>
                <a:ahLst/>
                <a:cxnLst>
                  <a:cxn ang="0">
                    <a:pos x="125" y="78"/>
                  </a:cxn>
                  <a:cxn ang="0">
                    <a:pos x="70" y="141"/>
                  </a:cxn>
                  <a:cxn ang="0">
                    <a:pos x="29" y="176"/>
                  </a:cxn>
                  <a:cxn ang="0">
                    <a:pos x="15" y="181"/>
                  </a:cxn>
                  <a:cxn ang="0">
                    <a:pos x="3" y="189"/>
                  </a:cxn>
                  <a:cxn ang="0">
                    <a:pos x="0" y="194"/>
                  </a:cxn>
                  <a:cxn ang="0">
                    <a:pos x="1" y="200"/>
                  </a:cxn>
                  <a:cxn ang="0">
                    <a:pos x="8" y="207"/>
                  </a:cxn>
                  <a:cxn ang="0">
                    <a:pos x="70" y="250"/>
                  </a:cxn>
                  <a:cxn ang="0">
                    <a:pos x="74" y="249"/>
                  </a:cxn>
                  <a:cxn ang="0">
                    <a:pos x="102" y="249"/>
                  </a:cxn>
                  <a:cxn ang="0">
                    <a:pos x="125" y="252"/>
                  </a:cxn>
                  <a:cxn ang="0">
                    <a:pos x="138" y="253"/>
                  </a:cxn>
                  <a:cxn ang="0">
                    <a:pos x="154" y="252"/>
                  </a:cxn>
                  <a:cxn ang="0">
                    <a:pos x="168" y="248"/>
                  </a:cxn>
                  <a:cxn ang="0">
                    <a:pos x="184" y="249"/>
                  </a:cxn>
                  <a:cxn ang="0">
                    <a:pos x="195" y="252"/>
                  </a:cxn>
                  <a:cxn ang="0">
                    <a:pos x="208" y="256"/>
                  </a:cxn>
                  <a:cxn ang="0">
                    <a:pos x="218" y="254"/>
                  </a:cxn>
                  <a:cxn ang="0">
                    <a:pos x="233" y="249"/>
                  </a:cxn>
                  <a:cxn ang="0">
                    <a:pos x="244" y="244"/>
                  </a:cxn>
                  <a:cxn ang="0">
                    <a:pos x="251" y="246"/>
                  </a:cxn>
                  <a:cxn ang="0">
                    <a:pos x="260" y="250"/>
                  </a:cxn>
                  <a:cxn ang="0">
                    <a:pos x="265" y="254"/>
                  </a:cxn>
                  <a:cxn ang="0">
                    <a:pos x="280" y="264"/>
                  </a:cxn>
                  <a:cxn ang="0">
                    <a:pos x="284" y="263"/>
                  </a:cxn>
                  <a:cxn ang="0">
                    <a:pos x="293" y="258"/>
                  </a:cxn>
                  <a:cxn ang="0">
                    <a:pos x="307" y="253"/>
                  </a:cxn>
                  <a:cxn ang="0">
                    <a:pos x="322" y="252"/>
                  </a:cxn>
                  <a:cxn ang="0">
                    <a:pos x="331" y="253"/>
                  </a:cxn>
                  <a:cxn ang="0">
                    <a:pos x="364" y="254"/>
                  </a:cxn>
                  <a:cxn ang="0">
                    <a:pos x="382" y="249"/>
                  </a:cxn>
                  <a:cxn ang="0">
                    <a:pos x="390" y="242"/>
                  </a:cxn>
                  <a:cxn ang="0">
                    <a:pos x="486" y="227"/>
                  </a:cxn>
                  <a:cxn ang="0">
                    <a:pos x="494" y="222"/>
                  </a:cxn>
                  <a:cxn ang="0">
                    <a:pos x="542" y="193"/>
                  </a:cxn>
                  <a:cxn ang="0">
                    <a:pos x="566" y="176"/>
                  </a:cxn>
                  <a:cxn ang="0">
                    <a:pos x="568" y="173"/>
                  </a:cxn>
                  <a:cxn ang="0">
                    <a:pos x="569" y="168"/>
                  </a:cxn>
                  <a:cxn ang="0">
                    <a:pos x="563" y="159"/>
                  </a:cxn>
                  <a:cxn ang="0">
                    <a:pos x="548" y="146"/>
                  </a:cxn>
                  <a:cxn ang="0">
                    <a:pos x="512" y="126"/>
                  </a:cxn>
                  <a:cxn ang="0">
                    <a:pos x="463" y="102"/>
                  </a:cxn>
                  <a:cxn ang="0">
                    <a:pos x="370" y="71"/>
                  </a:cxn>
                  <a:cxn ang="0">
                    <a:pos x="293" y="36"/>
                  </a:cxn>
                  <a:cxn ang="0">
                    <a:pos x="289" y="20"/>
                  </a:cxn>
                  <a:cxn ang="0">
                    <a:pos x="281" y="8"/>
                  </a:cxn>
                  <a:cxn ang="0">
                    <a:pos x="273" y="2"/>
                  </a:cxn>
                  <a:cxn ang="0">
                    <a:pos x="262" y="0"/>
                  </a:cxn>
                  <a:cxn ang="0">
                    <a:pos x="249" y="3"/>
                  </a:cxn>
                  <a:cxn ang="0">
                    <a:pos x="241" y="8"/>
                  </a:cxn>
                  <a:cxn ang="0">
                    <a:pos x="195" y="36"/>
                  </a:cxn>
                </a:cxnLst>
                <a:rect l="0" t="0" r="r" b="b"/>
                <a:pathLst>
                  <a:path w="569" h="264">
                    <a:moveTo>
                      <a:pt x="195" y="36"/>
                    </a:moveTo>
                    <a:lnTo>
                      <a:pt x="125" y="78"/>
                    </a:lnTo>
                    <a:lnTo>
                      <a:pt x="125" y="78"/>
                    </a:lnTo>
                    <a:lnTo>
                      <a:pt x="70" y="141"/>
                    </a:lnTo>
                    <a:lnTo>
                      <a:pt x="29" y="176"/>
                    </a:lnTo>
                    <a:lnTo>
                      <a:pt x="29" y="176"/>
                    </a:lnTo>
                    <a:lnTo>
                      <a:pt x="22" y="178"/>
                    </a:lnTo>
                    <a:lnTo>
                      <a:pt x="15" y="181"/>
                    </a:lnTo>
                    <a:lnTo>
                      <a:pt x="9" y="184"/>
                    </a:lnTo>
                    <a:lnTo>
                      <a:pt x="3" y="189"/>
                    </a:lnTo>
                    <a:lnTo>
                      <a:pt x="1" y="191"/>
                    </a:lnTo>
                    <a:lnTo>
                      <a:pt x="0" y="194"/>
                    </a:lnTo>
                    <a:lnTo>
                      <a:pt x="0" y="197"/>
                    </a:lnTo>
                    <a:lnTo>
                      <a:pt x="1" y="200"/>
                    </a:lnTo>
                    <a:lnTo>
                      <a:pt x="3" y="203"/>
                    </a:lnTo>
                    <a:lnTo>
                      <a:pt x="8" y="207"/>
                    </a:lnTo>
                    <a:lnTo>
                      <a:pt x="8" y="207"/>
                    </a:lnTo>
                    <a:lnTo>
                      <a:pt x="70" y="250"/>
                    </a:lnTo>
                    <a:lnTo>
                      <a:pt x="70" y="250"/>
                    </a:lnTo>
                    <a:lnTo>
                      <a:pt x="74" y="249"/>
                    </a:lnTo>
                    <a:lnTo>
                      <a:pt x="85" y="249"/>
                    </a:lnTo>
                    <a:lnTo>
                      <a:pt x="102" y="249"/>
                    </a:lnTo>
                    <a:lnTo>
                      <a:pt x="113" y="250"/>
                    </a:lnTo>
                    <a:lnTo>
                      <a:pt x="125" y="252"/>
                    </a:lnTo>
                    <a:lnTo>
                      <a:pt x="125" y="252"/>
                    </a:lnTo>
                    <a:lnTo>
                      <a:pt x="138" y="253"/>
                    </a:lnTo>
                    <a:lnTo>
                      <a:pt x="147" y="253"/>
                    </a:lnTo>
                    <a:lnTo>
                      <a:pt x="154" y="252"/>
                    </a:lnTo>
                    <a:lnTo>
                      <a:pt x="161" y="250"/>
                    </a:lnTo>
                    <a:lnTo>
                      <a:pt x="168" y="248"/>
                    </a:lnTo>
                    <a:lnTo>
                      <a:pt x="174" y="248"/>
                    </a:lnTo>
                    <a:lnTo>
                      <a:pt x="184" y="249"/>
                    </a:lnTo>
                    <a:lnTo>
                      <a:pt x="195" y="252"/>
                    </a:lnTo>
                    <a:lnTo>
                      <a:pt x="195" y="252"/>
                    </a:lnTo>
                    <a:lnTo>
                      <a:pt x="202" y="254"/>
                    </a:lnTo>
                    <a:lnTo>
                      <a:pt x="208" y="256"/>
                    </a:lnTo>
                    <a:lnTo>
                      <a:pt x="212" y="256"/>
                    </a:lnTo>
                    <a:lnTo>
                      <a:pt x="218" y="254"/>
                    </a:lnTo>
                    <a:lnTo>
                      <a:pt x="225" y="252"/>
                    </a:lnTo>
                    <a:lnTo>
                      <a:pt x="233" y="249"/>
                    </a:lnTo>
                    <a:lnTo>
                      <a:pt x="240" y="246"/>
                    </a:lnTo>
                    <a:lnTo>
                      <a:pt x="244" y="244"/>
                    </a:lnTo>
                    <a:lnTo>
                      <a:pt x="248" y="244"/>
                    </a:lnTo>
                    <a:lnTo>
                      <a:pt x="251" y="246"/>
                    </a:lnTo>
                    <a:lnTo>
                      <a:pt x="255" y="247"/>
                    </a:lnTo>
                    <a:lnTo>
                      <a:pt x="260" y="250"/>
                    </a:lnTo>
                    <a:lnTo>
                      <a:pt x="265" y="254"/>
                    </a:lnTo>
                    <a:lnTo>
                      <a:pt x="265" y="254"/>
                    </a:lnTo>
                    <a:lnTo>
                      <a:pt x="274" y="261"/>
                    </a:lnTo>
                    <a:lnTo>
                      <a:pt x="280" y="264"/>
                    </a:lnTo>
                    <a:lnTo>
                      <a:pt x="282" y="264"/>
                    </a:lnTo>
                    <a:lnTo>
                      <a:pt x="284" y="263"/>
                    </a:lnTo>
                    <a:lnTo>
                      <a:pt x="288" y="261"/>
                    </a:lnTo>
                    <a:lnTo>
                      <a:pt x="293" y="258"/>
                    </a:lnTo>
                    <a:lnTo>
                      <a:pt x="301" y="254"/>
                    </a:lnTo>
                    <a:lnTo>
                      <a:pt x="307" y="253"/>
                    </a:lnTo>
                    <a:lnTo>
                      <a:pt x="313" y="252"/>
                    </a:lnTo>
                    <a:lnTo>
                      <a:pt x="322" y="252"/>
                    </a:lnTo>
                    <a:lnTo>
                      <a:pt x="331" y="253"/>
                    </a:lnTo>
                    <a:lnTo>
                      <a:pt x="331" y="253"/>
                    </a:lnTo>
                    <a:lnTo>
                      <a:pt x="350" y="254"/>
                    </a:lnTo>
                    <a:lnTo>
                      <a:pt x="364" y="254"/>
                    </a:lnTo>
                    <a:lnTo>
                      <a:pt x="374" y="252"/>
                    </a:lnTo>
                    <a:lnTo>
                      <a:pt x="382" y="249"/>
                    </a:lnTo>
                    <a:lnTo>
                      <a:pt x="387" y="246"/>
                    </a:lnTo>
                    <a:lnTo>
                      <a:pt x="390" y="242"/>
                    </a:lnTo>
                    <a:lnTo>
                      <a:pt x="391" y="239"/>
                    </a:lnTo>
                    <a:lnTo>
                      <a:pt x="486" y="227"/>
                    </a:lnTo>
                    <a:lnTo>
                      <a:pt x="486" y="227"/>
                    </a:lnTo>
                    <a:lnTo>
                      <a:pt x="494" y="222"/>
                    </a:lnTo>
                    <a:lnTo>
                      <a:pt x="516" y="210"/>
                    </a:lnTo>
                    <a:lnTo>
                      <a:pt x="542" y="193"/>
                    </a:lnTo>
                    <a:lnTo>
                      <a:pt x="554" y="184"/>
                    </a:lnTo>
                    <a:lnTo>
                      <a:pt x="566" y="176"/>
                    </a:lnTo>
                    <a:lnTo>
                      <a:pt x="566" y="176"/>
                    </a:lnTo>
                    <a:lnTo>
                      <a:pt x="568" y="173"/>
                    </a:lnTo>
                    <a:lnTo>
                      <a:pt x="569" y="171"/>
                    </a:lnTo>
                    <a:lnTo>
                      <a:pt x="569" y="168"/>
                    </a:lnTo>
                    <a:lnTo>
                      <a:pt x="568" y="166"/>
                    </a:lnTo>
                    <a:lnTo>
                      <a:pt x="563" y="159"/>
                    </a:lnTo>
                    <a:lnTo>
                      <a:pt x="557" y="153"/>
                    </a:lnTo>
                    <a:lnTo>
                      <a:pt x="548" y="146"/>
                    </a:lnTo>
                    <a:lnTo>
                      <a:pt x="538" y="139"/>
                    </a:lnTo>
                    <a:lnTo>
                      <a:pt x="512" y="126"/>
                    </a:lnTo>
                    <a:lnTo>
                      <a:pt x="487" y="112"/>
                    </a:lnTo>
                    <a:lnTo>
                      <a:pt x="463" y="102"/>
                    </a:lnTo>
                    <a:lnTo>
                      <a:pt x="440" y="92"/>
                    </a:lnTo>
                    <a:lnTo>
                      <a:pt x="370" y="71"/>
                    </a:lnTo>
                    <a:lnTo>
                      <a:pt x="293" y="36"/>
                    </a:lnTo>
                    <a:lnTo>
                      <a:pt x="293" y="36"/>
                    </a:lnTo>
                    <a:lnTo>
                      <a:pt x="291" y="28"/>
                    </a:lnTo>
                    <a:lnTo>
                      <a:pt x="289" y="20"/>
                    </a:lnTo>
                    <a:lnTo>
                      <a:pt x="284" y="11"/>
                    </a:lnTo>
                    <a:lnTo>
                      <a:pt x="281" y="8"/>
                    </a:lnTo>
                    <a:lnTo>
                      <a:pt x="278" y="4"/>
                    </a:lnTo>
                    <a:lnTo>
                      <a:pt x="273" y="2"/>
                    </a:lnTo>
                    <a:lnTo>
                      <a:pt x="269" y="1"/>
                    </a:lnTo>
                    <a:lnTo>
                      <a:pt x="262" y="0"/>
                    </a:lnTo>
                    <a:lnTo>
                      <a:pt x="257" y="1"/>
                    </a:lnTo>
                    <a:lnTo>
                      <a:pt x="249" y="3"/>
                    </a:lnTo>
                    <a:lnTo>
                      <a:pt x="241" y="8"/>
                    </a:lnTo>
                    <a:lnTo>
                      <a:pt x="241" y="8"/>
                    </a:lnTo>
                    <a:lnTo>
                      <a:pt x="195" y="36"/>
                    </a:lnTo>
                    <a:lnTo>
                      <a:pt x="195" y="36"/>
                    </a:lnTo>
                    <a:close/>
                  </a:path>
                </a:pathLst>
              </a:custGeom>
              <a:gradFill flip="none" rotWithShape="1">
                <a:gsLst>
                  <a:gs pos="0">
                    <a:srgbClr val="B39375"/>
                  </a:gs>
                  <a:gs pos="100000">
                    <a:srgbClr val="3E3619"/>
                  </a:gs>
                </a:gsLst>
                <a:lin ang="6240000" scaled="0"/>
                <a:tileRect/>
              </a:gradFill>
              <a:ln w="9525">
                <a:noFill/>
                <a:round/>
                <a:headEnd/>
                <a:tailEnd/>
              </a:ln>
              <a:effectLst>
                <a:innerShdw blurRad="136525" dist="50800" dir="60000">
                  <a:srgbClr val="000000">
                    <a:alpha val="38000"/>
                  </a:srgbClr>
                </a:innerShdw>
              </a:effectLst>
            </p:spPr>
            <p:txBody>
              <a:bodyPr vert="horz" wrap="square" lIns="91440" tIns="45720" rIns="91440" bIns="45720" numCol="1" anchor="t" anchorCtr="0" compatLnSpc="1">
                <a:prstTxWarp prst="textNoShape">
                  <a:avLst/>
                </a:prstTxWarp>
              </a:bodyPr>
              <a:lstStyle/>
              <a:p>
                <a:endParaRPr lang="en-US"/>
              </a:p>
            </p:txBody>
          </p:sp>
        </p:grpSp>
        <p:grpSp>
          <p:nvGrpSpPr>
            <p:cNvPr id="234" name="Group 18">
              <a:extLst>
                <a:ext uri="{FF2B5EF4-FFF2-40B4-BE49-F238E27FC236}">
                  <a16:creationId xmlns:a16="http://schemas.microsoft.com/office/drawing/2014/main" id="{99057418-AAC8-4BDD-93C8-A2BA45809170}"/>
                </a:ext>
              </a:extLst>
            </p:cNvPr>
            <p:cNvGrpSpPr/>
            <p:nvPr/>
          </p:nvGrpSpPr>
          <p:grpSpPr>
            <a:xfrm>
              <a:off x="3610140" y="3341974"/>
              <a:ext cx="961860" cy="2115426"/>
              <a:chOff x="6931077" y="2209800"/>
              <a:chExt cx="1048561" cy="2306108"/>
            </a:xfrm>
          </p:grpSpPr>
          <p:sp>
            <p:nvSpPr>
              <p:cNvPr id="235" name="Freeform 6">
                <a:extLst>
                  <a:ext uri="{FF2B5EF4-FFF2-40B4-BE49-F238E27FC236}">
                    <a16:creationId xmlns:a16="http://schemas.microsoft.com/office/drawing/2014/main" id="{A8124F39-48A6-41CE-BAB1-316D94418036}"/>
                  </a:ext>
                </a:extLst>
              </p:cNvPr>
              <p:cNvSpPr>
                <a:spLocks/>
              </p:cNvSpPr>
              <p:nvPr/>
            </p:nvSpPr>
            <p:spPr bwMode="auto">
              <a:xfrm>
                <a:off x="7348008" y="2209800"/>
                <a:ext cx="243693" cy="2306108"/>
              </a:xfrm>
              <a:custGeom>
                <a:avLst/>
                <a:gdLst/>
                <a:ahLst/>
                <a:cxnLst>
                  <a:cxn ang="0">
                    <a:pos x="48" y="3350"/>
                  </a:cxn>
                  <a:cxn ang="0">
                    <a:pos x="134" y="3037"/>
                  </a:cxn>
                  <a:cxn ang="0">
                    <a:pos x="181" y="2826"/>
                  </a:cxn>
                  <a:cxn ang="0">
                    <a:pos x="207" y="2666"/>
                  </a:cxn>
                  <a:cxn ang="0">
                    <a:pos x="219" y="2560"/>
                  </a:cxn>
                  <a:cxn ang="0">
                    <a:pos x="224" y="2404"/>
                  </a:cxn>
                  <a:cxn ang="0">
                    <a:pos x="216" y="2301"/>
                  </a:cxn>
                  <a:cxn ang="0">
                    <a:pos x="202" y="2193"/>
                  </a:cxn>
                  <a:cxn ang="0">
                    <a:pos x="128" y="1759"/>
                  </a:cxn>
                  <a:cxn ang="0">
                    <a:pos x="75" y="1432"/>
                  </a:cxn>
                  <a:cxn ang="0">
                    <a:pos x="32" y="1101"/>
                  </a:cxn>
                  <a:cxn ang="0">
                    <a:pos x="11" y="881"/>
                  </a:cxn>
                  <a:cxn ang="0">
                    <a:pos x="0" y="604"/>
                  </a:cxn>
                  <a:cxn ang="0">
                    <a:pos x="3" y="437"/>
                  </a:cxn>
                  <a:cxn ang="0">
                    <a:pos x="11" y="327"/>
                  </a:cxn>
                  <a:cxn ang="0">
                    <a:pos x="32" y="161"/>
                  </a:cxn>
                  <a:cxn ang="0">
                    <a:pos x="70" y="0"/>
                  </a:cxn>
                  <a:cxn ang="0">
                    <a:pos x="49" y="108"/>
                  </a:cxn>
                  <a:cxn ang="0">
                    <a:pos x="34" y="273"/>
                  </a:cxn>
                  <a:cxn ang="0">
                    <a:pos x="31" y="437"/>
                  </a:cxn>
                  <a:cxn ang="0">
                    <a:pos x="34" y="547"/>
                  </a:cxn>
                  <a:cxn ang="0">
                    <a:pos x="52" y="766"/>
                  </a:cxn>
                  <a:cxn ang="0">
                    <a:pos x="82" y="984"/>
                  </a:cxn>
                  <a:cxn ang="0">
                    <a:pos x="140" y="1309"/>
                  </a:cxn>
                  <a:cxn ang="0">
                    <a:pos x="236" y="1738"/>
                  </a:cxn>
                  <a:cxn ang="0">
                    <a:pos x="312" y="2060"/>
                  </a:cxn>
                  <a:cxn ang="0">
                    <a:pos x="347" y="2224"/>
                  </a:cxn>
                  <a:cxn ang="0">
                    <a:pos x="374" y="2395"/>
                  </a:cxn>
                  <a:cxn ang="0">
                    <a:pos x="380" y="2512"/>
                  </a:cxn>
                  <a:cxn ang="0">
                    <a:pos x="377" y="2627"/>
                  </a:cxn>
                  <a:cxn ang="0">
                    <a:pos x="363" y="2796"/>
                  </a:cxn>
                  <a:cxn ang="0">
                    <a:pos x="322" y="3076"/>
                  </a:cxn>
                  <a:cxn ang="0">
                    <a:pos x="277" y="3297"/>
                  </a:cxn>
                  <a:cxn ang="0">
                    <a:pos x="223" y="3517"/>
                  </a:cxn>
                  <a:cxn ang="0">
                    <a:pos x="209" y="3547"/>
                  </a:cxn>
                  <a:cxn ang="0">
                    <a:pos x="189" y="3571"/>
                  </a:cxn>
                  <a:cxn ang="0">
                    <a:pos x="162" y="3588"/>
                  </a:cxn>
                  <a:cxn ang="0">
                    <a:pos x="131" y="3596"/>
                  </a:cxn>
                  <a:cxn ang="0">
                    <a:pos x="100" y="3596"/>
                  </a:cxn>
                  <a:cxn ang="0">
                    <a:pos x="78" y="3591"/>
                  </a:cxn>
                  <a:cxn ang="0">
                    <a:pos x="49" y="3574"/>
                  </a:cxn>
                  <a:cxn ang="0">
                    <a:pos x="28" y="3551"/>
                  </a:cxn>
                  <a:cxn ang="0">
                    <a:pos x="14" y="3523"/>
                  </a:cxn>
                  <a:cxn ang="0">
                    <a:pos x="8" y="3492"/>
                  </a:cxn>
                  <a:cxn ang="0">
                    <a:pos x="11" y="3459"/>
                  </a:cxn>
                  <a:cxn ang="0">
                    <a:pos x="14" y="3452"/>
                  </a:cxn>
                </a:cxnLst>
                <a:rect l="0" t="0" r="r" b="b"/>
                <a:pathLst>
                  <a:path w="380" h="3598">
                    <a:moveTo>
                      <a:pt x="14" y="3452"/>
                    </a:moveTo>
                    <a:lnTo>
                      <a:pt x="14" y="3452"/>
                    </a:lnTo>
                    <a:lnTo>
                      <a:pt x="48" y="3350"/>
                    </a:lnTo>
                    <a:lnTo>
                      <a:pt x="79" y="3246"/>
                    </a:lnTo>
                    <a:lnTo>
                      <a:pt x="107" y="3141"/>
                    </a:lnTo>
                    <a:lnTo>
                      <a:pt x="134" y="3037"/>
                    </a:lnTo>
                    <a:lnTo>
                      <a:pt x="134" y="3037"/>
                    </a:lnTo>
                    <a:lnTo>
                      <a:pt x="159" y="2931"/>
                    </a:lnTo>
                    <a:lnTo>
                      <a:pt x="181" y="2826"/>
                    </a:lnTo>
                    <a:lnTo>
                      <a:pt x="191" y="2772"/>
                    </a:lnTo>
                    <a:lnTo>
                      <a:pt x="199" y="2720"/>
                    </a:lnTo>
                    <a:lnTo>
                      <a:pt x="207" y="2666"/>
                    </a:lnTo>
                    <a:lnTo>
                      <a:pt x="213" y="2614"/>
                    </a:lnTo>
                    <a:lnTo>
                      <a:pt x="213" y="2614"/>
                    </a:lnTo>
                    <a:lnTo>
                      <a:pt x="219" y="2560"/>
                    </a:lnTo>
                    <a:lnTo>
                      <a:pt x="223" y="2508"/>
                    </a:lnTo>
                    <a:lnTo>
                      <a:pt x="224" y="2456"/>
                    </a:lnTo>
                    <a:lnTo>
                      <a:pt x="224" y="2404"/>
                    </a:lnTo>
                    <a:lnTo>
                      <a:pt x="224" y="2404"/>
                    </a:lnTo>
                    <a:lnTo>
                      <a:pt x="222" y="2353"/>
                    </a:lnTo>
                    <a:lnTo>
                      <a:pt x="216" y="2301"/>
                    </a:lnTo>
                    <a:lnTo>
                      <a:pt x="210" y="2247"/>
                    </a:lnTo>
                    <a:lnTo>
                      <a:pt x="202" y="2193"/>
                    </a:lnTo>
                    <a:lnTo>
                      <a:pt x="202" y="2193"/>
                    </a:lnTo>
                    <a:lnTo>
                      <a:pt x="185" y="2086"/>
                    </a:lnTo>
                    <a:lnTo>
                      <a:pt x="167" y="1977"/>
                    </a:lnTo>
                    <a:lnTo>
                      <a:pt x="128" y="1759"/>
                    </a:lnTo>
                    <a:lnTo>
                      <a:pt x="128" y="1759"/>
                    </a:lnTo>
                    <a:lnTo>
                      <a:pt x="92" y="1540"/>
                    </a:lnTo>
                    <a:lnTo>
                      <a:pt x="75" y="1432"/>
                    </a:lnTo>
                    <a:lnTo>
                      <a:pt x="59" y="1321"/>
                    </a:lnTo>
                    <a:lnTo>
                      <a:pt x="45" y="1211"/>
                    </a:lnTo>
                    <a:lnTo>
                      <a:pt x="32" y="1101"/>
                    </a:lnTo>
                    <a:lnTo>
                      <a:pt x="21" y="991"/>
                    </a:lnTo>
                    <a:lnTo>
                      <a:pt x="11" y="881"/>
                    </a:lnTo>
                    <a:lnTo>
                      <a:pt x="11" y="881"/>
                    </a:lnTo>
                    <a:lnTo>
                      <a:pt x="4" y="770"/>
                    </a:lnTo>
                    <a:lnTo>
                      <a:pt x="1" y="659"/>
                    </a:lnTo>
                    <a:lnTo>
                      <a:pt x="0" y="604"/>
                    </a:lnTo>
                    <a:lnTo>
                      <a:pt x="0" y="547"/>
                    </a:lnTo>
                    <a:lnTo>
                      <a:pt x="1" y="492"/>
                    </a:lnTo>
                    <a:lnTo>
                      <a:pt x="3" y="437"/>
                    </a:lnTo>
                    <a:lnTo>
                      <a:pt x="3" y="437"/>
                    </a:lnTo>
                    <a:lnTo>
                      <a:pt x="7" y="382"/>
                    </a:lnTo>
                    <a:lnTo>
                      <a:pt x="11" y="327"/>
                    </a:lnTo>
                    <a:lnTo>
                      <a:pt x="17" y="272"/>
                    </a:lnTo>
                    <a:lnTo>
                      <a:pt x="24" y="216"/>
                    </a:lnTo>
                    <a:lnTo>
                      <a:pt x="32" y="161"/>
                    </a:lnTo>
                    <a:lnTo>
                      <a:pt x="42" y="106"/>
                    </a:lnTo>
                    <a:lnTo>
                      <a:pt x="55" y="53"/>
                    </a:lnTo>
                    <a:lnTo>
                      <a:pt x="70" y="0"/>
                    </a:lnTo>
                    <a:lnTo>
                      <a:pt x="70" y="0"/>
                    </a:lnTo>
                    <a:lnTo>
                      <a:pt x="59" y="54"/>
                    </a:lnTo>
                    <a:lnTo>
                      <a:pt x="49" y="108"/>
                    </a:lnTo>
                    <a:lnTo>
                      <a:pt x="42" y="163"/>
                    </a:lnTo>
                    <a:lnTo>
                      <a:pt x="37" y="218"/>
                    </a:lnTo>
                    <a:lnTo>
                      <a:pt x="34" y="273"/>
                    </a:lnTo>
                    <a:lnTo>
                      <a:pt x="31" y="327"/>
                    </a:lnTo>
                    <a:lnTo>
                      <a:pt x="29" y="382"/>
                    </a:lnTo>
                    <a:lnTo>
                      <a:pt x="31" y="437"/>
                    </a:lnTo>
                    <a:lnTo>
                      <a:pt x="31" y="437"/>
                    </a:lnTo>
                    <a:lnTo>
                      <a:pt x="32" y="492"/>
                    </a:lnTo>
                    <a:lnTo>
                      <a:pt x="34" y="547"/>
                    </a:lnTo>
                    <a:lnTo>
                      <a:pt x="38" y="602"/>
                    </a:lnTo>
                    <a:lnTo>
                      <a:pt x="42" y="656"/>
                    </a:lnTo>
                    <a:lnTo>
                      <a:pt x="52" y="766"/>
                    </a:lnTo>
                    <a:lnTo>
                      <a:pt x="66" y="875"/>
                    </a:lnTo>
                    <a:lnTo>
                      <a:pt x="66" y="875"/>
                    </a:lnTo>
                    <a:lnTo>
                      <a:pt x="82" y="984"/>
                    </a:lnTo>
                    <a:lnTo>
                      <a:pt x="99" y="1092"/>
                    </a:lnTo>
                    <a:lnTo>
                      <a:pt x="118" y="1200"/>
                    </a:lnTo>
                    <a:lnTo>
                      <a:pt x="140" y="1309"/>
                    </a:lnTo>
                    <a:lnTo>
                      <a:pt x="162" y="1416"/>
                    </a:lnTo>
                    <a:lnTo>
                      <a:pt x="186" y="1523"/>
                    </a:lnTo>
                    <a:lnTo>
                      <a:pt x="236" y="1738"/>
                    </a:lnTo>
                    <a:lnTo>
                      <a:pt x="236" y="1738"/>
                    </a:lnTo>
                    <a:lnTo>
                      <a:pt x="287" y="1953"/>
                    </a:lnTo>
                    <a:lnTo>
                      <a:pt x="312" y="2060"/>
                    </a:lnTo>
                    <a:lnTo>
                      <a:pt x="336" y="2169"/>
                    </a:lnTo>
                    <a:lnTo>
                      <a:pt x="336" y="2169"/>
                    </a:lnTo>
                    <a:lnTo>
                      <a:pt x="347" y="2224"/>
                    </a:lnTo>
                    <a:lnTo>
                      <a:pt x="359" y="2279"/>
                    </a:lnTo>
                    <a:lnTo>
                      <a:pt x="367" y="2337"/>
                    </a:lnTo>
                    <a:lnTo>
                      <a:pt x="374" y="2395"/>
                    </a:lnTo>
                    <a:lnTo>
                      <a:pt x="374" y="2395"/>
                    </a:lnTo>
                    <a:lnTo>
                      <a:pt x="378" y="2455"/>
                    </a:lnTo>
                    <a:lnTo>
                      <a:pt x="380" y="2512"/>
                    </a:lnTo>
                    <a:lnTo>
                      <a:pt x="378" y="2569"/>
                    </a:lnTo>
                    <a:lnTo>
                      <a:pt x="377" y="2627"/>
                    </a:lnTo>
                    <a:lnTo>
                      <a:pt x="377" y="2627"/>
                    </a:lnTo>
                    <a:lnTo>
                      <a:pt x="373" y="2683"/>
                    </a:lnTo>
                    <a:lnTo>
                      <a:pt x="369" y="2741"/>
                    </a:lnTo>
                    <a:lnTo>
                      <a:pt x="363" y="2796"/>
                    </a:lnTo>
                    <a:lnTo>
                      <a:pt x="356" y="2853"/>
                    </a:lnTo>
                    <a:lnTo>
                      <a:pt x="340" y="2965"/>
                    </a:lnTo>
                    <a:lnTo>
                      <a:pt x="322" y="3076"/>
                    </a:lnTo>
                    <a:lnTo>
                      <a:pt x="322" y="3076"/>
                    </a:lnTo>
                    <a:lnTo>
                      <a:pt x="301" y="3186"/>
                    </a:lnTo>
                    <a:lnTo>
                      <a:pt x="277" y="3297"/>
                    </a:lnTo>
                    <a:lnTo>
                      <a:pt x="251" y="3407"/>
                    </a:lnTo>
                    <a:lnTo>
                      <a:pt x="223" y="3517"/>
                    </a:lnTo>
                    <a:lnTo>
                      <a:pt x="223" y="3517"/>
                    </a:lnTo>
                    <a:lnTo>
                      <a:pt x="219" y="3527"/>
                    </a:lnTo>
                    <a:lnTo>
                      <a:pt x="215" y="3537"/>
                    </a:lnTo>
                    <a:lnTo>
                      <a:pt x="209" y="3547"/>
                    </a:lnTo>
                    <a:lnTo>
                      <a:pt x="203" y="3555"/>
                    </a:lnTo>
                    <a:lnTo>
                      <a:pt x="196" y="3564"/>
                    </a:lnTo>
                    <a:lnTo>
                      <a:pt x="189" y="3571"/>
                    </a:lnTo>
                    <a:lnTo>
                      <a:pt x="181" y="3578"/>
                    </a:lnTo>
                    <a:lnTo>
                      <a:pt x="172" y="3583"/>
                    </a:lnTo>
                    <a:lnTo>
                      <a:pt x="162" y="3588"/>
                    </a:lnTo>
                    <a:lnTo>
                      <a:pt x="152" y="3592"/>
                    </a:lnTo>
                    <a:lnTo>
                      <a:pt x="142" y="3595"/>
                    </a:lnTo>
                    <a:lnTo>
                      <a:pt x="131" y="3596"/>
                    </a:lnTo>
                    <a:lnTo>
                      <a:pt x="121" y="3598"/>
                    </a:lnTo>
                    <a:lnTo>
                      <a:pt x="110" y="3598"/>
                    </a:lnTo>
                    <a:lnTo>
                      <a:pt x="100" y="3596"/>
                    </a:lnTo>
                    <a:lnTo>
                      <a:pt x="89" y="3593"/>
                    </a:lnTo>
                    <a:lnTo>
                      <a:pt x="89" y="3593"/>
                    </a:lnTo>
                    <a:lnTo>
                      <a:pt x="78" y="3591"/>
                    </a:lnTo>
                    <a:lnTo>
                      <a:pt x="68" y="3586"/>
                    </a:lnTo>
                    <a:lnTo>
                      <a:pt x="59" y="3581"/>
                    </a:lnTo>
                    <a:lnTo>
                      <a:pt x="49" y="3574"/>
                    </a:lnTo>
                    <a:lnTo>
                      <a:pt x="42" y="3568"/>
                    </a:lnTo>
                    <a:lnTo>
                      <a:pt x="35" y="3559"/>
                    </a:lnTo>
                    <a:lnTo>
                      <a:pt x="28" y="3551"/>
                    </a:lnTo>
                    <a:lnTo>
                      <a:pt x="22" y="3542"/>
                    </a:lnTo>
                    <a:lnTo>
                      <a:pt x="18" y="3533"/>
                    </a:lnTo>
                    <a:lnTo>
                      <a:pt x="14" y="3523"/>
                    </a:lnTo>
                    <a:lnTo>
                      <a:pt x="11" y="3513"/>
                    </a:lnTo>
                    <a:lnTo>
                      <a:pt x="8" y="3503"/>
                    </a:lnTo>
                    <a:lnTo>
                      <a:pt x="8" y="3492"/>
                    </a:lnTo>
                    <a:lnTo>
                      <a:pt x="8" y="3482"/>
                    </a:lnTo>
                    <a:lnTo>
                      <a:pt x="10" y="3470"/>
                    </a:lnTo>
                    <a:lnTo>
                      <a:pt x="11" y="3459"/>
                    </a:lnTo>
                    <a:lnTo>
                      <a:pt x="11" y="3459"/>
                    </a:lnTo>
                    <a:lnTo>
                      <a:pt x="14" y="3453"/>
                    </a:lnTo>
                    <a:lnTo>
                      <a:pt x="14" y="3452"/>
                    </a:lnTo>
                    <a:close/>
                  </a:path>
                </a:pathLst>
              </a:custGeom>
              <a:gradFill flip="none" rotWithShape="1">
                <a:gsLst>
                  <a:gs pos="0">
                    <a:srgbClr val="5EBD63"/>
                  </a:gs>
                  <a:gs pos="65000">
                    <a:srgbClr val="447F31"/>
                  </a:gs>
                  <a:gs pos="100000">
                    <a:srgbClr val="23501F"/>
                  </a:gs>
                </a:gsLst>
                <a:lin ang="6240000" scaled="0"/>
                <a:tileRect/>
              </a:gradFill>
              <a:ln w="9525">
                <a:noFill/>
                <a:round/>
                <a:headEnd/>
                <a:tailEnd/>
              </a:ln>
              <a:effectLst>
                <a:innerShdw blurRad="63500" dist="50800" dir="60000">
                  <a:srgbClr val="000000">
                    <a:alpha val="38000"/>
                  </a:srgbClr>
                </a:innerShdw>
              </a:effectLst>
            </p:spPr>
            <p:txBody>
              <a:bodyPr vert="horz" wrap="square" lIns="91440" tIns="45720" rIns="91440" bIns="45720" numCol="1" anchor="t" anchorCtr="0" compatLnSpc="1">
                <a:prstTxWarp prst="textNoShape">
                  <a:avLst/>
                </a:prstTxWarp>
              </a:bodyPr>
              <a:lstStyle/>
              <a:p>
                <a:endParaRPr lang="en-US"/>
              </a:p>
            </p:txBody>
          </p:sp>
          <p:grpSp>
            <p:nvGrpSpPr>
              <p:cNvPr id="236" name="Group 165">
                <a:extLst>
                  <a:ext uri="{FF2B5EF4-FFF2-40B4-BE49-F238E27FC236}">
                    <a16:creationId xmlns:a16="http://schemas.microsoft.com/office/drawing/2014/main" id="{BF8F3E70-6829-488C-A7D9-761E6914AD38}"/>
                  </a:ext>
                </a:extLst>
              </p:cNvPr>
              <p:cNvGrpSpPr/>
              <p:nvPr/>
            </p:nvGrpSpPr>
            <p:grpSpPr>
              <a:xfrm rot="287009">
                <a:off x="7543525" y="3359471"/>
                <a:ext cx="436113" cy="412942"/>
                <a:chOff x="971551" y="0"/>
                <a:chExt cx="7200902" cy="6818311"/>
              </a:xfrm>
            </p:grpSpPr>
            <p:sp>
              <p:nvSpPr>
                <p:cNvPr id="244" name="Freeform 5">
                  <a:extLst>
                    <a:ext uri="{FF2B5EF4-FFF2-40B4-BE49-F238E27FC236}">
                      <a16:creationId xmlns:a16="http://schemas.microsoft.com/office/drawing/2014/main" id="{4B351D7A-C0BB-4E7A-AC0A-E16CAFF48166}"/>
                    </a:ext>
                  </a:extLst>
                </p:cNvPr>
                <p:cNvSpPr>
                  <a:spLocks/>
                </p:cNvSpPr>
                <p:nvPr/>
              </p:nvSpPr>
              <p:spPr bwMode="auto">
                <a:xfrm>
                  <a:off x="1416587" y="96583"/>
                  <a:ext cx="6586540" cy="6713539"/>
                </a:xfrm>
                <a:custGeom>
                  <a:avLst/>
                  <a:gdLst/>
                  <a:ahLst/>
                  <a:cxnLst>
                    <a:cxn ang="0">
                      <a:pos x="4149" y="0"/>
                    </a:cxn>
                    <a:cxn ang="0">
                      <a:pos x="3889" y="307"/>
                    </a:cxn>
                    <a:cxn ang="0">
                      <a:pos x="3618" y="619"/>
                    </a:cxn>
                    <a:cxn ang="0">
                      <a:pos x="3336" y="934"/>
                    </a:cxn>
                    <a:cxn ang="0">
                      <a:pos x="3042" y="1252"/>
                    </a:cxn>
                    <a:cxn ang="0">
                      <a:pos x="2738" y="1571"/>
                    </a:cxn>
                    <a:cxn ang="0">
                      <a:pos x="2423" y="1891"/>
                    </a:cxn>
                    <a:cxn ang="0">
                      <a:pos x="2099" y="2212"/>
                    </a:cxn>
                    <a:cxn ang="0">
                      <a:pos x="1765" y="2534"/>
                    </a:cxn>
                    <a:cxn ang="0">
                      <a:pos x="858" y="3396"/>
                    </a:cxn>
                    <a:cxn ang="0">
                      <a:pos x="0" y="4204"/>
                    </a:cxn>
                    <a:cxn ang="0">
                      <a:pos x="2" y="4205"/>
                    </a:cxn>
                    <a:cxn ang="0">
                      <a:pos x="101" y="4213"/>
                    </a:cxn>
                    <a:cxn ang="0">
                      <a:pos x="292" y="4224"/>
                    </a:cxn>
                    <a:cxn ang="0">
                      <a:pos x="465" y="4229"/>
                    </a:cxn>
                    <a:cxn ang="0">
                      <a:pos x="669" y="4229"/>
                    </a:cxn>
                    <a:cxn ang="0">
                      <a:pos x="898" y="4221"/>
                    </a:cxn>
                    <a:cxn ang="0">
                      <a:pos x="1149" y="4205"/>
                    </a:cxn>
                    <a:cxn ang="0">
                      <a:pos x="1413" y="4177"/>
                    </a:cxn>
                    <a:cxn ang="0">
                      <a:pos x="1549" y="4158"/>
                    </a:cxn>
                    <a:cxn ang="0">
                      <a:pos x="1689" y="4135"/>
                    </a:cxn>
                    <a:cxn ang="0">
                      <a:pos x="1828" y="4108"/>
                    </a:cxn>
                    <a:cxn ang="0">
                      <a:pos x="1969" y="4078"/>
                    </a:cxn>
                    <a:cxn ang="0">
                      <a:pos x="2109" y="4041"/>
                    </a:cxn>
                    <a:cxn ang="0">
                      <a:pos x="2249" y="4000"/>
                    </a:cxn>
                    <a:cxn ang="0">
                      <a:pos x="2388" y="3954"/>
                    </a:cxn>
                    <a:cxn ang="0">
                      <a:pos x="2525" y="3902"/>
                    </a:cxn>
                    <a:cxn ang="0">
                      <a:pos x="2659" y="3844"/>
                    </a:cxn>
                    <a:cxn ang="0">
                      <a:pos x="2790" y="3781"/>
                    </a:cxn>
                    <a:cxn ang="0">
                      <a:pos x="2917" y="3710"/>
                    </a:cxn>
                    <a:cxn ang="0">
                      <a:pos x="3041" y="3634"/>
                    </a:cxn>
                    <a:cxn ang="0">
                      <a:pos x="3159" y="3551"/>
                    </a:cxn>
                    <a:cxn ang="0">
                      <a:pos x="3271" y="3460"/>
                    </a:cxn>
                    <a:cxn ang="0">
                      <a:pos x="3377" y="3361"/>
                    </a:cxn>
                    <a:cxn ang="0">
                      <a:pos x="3424" y="3312"/>
                    </a:cxn>
                    <a:cxn ang="0">
                      <a:pos x="3511" y="3211"/>
                    </a:cxn>
                    <a:cxn ang="0">
                      <a:pos x="3590" y="3106"/>
                    </a:cxn>
                    <a:cxn ang="0">
                      <a:pos x="3660" y="2999"/>
                    </a:cxn>
                    <a:cxn ang="0">
                      <a:pos x="3722" y="2888"/>
                    </a:cxn>
                    <a:cxn ang="0">
                      <a:pos x="3776" y="2775"/>
                    </a:cxn>
                    <a:cxn ang="0">
                      <a:pos x="3825" y="2659"/>
                    </a:cxn>
                    <a:cxn ang="0">
                      <a:pos x="3866" y="2541"/>
                    </a:cxn>
                    <a:cxn ang="0">
                      <a:pos x="3901" y="2421"/>
                    </a:cxn>
                    <a:cxn ang="0">
                      <a:pos x="3931" y="2301"/>
                    </a:cxn>
                    <a:cxn ang="0">
                      <a:pos x="3955" y="2180"/>
                    </a:cxn>
                    <a:cxn ang="0">
                      <a:pos x="3975" y="2057"/>
                    </a:cxn>
                    <a:cxn ang="0">
                      <a:pos x="3990" y="1935"/>
                    </a:cxn>
                    <a:cxn ang="0">
                      <a:pos x="4002" y="1813"/>
                    </a:cxn>
                    <a:cxn ang="0">
                      <a:pos x="4014" y="1631"/>
                    </a:cxn>
                    <a:cxn ang="0">
                      <a:pos x="4022" y="1391"/>
                    </a:cxn>
                    <a:cxn ang="0">
                      <a:pos x="4023" y="1045"/>
                    </a:cxn>
                    <a:cxn ang="0">
                      <a:pos x="4024" y="724"/>
                    </a:cxn>
                    <a:cxn ang="0">
                      <a:pos x="4030" y="528"/>
                    </a:cxn>
                    <a:cxn ang="0">
                      <a:pos x="4040" y="393"/>
                    </a:cxn>
                    <a:cxn ang="0">
                      <a:pos x="4051" y="308"/>
                    </a:cxn>
                    <a:cxn ang="0">
                      <a:pos x="4066" y="229"/>
                    </a:cxn>
                    <a:cxn ang="0">
                      <a:pos x="4083" y="156"/>
                    </a:cxn>
                    <a:cxn ang="0">
                      <a:pos x="4106" y="89"/>
                    </a:cxn>
                    <a:cxn ang="0">
                      <a:pos x="4133" y="27"/>
                    </a:cxn>
                    <a:cxn ang="0">
                      <a:pos x="4149" y="0"/>
                    </a:cxn>
                  </a:cxnLst>
                  <a:rect l="0" t="0" r="r" b="b"/>
                  <a:pathLst>
                    <a:path w="4149" h="4229">
                      <a:moveTo>
                        <a:pt x="4149" y="0"/>
                      </a:moveTo>
                      <a:lnTo>
                        <a:pt x="4149" y="0"/>
                      </a:lnTo>
                      <a:lnTo>
                        <a:pt x="4020" y="153"/>
                      </a:lnTo>
                      <a:lnTo>
                        <a:pt x="3889" y="307"/>
                      </a:lnTo>
                      <a:lnTo>
                        <a:pt x="3755" y="462"/>
                      </a:lnTo>
                      <a:lnTo>
                        <a:pt x="3618" y="619"/>
                      </a:lnTo>
                      <a:lnTo>
                        <a:pt x="3478" y="776"/>
                      </a:lnTo>
                      <a:lnTo>
                        <a:pt x="3336" y="934"/>
                      </a:lnTo>
                      <a:lnTo>
                        <a:pt x="3190" y="1092"/>
                      </a:lnTo>
                      <a:lnTo>
                        <a:pt x="3042" y="1252"/>
                      </a:lnTo>
                      <a:lnTo>
                        <a:pt x="2891" y="1411"/>
                      </a:lnTo>
                      <a:lnTo>
                        <a:pt x="2738" y="1571"/>
                      </a:lnTo>
                      <a:lnTo>
                        <a:pt x="2581" y="1731"/>
                      </a:lnTo>
                      <a:lnTo>
                        <a:pt x="2423" y="1891"/>
                      </a:lnTo>
                      <a:lnTo>
                        <a:pt x="2262" y="2052"/>
                      </a:lnTo>
                      <a:lnTo>
                        <a:pt x="2099" y="2212"/>
                      </a:lnTo>
                      <a:lnTo>
                        <a:pt x="1934" y="2373"/>
                      </a:lnTo>
                      <a:lnTo>
                        <a:pt x="1765" y="2534"/>
                      </a:lnTo>
                      <a:lnTo>
                        <a:pt x="1765" y="2534"/>
                      </a:lnTo>
                      <a:lnTo>
                        <a:pt x="858" y="3396"/>
                      </a:lnTo>
                      <a:lnTo>
                        <a:pt x="422" y="3808"/>
                      </a:lnTo>
                      <a:lnTo>
                        <a:pt x="0" y="4204"/>
                      </a:lnTo>
                      <a:lnTo>
                        <a:pt x="2" y="4205"/>
                      </a:lnTo>
                      <a:lnTo>
                        <a:pt x="2" y="4205"/>
                      </a:lnTo>
                      <a:lnTo>
                        <a:pt x="27" y="4208"/>
                      </a:lnTo>
                      <a:lnTo>
                        <a:pt x="101" y="4213"/>
                      </a:lnTo>
                      <a:lnTo>
                        <a:pt x="219" y="4221"/>
                      </a:lnTo>
                      <a:lnTo>
                        <a:pt x="292" y="4224"/>
                      </a:lnTo>
                      <a:lnTo>
                        <a:pt x="375" y="4226"/>
                      </a:lnTo>
                      <a:lnTo>
                        <a:pt x="465" y="4229"/>
                      </a:lnTo>
                      <a:lnTo>
                        <a:pt x="564" y="4229"/>
                      </a:lnTo>
                      <a:lnTo>
                        <a:pt x="669" y="4229"/>
                      </a:lnTo>
                      <a:lnTo>
                        <a:pt x="781" y="4226"/>
                      </a:lnTo>
                      <a:lnTo>
                        <a:pt x="898" y="4221"/>
                      </a:lnTo>
                      <a:lnTo>
                        <a:pt x="1021" y="4214"/>
                      </a:lnTo>
                      <a:lnTo>
                        <a:pt x="1149" y="4205"/>
                      </a:lnTo>
                      <a:lnTo>
                        <a:pt x="1279" y="4193"/>
                      </a:lnTo>
                      <a:lnTo>
                        <a:pt x="1413" y="4177"/>
                      </a:lnTo>
                      <a:lnTo>
                        <a:pt x="1481" y="4169"/>
                      </a:lnTo>
                      <a:lnTo>
                        <a:pt x="1549" y="4158"/>
                      </a:lnTo>
                      <a:lnTo>
                        <a:pt x="1619" y="4147"/>
                      </a:lnTo>
                      <a:lnTo>
                        <a:pt x="1689" y="4135"/>
                      </a:lnTo>
                      <a:lnTo>
                        <a:pt x="1758" y="4122"/>
                      </a:lnTo>
                      <a:lnTo>
                        <a:pt x="1828" y="4108"/>
                      </a:lnTo>
                      <a:lnTo>
                        <a:pt x="1899" y="4094"/>
                      </a:lnTo>
                      <a:lnTo>
                        <a:pt x="1969" y="4078"/>
                      </a:lnTo>
                      <a:lnTo>
                        <a:pt x="2040" y="4060"/>
                      </a:lnTo>
                      <a:lnTo>
                        <a:pt x="2109" y="4041"/>
                      </a:lnTo>
                      <a:lnTo>
                        <a:pt x="2179" y="4021"/>
                      </a:lnTo>
                      <a:lnTo>
                        <a:pt x="2249" y="4000"/>
                      </a:lnTo>
                      <a:lnTo>
                        <a:pt x="2318" y="3977"/>
                      </a:lnTo>
                      <a:lnTo>
                        <a:pt x="2388" y="3954"/>
                      </a:lnTo>
                      <a:lnTo>
                        <a:pt x="2457" y="3929"/>
                      </a:lnTo>
                      <a:lnTo>
                        <a:pt x="2525" y="3902"/>
                      </a:lnTo>
                      <a:lnTo>
                        <a:pt x="2592" y="3874"/>
                      </a:lnTo>
                      <a:lnTo>
                        <a:pt x="2659" y="3844"/>
                      </a:lnTo>
                      <a:lnTo>
                        <a:pt x="2726" y="3814"/>
                      </a:lnTo>
                      <a:lnTo>
                        <a:pt x="2790" y="3781"/>
                      </a:lnTo>
                      <a:lnTo>
                        <a:pt x="2855" y="3747"/>
                      </a:lnTo>
                      <a:lnTo>
                        <a:pt x="2917" y="3710"/>
                      </a:lnTo>
                      <a:lnTo>
                        <a:pt x="2980" y="3673"/>
                      </a:lnTo>
                      <a:lnTo>
                        <a:pt x="3041" y="3634"/>
                      </a:lnTo>
                      <a:lnTo>
                        <a:pt x="3100" y="3594"/>
                      </a:lnTo>
                      <a:lnTo>
                        <a:pt x="3159" y="3551"/>
                      </a:lnTo>
                      <a:lnTo>
                        <a:pt x="3215" y="3505"/>
                      </a:lnTo>
                      <a:lnTo>
                        <a:pt x="3271" y="3460"/>
                      </a:lnTo>
                      <a:lnTo>
                        <a:pt x="3325" y="3412"/>
                      </a:lnTo>
                      <a:lnTo>
                        <a:pt x="3377" y="3361"/>
                      </a:lnTo>
                      <a:lnTo>
                        <a:pt x="3377" y="3361"/>
                      </a:lnTo>
                      <a:lnTo>
                        <a:pt x="3424" y="3312"/>
                      </a:lnTo>
                      <a:lnTo>
                        <a:pt x="3468" y="3262"/>
                      </a:lnTo>
                      <a:lnTo>
                        <a:pt x="3511" y="3211"/>
                      </a:lnTo>
                      <a:lnTo>
                        <a:pt x="3551" y="3160"/>
                      </a:lnTo>
                      <a:lnTo>
                        <a:pt x="3590" y="3106"/>
                      </a:lnTo>
                      <a:lnTo>
                        <a:pt x="3626" y="3053"/>
                      </a:lnTo>
                      <a:lnTo>
                        <a:pt x="3660" y="2999"/>
                      </a:lnTo>
                      <a:lnTo>
                        <a:pt x="3692" y="2944"/>
                      </a:lnTo>
                      <a:lnTo>
                        <a:pt x="3722" y="2888"/>
                      </a:lnTo>
                      <a:lnTo>
                        <a:pt x="3751" y="2831"/>
                      </a:lnTo>
                      <a:lnTo>
                        <a:pt x="3776" y="2775"/>
                      </a:lnTo>
                      <a:lnTo>
                        <a:pt x="3802" y="2718"/>
                      </a:lnTo>
                      <a:lnTo>
                        <a:pt x="3825" y="2659"/>
                      </a:lnTo>
                      <a:lnTo>
                        <a:pt x="3846" y="2600"/>
                      </a:lnTo>
                      <a:lnTo>
                        <a:pt x="3866" y="2541"/>
                      </a:lnTo>
                      <a:lnTo>
                        <a:pt x="3884" y="2482"/>
                      </a:lnTo>
                      <a:lnTo>
                        <a:pt x="3901" y="2421"/>
                      </a:lnTo>
                      <a:lnTo>
                        <a:pt x="3916" y="2361"/>
                      </a:lnTo>
                      <a:lnTo>
                        <a:pt x="3931" y="2301"/>
                      </a:lnTo>
                      <a:lnTo>
                        <a:pt x="3943" y="2241"/>
                      </a:lnTo>
                      <a:lnTo>
                        <a:pt x="3955" y="2180"/>
                      </a:lnTo>
                      <a:lnTo>
                        <a:pt x="3965" y="2119"/>
                      </a:lnTo>
                      <a:lnTo>
                        <a:pt x="3975" y="2057"/>
                      </a:lnTo>
                      <a:lnTo>
                        <a:pt x="3983" y="1997"/>
                      </a:lnTo>
                      <a:lnTo>
                        <a:pt x="3990" y="1935"/>
                      </a:lnTo>
                      <a:lnTo>
                        <a:pt x="3996" y="1875"/>
                      </a:lnTo>
                      <a:lnTo>
                        <a:pt x="4002" y="1813"/>
                      </a:lnTo>
                      <a:lnTo>
                        <a:pt x="4007" y="1751"/>
                      </a:lnTo>
                      <a:lnTo>
                        <a:pt x="4014" y="1631"/>
                      </a:lnTo>
                      <a:lnTo>
                        <a:pt x="4019" y="1510"/>
                      </a:lnTo>
                      <a:lnTo>
                        <a:pt x="4022" y="1391"/>
                      </a:lnTo>
                      <a:lnTo>
                        <a:pt x="4023" y="1274"/>
                      </a:lnTo>
                      <a:lnTo>
                        <a:pt x="4023" y="1045"/>
                      </a:lnTo>
                      <a:lnTo>
                        <a:pt x="4023" y="828"/>
                      </a:lnTo>
                      <a:lnTo>
                        <a:pt x="4024" y="724"/>
                      </a:lnTo>
                      <a:lnTo>
                        <a:pt x="4026" y="625"/>
                      </a:lnTo>
                      <a:lnTo>
                        <a:pt x="4030" y="528"/>
                      </a:lnTo>
                      <a:lnTo>
                        <a:pt x="4036" y="437"/>
                      </a:lnTo>
                      <a:lnTo>
                        <a:pt x="4040" y="393"/>
                      </a:lnTo>
                      <a:lnTo>
                        <a:pt x="4046" y="350"/>
                      </a:lnTo>
                      <a:lnTo>
                        <a:pt x="4051" y="308"/>
                      </a:lnTo>
                      <a:lnTo>
                        <a:pt x="4058" y="268"/>
                      </a:lnTo>
                      <a:lnTo>
                        <a:pt x="4066" y="229"/>
                      </a:lnTo>
                      <a:lnTo>
                        <a:pt x="4074" y="192"/>
                      </a:lnTo>
                      <a:lnTo>
                        <a:pt x="4083" y="156"/>
                      </a:lnTo>
                      <a:lnTo>
                        <a:pt x="4094" y="121"/>
                      </a:lnTo>
                      <a:lnTo>
                        <a:pt x="4106" y="89"/>
                      </a:lnTo>
                      <a:lnTo>
                        <a:pt x="4119" y="58"/>
                      </a:lnTo>
                      <a:lnTo>
                        <a:pt x="4133" y="27"/>
                      </a:lnTo>
                      <a:lnTo>
                        <a:pt x="4149" y="0"/>
                      </a:lnTo>
                      <a:lnTo>
                        <a:pt x="4149" y="0"/>
                      </a:lnTo>
                      <a:close/>
                    </a:path>
                  </a:pathLst>
                </a:custGeom>
                <a:gradFill flip="none" rotWithShape="1">
                  <a:gsLst>
                    <a:gs pos="0">
                      <a:srgbClr val="5EBD63"/>
                    </a:gs>
                    <a:gs pos="100000">
                      <a:srgbClr val="447F31"/>
                    </a:gs>
                  </a:gsLst>
                  <a:path path="circle">
                    <a:fillToRect l="50000" t="50000" r="50000" b="50000"/>
                  </a:path>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5" name="Freeform 6">
                  <a:extLst>
                    <a:ext uri="{FF2B5EF4-FFF2-40B4-BE49-F238E27FC236}">
                      <a16:creationId xmlns:a16="http://schemas.microsoft.com/office/drawing/2014/main" id="{DDC49C8B-0875-450D-85A9-E81FF13B32E6}"/>
                    </a:ext>
                  </a:extLst>
                </p:cNvPr>
                <p:cNvSpPr>
                  <a:spLocks/>
                </p:cNvSpPr>
                <p:nvPr/>
              </p:nvSpPr>
              <p:spPr bwMode="auto">
                <a:xfrm>
                  <a:off x="971551" y="0"/>
                  <a:ext cx="7200902" cy="6818311"/>
                </a:xfrm>
                <a:custGeom>
                  <a:avLst/>
                  <a:gdLst/>
                  <a:ahLst/>
                  <a:cxnLst>
                    <a:cxn ang="0">
                      <a:pos x="4481" y="66"/>
                    </a:cxn>
                    <a:cxn ang="0">
                      <a:pos x="4536" y="0"/>
                    </a:cxn>
                    <a:cxn ang="0">
                      <a:pos x="4482" y="36"/>
                    </a:cxn>
                    <a:cxn ang="0">
                      <a:pos x="4389" y="82"/>
                    </a:cxn>
                    <a:cxn ang="0">
                      <a:pos x="4279" y="115"/>
                    </a:cxn>
                    <a:cxn ang="0">
                      <a:pos x="4155" y="141"/>
                    </a:cxn>
                    <a:cxn ang="0">
                      <a:pos x="4020" y="159"/>
                    </a:cxn>
                    <a:cxn ang="0">
                      <a:pos x="3713" y="185"/>
                    </a:cxn>
                    <a:cxn ang="0">
                      <a:pos x="3243" y="213"/>
                    </a:cxn>
                    <a:cxn ang="0">
                      <a:pos x="2857" y="249"/>
                    </a:cxn>
                    <a:cxn ang="0">
                      <a:pos x="2655" y="279"/>
                    </a:cxn>
                    <a:cxn ang="0">
                      <a:pos x="2450" y="318"/>
                    </a:cxn>
                    <a:cxn ang="0">
                      <a:pos x="2241" y="367"/>
                    </a:cxn>
                    <a:cxn ang="0">
                      <a:pos x="2029" y="430"/>
                    </a:cxn>
                    <a:cxn ang="0">
                      <a:pos x="1817" y="508"/>
                    </a:cxn>
                    <a:cxn ang="0">
                      <a:pos x="1605" y="603"/>
                    </a:cxn>
                    <a:cxn ang="0">
                      <a:pos x="1395" y="717"/>
                    </a:cxn>
                    <a:cxn ang="0">
                      <a:pos x="1186" y="851"/>
                    </a:cxn>
                    <a:cxn ang="0">
                      <a:pos x="980" y="1008"/>
                    </a:cxn>
                    <a:cxn ang="0">
                      <a:pos x="777" y="1189"/>
                    </a:cxn>
                    <a:cxn ang="0">
                      <a:pos x="651" y="1319"/>
                    </a:cxn>
                    <a:cxn ang="0">
                      <a:pos x="488" y="1517"/>
                    </a:cxn>
                    <a:cxn ang="0">
                      <a:pos x="351" y="1716"/>
                    </a:cxn>
                    <a:cxn ang="0">
                      <a:pos x="241" y="1917"/>
                    </a:cxn>
                    <a:cxn ang="0">
                      <a:pos x="154" y="2120"/>
                    </a:cxn>
                    <a:cxn ang="0">
                      <a:pos x="88" y="2319"/>
                    </a:cxn>
                    <a:cxn ang="0">
                      <a:pos x="43" y="2516"/>
                    </a:cxn>
                    <a:cxn ang="0">
                      <a:pos x="15" y="2709"/>
                    </a:cxn>
                    <a:cxn ang="0">
                      <a:pos x="1" y="2897"/>
                    </a:cxn>
                    <a:cxn ang="0">
                      <a:pos x="3" y="3079"/>
                    </a:cxn>
                    <a:cxn ang="0">
                      <a:pos x="15" y="3253"/>
                    </a:cxn>
                    <a:cxn ang="0">
                      <a:pos x="36" y="3418"/>
                    </a:cxn>
                    <a:cxn ang="0">
                      <a:pos x="64" y="3572"/>
                    </a:cxn>
                    <a:cxn ang="0">
                      <a:pos x="111" y="3760"/>
                    </a:cxn>
                    <a:cxn ang="0">
                      <a:pos x="188" y="3997"/>
                    </a:cxn>
                    <a:cxn ang="0">
                      <a:pos x="257" y="4173"/>
                    </a:cxn>
                    <a:cxn ang="0">
                      <a:pos x="316" y="4295"/>
                    </a:cxn>
                    <a:cxn ang="0">
                      <a:pos x="1174" y="3487"/>
                    </a:cxn>
                    <a:cxn ang="0">
                      <a:pos x="2250" y="2464"/>
                    </a:cxn>
                    <a:cxn ang="0">
                      <a:pos x="2739" y="1982"/>
                    </a:cxn>
                    <a:cxn ang="0">
                      <a:pos x="3207" y="1502"/>
                    </a:cxn>
                    <a:cxn ang="0">
                      <a:pos x="3652" y="1025"/>
                    </a:cxn>
                    <a:cxn ang="0">
                      <a:pos x="4071" y="553"/>
                    </a:cxn>
                    <a:cxn ang="0">
                      <a:pos x="4465" y="91"/>
                    </a:cxn>
                  </a:cxnLst>
                  <a:rect l="0" t="0" r="r" b="b"/>
                  <a:pathLst>
                    <a:path w="4536" h="4295">
                      <a:moveTo>
                        <a:pt x="4465" y="91"/>
                      </a:moveTo>
                      <a:lnTo>
                        <a:pt x="4465" y="91"/>
                      </a:lnTo>
                      <a:lnTo>
                        <a:pt x="4481" y="66"/>
                      </a:lnTo>
                      <a:lnTo>
                        <a:pt x="4498" y="42"/>
                      </a:lnTo>
                      <a:lnTo>
                        <a:pt x="4517" y="20"/>
                      </a:lnTo>
                      <a:lnTo>
                        <a:pt x="4536" y="0"/>
                      </a:lnTo>
                      <a:lnTo>
                        <a:pt x="4536" y="0"/>
                      </a:lnTo>
                      <a:lnTo>
                        <a:pt x="4511" y="19"/>
                      </a:lnTo>
                      <a:lnTo>
                        <a:pt x="4482" y="36"/>
                      </a:lnTo>
                      <a:lnTo>
                        <a:pt x="4453" y="52"/>
                      </a:lnTo>
                      <a:lnTo>
                        <a:pt x="4422" y="67"/>
                      </a:lnTo>
                      <a:lnTo>
                        <a:pt x="4389" y="82"/>
                      </a:lnTo>
                      <a:lnTo>
                        <a:pt x="4354" y="94"/>
                      </a:lnTo>
                      <a:lnTo>
                        <a:pt x="4318" y="105"/>
                      </a:lnTo>
                      <a:lnTo>
                        <a:pt x="4279" y="115"/>
                      </a:lnTo>
                      <a:lnTo>
                        <a:pt x="4240" y="125"/>
                      </a:lnTo>
                      <a:lnTo>
                        <a:pt x="4198" y="133"/>
                      </a:lnTo>
                      <a:lnTo>
                        <a:pt x="4155" y="141"/>
                      </a:lnTo>
                      <a:lnTo>
                        <a:pt x="4113" y="147"/>
                      </a:lnTo>
                      <a:lnTo>
                        <a:pt x="4067" y="154"/>
                      </a:lnTo>
                      <a:lnTo>
                        <a:pt x="4020" y="159"/>
                      </a:lnTo>
                      <a:lnTo>
                        <a:pt x="3922" y="169"/>
                      </a:lnTo>
                      <a:lnTo>
                        <a:pt x="3820" y="177"/>
                      </a:lnTo>
                      <a:lnTo>
                        <a:pt x="3713" y="185"/>
                      </a:lnTo>
                      <a:lnTo>
                        <a:pt x="3485" y="197"/>
                      </a:lnTo>
                      <a:lnTo>
                        <a:pt x="3366" y="205"/>
                      </a:lnTo>
                      <a:lnTo>
                        <a:pt x="3243" y="213"/>
                      </a:lnTo>
                      <a:lnTo>
                        <a:pt x="3117" y="222"/>
                      </a:lnTo>
                      <a:lnTo>
                        <a:pt x="2988" y="234"/>
                      </a:lnTo>
                      <a:lnTo>
                        <a:pt x="2857" y="249"/>
                      </a:lnTo>
                      <a:lnTo>
                        <a:pt x="2790" y="259"/>
                      </a:lnTo>
                      <a:lnTo>
                        <a:pt x="2723" y="268"/>
                      </a:lnTo>
                      <a:lnTo>
                        <a:pt x="2655" y="279"/>
                      </a:lnTo>
                      <a:lnTo>
                        <a:pt x="2586" y="291"/>
                      </a:lnTo>
                      <a:lnTo>
                        <a:pt x="2518" y="303"/>
                      </a:lnTo>
                      <a:lnTo>
                        <a:pt x="2450" y="318"/>
                      </a:lnTo>
                      <a:lnTo>
                        <a:pt x="2380" y="332"/>
                      </a:lnTo>
                      <a:lnTo>
                        <a:pt x="2310" y="348"/>
                      </a:lnTo>
                      <a:lnTo>
                        <a:pt x="2241" y="367"/>
                      </a:lnTo>
                      <a:lnTo>
                        <a:pt x="2170" y="386"/>
                      </a:lnTo>
                      <a:lnTo>
                        <a:pt x="2100" y="407"/>
                      </a:lnTo>
                      <a:lnTo>
                        <a:pt x="2029" y="430"/>
                      </a:lnTo>
                      <a:lnTo>
                        <a:pt x="1959" y="454"/>
                      </a:lnTo>
                      <a:lnTo>
                        <a:pt x="1888" y="480"/>
                      </a:lnTo>
                      <a:lnTo>
                        <a:pt x="1817" y="508"/>
                      </a:lnTo>
                      <a:lnTo>
                        <a:pt x="1746" y="537"/>
                      </a:lnTo>
                      <a:lnTo>
                        <a:pt x="1676" y="569"/>
                      </a:lnTo>
                      <a:lnTo>
                        <a:pt x="1605" y="603"/>
                      </a:lnTo>
                      <a:lnTo>
                        <a:pt x="1534" y="638"/>
                      </a:lnTo>
                      <a:lnTo>
                        <a:pt x="1465" y="677"/>
                      </a:lnTo>
                      <a:lnTo>
                        <a:pt x="1395" y="717"/>
                      </a:lnTo>
                      <a:lnTo>
                        <a:pt x="1324" y="758"/>
                      </a:lnTo>
                      <a:lnTo>
                        <a:pt x="1254" y="804"/>
                      </a:lnTo>
                      <a:lnTo>
                        <a:pt x="1186" y="851"/>
                      </a:lnTo>
                      <a:lnTo>
                        <a:pt x="1116" y="900"/>
                      </a:lnTo>
                      <a:lnTo>
                        <a:pt x="1048" y="953"/>
                      </a:lnTo>
                      <a:lnTo>
                        <a:pt x="980" y="1008"/>
                      </a:lnTo>
                      <a:lnTo>
                        <a:pt x="911" y="1065"/>
                      </a:lnTo>
                      <a:lnTo>
                        <a:pt x="844" y="1126"/>
                      </a:lnTo>
                      <a:lnTo>
                        <a:pt x="777" y="1189"/>
                      </a:lnTo>
                      <a:lnTo>
                        <a:pt x="777" y="1189"/>
                      </a:lnTo>
                      <a:lnTo>
                        <a:pt x="713" y="1254"/>
                      </a:lnTo>
                      <a:lnTo>
                        <a:pt x="651" y="1319"/>
                      </a:lnTo>
                      <a:lnTo>
                        <a:pt x="594" y="1384"/>
                      </a:lnTo>
                      <a:lnTo>
                        <a:pt x="539" y="1450"/>
                      </a:lnTo>
                      <a:lnTo>
                        <a:pt x="488" y="1517"/>
                      </a:lnTo>
                      <a:lnTo>
                        <a:pt x="440" y="1582"/>
                      </a:lnTo>
                      <a:lnTo>
                        <a:pt x="394" y="1649"/>
                      </a:lnTo>
                      <a:lnTo>
                        <a:pt x="351" y="1716"/>
                      </a:lnTo>
                      <a:lnTo>
                        <a:pt x="312" y="1783"/>
                      </a:lnTo>
                      <a:lnTo>
                        <a:pt x="275" y="1850"/>
                      </a:lnTo>
                      <a:lnTo>
                        <a:pt x="241" y="1917"/>
                      </a:lnTo>
                      <a:lnTo>
                        <a:pt x="209" y="1986"/>
                      </a:lnTo>
                      <a:lnTo>
                        <a:pt x="181" y="2053"/>
                      </a:lnTo>
                      <a:lnTo>
                        <a:pt x="154" y="2120"/>
                      </a:lnTo>
                      <a:lnTo>
                        <a:pt x="130" y="2185"/>
                      </a:lnTo>
                      <a:lnTo>
                        <a:pt x="109" y="2252"/>
                      </a:lnTo>
                      <a:lnTo>
                        <a:pt x="88" y="2319"/>
                      </a:lnTo>
                      <a:lnTo>
                        <a:pt x="71" y="2385"/>
                      </a:lnTo>
                      <a:lnTo>
                        <a:pt x="56" y="2451"/>
                      </a:lnTo>
                      <a:lnTo>
                        <a:pt x="43" y="2516"/>
                      </a:lnTo>
                      <a:lnTo>
                        <a:pt x="31" y="2581"/>
                      </a:lnTo>
                      <a:lnTo>
                        <a:pt x="21" y="2645"/>
                      </a:lnTo>
                      <a:lnTo>
                        <a:pt x="15" y="2709"/>
                      </a:lnTo>
                      <a:lnTo>
                        <a:pt x="8" y="2772"/>
                      </a:lnTo>
                      <a:lnTo>
                        <a:pt x="4" y="2835"/>
                      </a:lnTo>
                      <a:lnTo>
                        <a:pt x="1" y="2897"/>
                      </a:lnTo>
                      <a:lnTo>
                        <a:pt x="0" y="2959"/>
                      </a:lnTo>
                      <a:lnTo>
                        <a:pt x="1" y="3019"/>
                      </a:lnTo>
                      <a:lnTo>
                        <a:pt x="3" y="3079"/>
                      </a:lnTo>
                      <a:lnTo>
                        <a:pt x="5" y="3138"/>
                      </a:lnTo>
                      <a:lnTo>
                        <a:pt x="9" y="3196"/>
                      </a:lnTo>
                      <a:lnTo>
                        <a:pt x="15" y="3253"/>
                      </a:lnTo>
                      <a:lnTo>
                        <a:pt x="20" y="3308"/>
                      </a:lnTo>
                      <a:lnTo>
                        <a:pt x="28" y="3363"/>
                      </a:lnTo>
                      <a:lnTo>
                        <a:pt x="36" y="3418"/>
                      </a:lnTo>
                      <a:lnTo>
                        <a:pt x="44" y="3470"/>
                      </a:lnTo>
                      <a:lnTo>
                        <a:pt x="54" y="3523"/>
                      </a:lnTo>
                      <a:lnTo>
                        <a:pt x="64" y="3572"/>
                      </a:lnTo>
                      <a:lnTo>
                        <a:pt x="75" y="3622"/>
                      </a:lnTo>
                      <a:lnTo>
                        <a:pt x="87" y="3669"/>
                      </a:lnTo>
                      <a:lnTo>
                        <a:pt x="111" y="3760"/>
                      </a:lnTo>
                      <a:lnTo>
                        <a:pt x="135" y="3846"/>
                      </a:lnTo>
                      <a:lnTo>
                        <a:pt x="161" y="3925"/>
                      </a:lnTo>
                      <a:lnTo>
                        <a:pt x="188" y="3997"/>
                      </a:lnTo>
                      <a:lnTo>
                        <a:pt x="212" y="4063"/>
                      </a:lnTo>
                      <a:lnTo>
                        <a:pt x="236" y="4122"/>
                      </a:lnTo>
                      <a:lnTo>
                        <a:pt x="257" y="4173"/>
                      </a:lnTo>
                      <a:lnTo>
                        <a:pt x="276" y="4214"/>
                      </a:lnTo>
                      <a:lnTo>
                        <a:pt x="306" y="4273"/>
                      </a:lnTo>
                      <a:lnTo>
                        <a:pt x="316" y="4295"/>
                      </a:lnTo>
                      <a:lnTo>
                        <a:pt x="316" y="4295"/>
                      </a:lnTo>
                      <a:lnTo>
                        <a:pt x="738" y="3899"/>
                      </a:lnTo>
                      <a:lnTo>
                        <a:pt x="1174" y="3487"/>
                      </a:lnTo>
                      <a:lnTo>
                        <a:pt x="2081" y="2625"/>
                      </a:lnTo>
                      <a:lnTo>
                        <a:pt x="2081" y="2625"/>
                      </a:lnTo>
                      <a:lnTo>
                        <a:pt x="2250" y="2464"/>
                      </a:lnTo>
                      <a:lnTo>
                        <a:pt x="2415" y="2303"/>
                      </a:lnTo>
                      <a:lnTo>
                        <a:pt x="2578" y="2143"/>
                      </a:lnTo>
                      <a:lnTo>
                        <a:pt x="2739" y="1982"/>
                      </a:lnTo>
                      <a:lnTo>
                        <a:pt x="2897" y="1822"/>
                      </a:lnTo>
                      <a:lnTo>
                        <a:pt x="3054" y="1662"/>
                      </a:lnTo>
                      <a:lnTo>
                        <a:pt x="3207" y="1502"/>
                      </a:lnTo>
                      <a:lnTo>
                        <a:pt x="3358" y="1343"/>
                      </a:lnTo>
                      <a:lnTo>
                        <a:pt x="3506" y="1183"/>
                      </a:lnTo>
                      <a:lnTo>
                        <a:pt x="3652" y="1025"/>
                      </a:lnTo>
                      <a:lnTo>
                        <a:pt x="3794" y="867"/>
                      </a:lnTo>
                      <a:lnTo>
                        <a:pt x="3934" y="710"/>
                      </a:lnTo>
                      <a:lnTo>
                        <a:pt x="4071" y="553"/>
                      </a:lnTo>
                      <a:lnTo>
                        <a:pt x="4205" y="398"/>
                      </a:lnTo>
                      <a:lnTo>
                        <a:pt x="4336" y="244"/>
                      </a:lnTo>
                      <a:lnTo>
                        <a:pt x="4465" y="91"/>
                      </a:lnTo>
                      <a:lnTo>
                        <a:pt x="4465" y="91"/>
                      </a:lnTo>
                      <a:close/>
                    </a:path>
                  </a:pathLst>
                </a:custGeom>
                <a:gradFill flip="none" rotWithShape="1">
                  <a:gsLst>
                    <a:gs pos="0">
                      <a:srgbClr val="84BC76"/>
                    </a:gs>
                    <a:gs pos="64000">
                      <a:srgbClr val="2F6C1C"/>
                    </a:gs>
                  </a:gsLst>
                  <a:lin ang="2520000" scaled="0"/>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37" name="Group 168">
                <a:extLst>
                  <a:ext uri="{FF2B5EF4-FFF2-40B4-BE49-F238E27FC236}">
                    <a16:creationId xmlns:a16="http://schemas.microsoft.com/office/drawing/2014/main" id="{5D2666D5-816D-4443-A802-2E637F64FE75}"/>
                  </a:ext>
                </a:extLst>
              </p:cNvPr>
              <p:cNvGrpSpPr/>
              <p:nvPr/>
            </p:nvGrpSpPr>
            <p:grpSpPr>
              <a:xfrm rot="18900000">
                <a:off x="7326744" y="2773898"/>
                <a:ext cx="515275" cy="144357"/>
                <a:chOff x="793750" y="0"/>
                <a:chExt cx="7556501" cy="2116991"/>
              </a:xfrm>
            </p:grpSpPr>
            <p:sp>
              <p:nvSpPr>
                <p:cNvPr id="242" name="Freeform 7">
                  <a:extLst>
                    <a:ext uri="{FF2B5EF4-FFF2-40B4-BE49-F238E27FC236}">
                      <a16:creationId xmlns:a16="http://schemas.microsoft.com/office/drawing/2014/main" id="{EA4C9620-60AB-45B7-9516-4CFE22C96CFE}"/>
                    </a:ext>
                  </a:extLst>
                </p:cNvPr>
                <p:cNvSpPr>
                  <a:spLocks/>
                </p:cNvSpPr>
                <p:nvPr/>
              </p:nvSpPr>
              <p:spPr bwMode="auto">
                <a:xfrm>
                  <a:off x="793750" y="696178"/>
                  <a:ext cx="7413625" cy="1420813"/>
                </a:xfrm>
                <a:custGeom>
                  <a:avLst/>
                  <a:gdLst/>
                  <a:ahLst/>
                  <a:cxnLst>
                    <a:cxn ang="0">
                      <a:pos x="9339" y="0"/>
                    </a:cxn>
                    <a:cxn ang="0">
                      <a:pos x="8708" y="106"/>
                    </a:cxn>
                    <a:cxn ang="0">
                      <a:pos x="8060" y="203"/>
                    </a:cxn>
                    <a:cxn ang="0">
                      <a:pos x="7395" y="293"/>
                    </a:cxn>
                    <a:cxn ang="0">
                      <a:pos x="6713" y="375"/>
                    </a:cxn>
                    <a:cxn ang="0">
                      <a:pos x="6018" y="448"/>
                    </a:cxn>
                    <a:cxn ang="0">
                      <a:pos x="5307" y="514"/>
                    </a:cxn>
                    <a:cxn ang="0">
                      <a:pos x="4586" y="568"/>
                    </a:cxn>
                    <a:cxn ang="0">
                      <a:pos x="3853" y="615"/>
                    </a:cxn>
                    <a:cxn ang="0">
                      <a:pos x="1868" y="724"/>
                    </a:cxn>
                    <a:cxn ang="0">
                      <a:pos x="2" y="820"/>
                    </a:cxn>
                    <a:cxn ang="0">
                      <a:pos x="0" y="822"/>
                    </a:cxn>
                    <a:cxn ang="0">
                      <a:pos x="113" y="870"/>
                    </a:cxn>
                    <a:cxn ang="0">
                      <a:pos x="431" y="997"/>
                    </a:cxn>
                    <a:cxn ang="0">
                      <a:pos x="657" y="1081"/>
                    </a:cxn>
                    <a:cxn ang="0">
                      <a:pos x="921" y="1173"/>
                    </a:cxn>
                    <a:cxn ang="0">
                      <a:pos x="1223" y="1270"/>
                    </a:cxn>
                    <a:cxn ang="0">
                      <a:pos x="1559" y="1369"/>
                    </a:cxn>
                    <a:cxn ang="0">
                      <a:pos x="1922" y="1465"/>
                    </a:cxn>
                    <a:cxn ang="0">
                      <a:pos x="2310" y="1555"/>
                    </a:cxn>
                    <a:cxn ang="0">
                      <a:pos x="2718" y="1635"/>
                    </a:cxn>
                    <a:cxn ang="0">
                      <a:pos x="2930" y="1672"/>
                    </a:cxn>
                    <a:cxn ang="0">
                      <a:pos x="3146" y="1703"/>
                    </a:cxn>
                    <a:cxn ang="0">
                      <a:pos x="3363" y="1731"/>
                    </a:cxn>
                    <a:cxn ang="0">
                      <a:pos x="3585" y="1753"/>
                    </a:cxn>
                    <a:cxn ang="0">
                      <a:pos x="3809" y="1771"/>
                    </a:cxn>
                    <a:cxn ang="0">
                      <a:pos x="4035" y="1785"/>
                    </a:cxn>
                    <a:cxn ang="0">
                      <a:pos x="4263" y="1790"/>
                    </a:cxn>
                    <a:cxn ang="0">
                      <a:pos x="4491" y="1790"/>
                    </a:cxn>
                    <a:cxn ang="0">
                      <a:pos x="4720" y="1783"/>
                    </a:cxn>
                    <a:cxn ang="0">
                      <a:pos x="4949" y="1767"/>
                    </a:cxn>
                    <a:cxn ang="0">
                      <a:pos x="5057" y="1759"/>
                    </a:cxn>
                    <a:cxn ang="0">
                      <a:pos x="5267" y="1734"/>
                    </a:cxn>
                    <a:cxn ang="0">
                      <a:pos x="5469" y="1705"/>
                    </a:cxn>
                    <a:cxn ang="0">
                      <a:pos x="5665" y="1672"/>
                    </a:cxn>
                    <a:cxn ang="0">
                      <a:pos x="5853" y="1632"/>
                    </a:cxn>
                    <a:cxn ang="0">
                      <a:pos x="6037" y="1588"/>
                    </a:cxn>
                    <a:cxn ang="0">
                      <a:pos x="6213" y="1540"/>
                    </a:cxn>
                    <a:cxn ang="0">
                      <a:pos x="6383" y="1487"/>
                    </a:cxn>
                    <a:cxn ang="0">
                      <a:pos x="6548" y="1432"/>
                    </a:cxn>
                    <a:cxn ang="0">
                      <a:pos x="6708" y="1374"/>
                    </a:cxn>
                    <a:cxn ang="0">
                      <a:pos x="6863" y="1312"/>
                    </a:cxn>
                    <a:cxn ang="0">
                      <a:pos x="7085" y="1216"/>
                    </a:cxn>
                    <a:cxn ang="0">
                      <a:pos x="7367" y="1081"/>
                    </a:cxn>
                    <a:cxn ang="0">
                      <a:pos x="7629" y="942"/>
                    </a:cxn>
                    <a:cxn ang="0">
                      <a:pos x="7878" y="801"/>
                    </a:cxn>
                    <a:cxn ang="0">
                      <a:pos x="8112" y="660"/>
                    </a:cxn>
                    <a:cxn ang="0">
                      <a:pos x="8549" y="394"/>
                    </a:cxn>
                    <a:cxn ang="0">
                      <a:pos x="8755" y="274"/>
                    </a:cxn>
                    <a:cxn ang="0">
                      <a:pos x="8953" y="166"/>
                    </a:cxn>
                    <a:cxn ang="0">
                      <a:pos x="9148" y="74"/>
                    </a:cxn>
                    <a:cxn ang="0">
                      <a:pos x="9244" y="34"/>
                    </a:cxn>
                    <a:cxn ang="0">
                      <a:pos x="9339" y="0"/>
                    </a:cxn>
                  </a:cxnLst>
                  <a:rect l="0" t="0" r="r" b="b"/>
                  <a:pathLst>
                    <a:path w="9339" h="1790">
                      <a:moveTo>
                        <a:pt x="9339" y="0"/>
                      </a:moveTo>
                      <a:lnTo>
                        <a:pt x="9339" y="0"/>
                      </a:lnTo>
                      <a:lnTo>
                        <a:pt x="9026" y="53"/>
                      </a:lnTo>
                      <a:lnTo>
                        <a:pt x="8708" y="106"/>
                      </a:lnTo>
                      <a:lnTo>
                        <a:pt x="8387" y="156"/>
                      </a:lnTo>
                      <a:lnTo>
                        <a:pt x="8060" y="203"/>
                      </a:lnTo>
                      <a:lnTo>
                        <a:pt x="7730" y="250"/>
                      </a:lnTo>
                      <a:lnTo>
                        <a:pt x="7395" y="293"/>
                      </a:lnTo>
                      <a:lnTo>
                        <a:pt x="7056" y="335"/>
                      </a:lnTo>
                      <a:lnTo>
                        <a:pt x="6713" y="375"/>
                      </a:lnTo>
                      <a:lnTo>
                        <a:pt x="6368" y="413"/>
                      </a:lnTo>
                      <a:lnTo>
                        <a:pt x="6018" y="448"/>
                      </a:lnTo>
                      <a:lnTo>
                        <a:pt x="5664" y="483"/>
                      </a:lnTo>
                      <a:lnTo>
                        <a:pt x="5307" y="514"/>
                      </a:lnTo>
                      <a:lnTo>
                        <a:pt x="4949" y="542"/>
                      </a:lnTo>
                      <a:lnTo>
                        <a:pt x="4586" y="568"/>
                      </a:lnTo>
                      <a:lnTo>
                        <a:pt x="4221" y="592"/>
                      </a:lnTo>
                      <a:lnTo>
                        <a:pt x="3853" y="615"/>
                      </a:lnTo>
                      <a:lnTo>
                        <a:pt x="3853" y="615"/>
                      </a:lnTo>
                      <a:lnTo>
                        <a:pt x="1868" y="724"/>
                      </a:lnTo>
                      <a:lnTo>
                        <a:pt x="919" y="775"/>
                      </a:lnTo>
                      <a:lnTo>
                        <a:pt x="2" y="820"/>
                      </a:lnTo>
                      <a:lnTo>
                        <a:pt x="0" y="822"/>
                      </a:lnTo>
                      <a:lnTo>
                        <a:pt x="0" y="822"/>
                      </a:lnTo>
                      <a:lnTo>
                        <a:pt x="30" y="834"/>
                      </a:lnTo>
                      <a:lnTo>
                        <a:pt x="113" y="870"/>
                      </a:lnTo>
                      <a:lnTo>
                        <a:pt x="249" y="926"/>
                      </a:lnTo>
                      <a:lnTo>
                        <a:pt x="431" y="997"/>
                      </a:lnTo>
                      <a:lnTo>
                        <a:pt x="539" y="1037"/>
                      </a:lnTo>
                      <a:lnTo>
                        <a:pt x="657" y="1081"/>
                      </a:lnTo>
                      <a:lnTo>
                        <a:pt x="784" y="1126"/>
                      </a:lnTo>
                      <a:lnTo>
                        <a:pt x="921" y="1173"/>
                      </a:lnTo>
                      <a:lnTo>
                        <a:pt x="1069" y="1221"/>
                      </a:lnTo>
                      <a:lnTo>
                        <a:pt x="1223" y="1270"/>
                      </a:lnTo>
                      <a:lnTo>
                        <a:pt x="1387" y="1319"/>
                      </a:lnTo>
                      <a:lnTo>
                        <a:pt x="1559" y="1369"/>
                      </a:lnTo>
                      <a:lnTo>
                        <a:pt x="1736" y="1418"/>
                      </a:lnTo>
                      <a:lnTo>
                        <a:pt x="1922" y="1465"/>
                      </a:lnTo>
                      <a:lnTo>
                        <a:pt x="2113" y="1512"/>
                      </a:lnTo>
                      <a:lnTo>
                        <a:pt x="2310" y="1555"/>
                      </a:lnTo>
                      <a:lnTo>
                        <a:pt x="2511" y="1597"/>
                      </a:lnTo>
                      <a:lnTo>
                        <a:pt x="2718" y="1635"/>
                      </a:lnTo>
                      <a:lnTo>
                        <a:pt x="2824" y="1654"/>
                      </a:lnTo>
                      <a:lnTo>
                        <a:pt x="2930" y="1672"/>
                      </a:lnTo>
                      <a:lnTo>
                        <a:pt x="3036" y="1687"/>
                      </a:lnTo>
                      <a:lnTo>
                        <a:pt x="3146" y="1703"/>
                      </a:lnTo>
                      <a:lnTo>
                        <a:pt x="3253" y="1717"/>
                      </a:lnTo>
                      <a:lnTo>
                        <a:pt x="3363" y="1731"/>
                      </a:lnTo>
                      <a:lnTo>
                        <a:pt x="3474" y="1743"/>
                      </a:lnTo>
                      <a:lnTo>
                        <a:pt x="3585" y="1753"/>
                      </a:lnTo>
                      <a:lnTo>
                        <a:pt x="3696" y="1764"/>
                      </a:lnTo>
                      <a:lnTo>
                        <a:pt x="3809" y="1771"/>
                      </a:lnTo>
                      <a:lnTo>
                        <a:pt x="3922" y="1778"/>
                      </a:lnTo>
                      <a:lnTo>
                        <a:pt x="4035" y="1785"/>
                      </a:lnTo>
                      <a:lnTo>
                        <a:pt x="4148" y="1788"/>
                      </a:lnTo>
                      <a:lnTo>
                        <a:pt x="4263" y="1790"/>
                      </a:lnTo>
                      <a:lnTo>
                        <a:pt x="4378" y="1790"/>
                      </a:lnTo>
                      <a:lnTo>
                        <a:pt x="4491" y="1790"/>
                      </a:lnTo>
                      <a:lnTo>
                        <a:pt x="4605" y="1786"/>
                      </a:lnTo>
                      <a:lnTo>
                        <a:pt x="4720" y="1783"/>
                      </a:lnTo>
                      <a:lnTo>
                        <a:pt x="4835" y="1776"/>
                      </a:lnTo>
                      <a:lnTo>
                        <a:pt x="4949" y="1767"/>
                      </a:lnTo>
                      <a:lnTo>
                        <a:pt x="4949" y="1767"/>
                      </a:lnTo>
                      <a:lnTo>
                        <a:pt x="5057" y="1759"/>
                      </a:lnTo>
                      <a:lnTo>
                        <a:pt x="5163" y="1746"/>
                      </a:lnTo>
                      <a:lnTo>
                        <a:pt x="5267" y="1734"/>
                      </a:lnTo>
                      <a:lnTo>
                        <a:pt x="5368" y="1720"/>
                      </a:lnTo>
                      <a:lnTo>
                        <a:pt x="5469" y="1705"/>
                      </a:lnTo>
                      <a:lnTo>
                        <a:pt x="5568" y="1689"/>
                      </a:lnTo>
                      <a:lnTo>
                        <a:pt x="5665" y="1672"/>
                      </a:lnTo>
                      <a:lnTo>
                        <a:pt x="5759" y="1653"/>
                      </a:lnTo>
                      <a:lnTo>
                        <a:pt x="5853" y="1632"/>
                      </a:lnTo>
                      <a:lnTo>
                        <a:pt x="5945" y="1611"/>
                      </a:lnTo>
                      <a:lnTo>
                        <a:pt x="6037" y="1588"/>
                      </a:lnTo>
                      <a:lnTo>
                        <a:pt x="6126" y="1564"/>
                      </a:lnTo>
                      <a:lnTo>
                        <a:pt x="6213" y="1540"/>
                      </a:lnTo>
                      <a:lnTo>
                        <a:pt x="6300" y="1513"/>
                      </a:lnTo>
                      <a:lnTo>
                        <a:pt x="6383" y="1487"/>
                      </a:lnTo>
                      <a:lnTo>
                        <a:pt x="6467" y="1461"/>
                      </a:lnTo>
                      <a:lnTo>
                        <a:pt x="6548" y="1432"/>
                      </a:lnTo>
                      <a:lnTo>
                        <a:pt x="6630" y="1404"/>
                      </a:lnTo>
                      <a:lnTo>
                        <a:pt x="6708" y="1374"/>
                      </a:lnTo>
                      <a:lnTo>
                        <a:pt x="6786" y="1343"/>
                      </a:lnTo>
                      <a:lnTo>
                        <a:pt x="6863" y="1312"/>
                      </a:lnTo>
                      <a:lnTo>
                        <a:pt x="6939" y="1281"/>
                      </a:lnTo>
                      <a:lnTo>
                        <a:pt x="7085" y="1216"/>
                      </a:lnTo>
                      <a:lnTo>
                        <a:pt x="7228" y="1150"/>
                      </a:lnTo>
                      <a:lnTo>
                        <a:pt x="7367" y="1081"/>
                      </a:lnTo>
                      <a:lnTo>
                        <a:pt x="7499" y="1011"/>
                      </a:lnTo>
                      <a:lnTo>
                        <a:pt x="7629" y="942"/>
                      </a:lnTo>
                      <a:lnTo>
                        <a:pt x="7756" y="870"/>
                      </a:lnTo>
                      <a:lnTo>
                        <a:pt x="7878" y="801"/>
                      </a:lnTo>
                      <a:lnTo>
                        <a:pt x="7996" y="730"/>
                      </a:lnTo>
                      <a:lnTo>
                        <a:pt x="8112" y="660"/>
                      </a:lnTo>
                      <a:lnTo>
                        <a:pt x="8337" y="524"/>
                      </a:lnTo>
                      <a:lnTo>
                        <a:pt x="8549" y="394"/>
                      </a:lnTo>
                      <a:lnTo>
                        <a:pt x="8653" y="333"/>
                      </a:lnTo>
                      <a:lnTo>
                        <a:pt x="8755" y="274"/>
                      </a:lnTo>
                      <a:lnTo>
                        <a:pt x="8854" y="219"/>
                      </a:lnTo>
                      <a:lnTo>
                        <a:pt x="8953" y="166"/>
                      </a:lnTo>
                      <a:lnTo>
                        <a:pt x="9051" y="118"/>
                      </a:lnTo>
                      <a:lnTo>
                        <a:pt x="9148" y="74"/>
                      </a:lnTo>
                      <a:lnTo>
                        <a:pt x="9197" y="53"/>
                      </a:lnTo>
                      <a:lnTo>
                        <a:pt x="9244" y="34"/>
                      </a:lnTo>
                      <a:lnTo>
                        <a:pt x="9292" y="17"/>
                      </a:lnTo>
                      <a:lnTo>
                        <a:pt x="9339" y="0"/>
                      </a:lnTo>
                      <a:lnTo>
                        <a:pt x="9339" y="0"/>
                      </a:lnTo>
                      <a:close/>
                    </a:path>
                  </a:pathLst>
                </a:custGeom>
                <a:gradFill flip="none" rotWithShape="1">
                  <a:gsLst>
                    <a:gs pos="0">
                      <a:srgbClr val="5EBD63"/>
                    </a:gs>
                    <a:gs pos="100000">
                      <a:srgbClr val="447F31"/>
                    </a:gs>
                  </a:gsLst>
                  <a:path path="circle">
                    <a:fillToRect l="50000" t="50000" r="50000" b="50000"/>
                  </a:path>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3" name="Freeform 8">
                  <a:extLst>
                    <a:ext uri="{FF2B5EF4-FFF2-40B4-BE49-F238E27FC236}">
                      <a16:creationId xmlns:a16="http://schemas.microsoft.com/office/drawing/2014/main" id="{382F0C09-1583-41B2-B5E0-06D6B77BF5D4}"/>
                    </a:ext>
                  </a:extLst>
                </p:cNvPr>
                <p:cNvSpPr>
                  <a:spLocks/>
                </p:cNvSpPr>
                <p:nvPr/>
              </p:nvSpPr>
              <p:spPr bwMode="auto">
                <a:xfrm>
                  <a:off x="795338" y="0"/>
                  <a:ext cx="7554913" cy="1363663"/>
                </a:xfrm>
                <a:custGeom>
                  <a:avLst/>
                  <a:gdLst/>
                  <a:ahLst/>
                  <a:cxnLst>
                    <a:cxn ang="0">
                      <a:pos x="9337" y="899"/>
                    </a:cxn>
                    <a:cxn ang="0">
                      <a:pos x="9428" y="874"/>
                    </a:cxn>
                    <a:cxn ang="0">
                      <a:pos x="9518" y="862"/>
                    </a:cxn>
                    <a:cxn ang="0">
                      <a:pos x="9466" y="860"/>
                    </a:cxn>
                    <a:cxn ang="0">
                      <a:pos x="9362" y="852"/>
                    </a:cxn>
                    <a:cxn ang="0">
                      <a:pos x="9200" y="827"/>
                    </a:cxn>
                    <a:cxn ang="0">
                      <a:pos x="8971" y="780"/>
                    </a:cxn>
                    <a:cxn ang="0">
                      <a:pos x="8727" y="720"/>
                    </a:cxn>
                    <a:cxn ang="0">
                      <a:pos x="8331" y="608"/>
                    </a:cxn>
                    <a:cxn ang="0">
                      <a:pos x="7891" y="481"/>
                    </a:cxn>
                    <a:cxn ang="0">
                      <a:pos x="7572" y="395"/>
                    </a:cxn>
                    <a:cxn ang="0">
                      <a:pos x="7229" y="308"/>
                    </a:cxn>
                    <a:cxn ang="0">
                      <a:pos x="6861" y="226"/>
                    </a:cxn>
                    <a:cxn ang="0">
                      <a:pos x="6466" y="153"/>
                    </a:cxn>
                    <a:cxn ang="0">
                      <a:pos x="6152" y="104"/>
                    </a:cxn>
                    <a:cxn ang="0">
                      <a:pos x="5933" y="76"/>
                    </a:cxn>
                    <a:cxn ang="0">
                      <a:pos x="5707" y="52"/>
                    </a:cxn>
                    <a:cxn ang="0">
                      <a:pos x="5474" y="31"/>
                    </a:cxn>
                    <a:cxn ang="0">
                      <a:pos x="5231" y="16"/>
                    </a:cxn>
                    <a:cxn ang="0">
                      <a:pos x="4982" y="5"/>
                    </a:cxn>
                    <a:cxn ang="0">
                      <a:pos x="4723" y="0"/>
                    </a:cxn>
                    <a:cxn ang="0">
                      <a:pos x="4456" y="0"/>
                    </a:cxn>
                    <a:cxn ang="0">
                      <a:pos x="4181" y="7"/>
                    </a:cxn>
                    <a:cxn ang="0">
                      <a:pos x="3896" y="19"/>
                    </a:cxn>
                    <a:cxn ang="0">
                      <a:pos x="3750" y="28"/>
                    </a:cxn>
                    <a:cxn ang="0">
                      <a:pos x="3463" y="52"/>
                    </a:cxn>
                    <a:cxn ang="0">
                      <a:pos x="3192" y="82"/>
                    </a:cxn>
                    <a:cxn ang="0">
                      <a:pos x="2935" y="118"/>
                    </a:cxn>
                    <a:cxn ang="0">
                      <a:pos x="2692" y="160"/>
                    </a:cxn>
                    <a:cxn ang="0">
                      <a:pos x="2461" y="209"/>
                    </a:cxn>
                    <a:cxn ang="0">
                      <a:pos x="2243" y="261"/>
                    </a:cxn>
                    <a:cxn ang="0">
                      <a:pos x="2038" y="316"/>
                    </a:cxn>
                    <a:cxn ang="0">
                      <a:pos x="1847" y="377"/>
                    </a:cxn>
                    <a:cxn ang="0">
                      <a:pos x="1666" y="441"/>
                    </a:cxn>
                    <a:cxn ang="0">
                      <a:pos x="1496" y="509"/>
                    </a:cxn>
                    <a:cxn ang="0">
                      <a:pos x="1338" y="579"/>
                    </a:cxn>
                    <a:cxn ang="0">
                      <a:pos x="1192" y="650"/>
                    </a:cxn>
                    <a:cxn ang="0">
                      <a:pos x="1055" y="721"/>
                    </a:cxn>
                    <a:cxn ang="0">
                      <a:pos x="928" y="796"/>
                    </a:cxn>
                    <a:cxn ang="0">
                      <a:pos x="811" y="869"/>
                    </a:cxn>
                    <a:cxn ang="0">
                      <a:pos x="705" y="944"/>
                    </a:cxn>
                    <a:cxn ang="0">
                      <a:pos x="606" y="1017"/>
                    </a:cxn>
                    <a:cxn ang="0">
                      <a:pos x="518" y="1090"/>
                    </a:cxn>
                    <a:cxn ang="0">
                      <a:pos x="436" y="1161"/>
                    </a:cxn>
                    <a:cxn ang="0">
                      <a:pos x="299" y="1295"/>
                    </a:cxn>
                    <a:cxn ang="0">
                      <a:pos x="191" y="1418"/>
                    </a:cxn>
                    <a:cxn ang="0">
                      <a:pos x="111" y="1526"/>
                    </a:cxn>
                    <a:cxn ang="0">
                      <a:pos x="54" y="1613"/>
                    </a:cxn>
                    <a:cxn ang="0">
                      <a:pos x="19" y="1677"/>
                    </a:cxn>
                    <a:cxn ang="0">
                      <a:pos x="0" y="1719"/>
                    </a:cxn>
                    <a:cxn ang="0">
                      <a:pos x="917" y="1674"/>
                    </a:cxn>
                    <a:cxn ang="0">
                      <a:pos x="3851" y="1514"/>
                    </a:cxn>
                    <a:cxn ang="0">
                      <a:pos x="4219" y="1491"/>
                    </a:cxn>
                    <a:cxn ang="0">
                      <a:pos x="4947" y="1441"/>
                    </a:cxn>
                    <a:cxn ang="0">
                      <a:pos x="5662" y="1382"/>
                    </a:cxn>
                    <a:cxn ang="0">
                      <a:pos x="6366" y="1312"/>
                    </a:cxn>
                    <a:cxn ang="0">
                      <a:pos x="7054" y="1234"/>
                    </a:cxn>
                    <a:cxn ang="0">
                      <a:pos x="7728" y="1149"/>
                    </a:cxn>
                    <a:cxn ang="0">
                      <a:pos x="8385" y="1055"/>
                    </a:cxn>
                    <a:cxn ang="0">
                      <a:pos x="9024" y="952"/>
                    </a:cxn>
                    <a:cxn ang="0">
                      <a:pos x="9337" y="899"/>
                    </a:cxn>
                  </a:cxnLst>
                  <a:rect l="0" t="0" r="r" b="b"/>
                  <a:pathLst>
                    <a:path w="9518" h="1719">
                      <a:moveTo>
                        <a:pt x="9337" y="899"/>
                      </a:moveTo>
                      <a:lnTo>
                        <a:pt x="9337" y="899"/>
                      </a:lnTo>
                      <a:lnTo>
                        <a:pt x="9382" y="885"/>
                      </a:lnTo>
                      <a:lnTo>
                        <a:pt x="9428" y="874"/>
                      </a:lnTo>
                      <a:lnTo>
                        <a:pt x="9473" y="867"/>
                      </a:lnTo>
                      <a:lnTo>
                        <a:pt x="9518" y="862"/>
                      </a:lnTo>
                      <a:lnTo>
                        <a:pt x="9518" y="862"/>
                      </a:lnTo>
                      <a:lnTo>
                        <a:pt x="9466" y="860"/>
                      </a:lnTo>
                      <a:lnTo>
                        <a:pt x="9414" y="857"/>
                      </a:lnTo>
                      <a:lnTo>
                        <a:pt x="9362" y="852"/>
                      </a:lnTo>
                      <a:lnTo>
                        <a:pt x="9308" y="845"/>
                      </a:lnTo>
                      <a:lnTo>
                        <a:pt x="9200" y="827"/>
                      </a:lnTo>
                      <a:lnTo>
                        <a:pt x="9087" y="806"/>
                      </a:lnTo>
                      <a:lnTo>
                        <a:pt x="8971" y="780"/>
                      </a:lnTo>
                      <a:lnTo>
                        <a:pt x="8851" y="753"/>
                      </a:lnTo>
                      <a:lnTo>
                        <a:pt x="8727" y="720"/>
                      </a:lnTo>
                      <a:lnTo>
                        <a:pt x="8600" y="685"/>
                      </a:lnTo>
                      <a:lnTo>
                        <a:pt x="8331" y="608"/>
                      </a:lnTo>
                      <a:lnTo>
                        <a:pt x="8043" y="525"/>
                      </a:lnTo>
                      <a:lnTo>
                        <a:pt x="7891" y="481"/>
                      </a:lnTo>
                      <a:lnTo>
                        <a:pt x="7735" y="438"/>
                      </a:lnTo>
                      <a:lnTo>
                        <a:pt x="7572" y="395"/>
                      </a:lnTo>
                      <a:lnTo>
                        <a:pt x="7403" y="351"/>
                      </a:lnTo>
                      <a:lnTo>
                        <a:pt x="7229" y="308"/>
                      </a:lnTo>
                      <a:lnTo>
                        <a:pt x="7049" y="266"/>
                      </a:lnTo>
                      <a:lnTo>
                        <a:pt x="6861" y="226"/>
                      </a:lnTo>
                      <a:lnTo>
                        <a:pt x="6666" y="189"/>
                      </a:lnTo>
                      <a:lnTo>
                        <a:pt x="6466" y="153"/>
                      </a:lnTo>
                      <a:lnTo>
                        <a:pt x="6258" y="120"/>
                      </a:lnTo>
                      <a:lnTo>
                        <a:pt x="6152" y="104"/>
                      </a:lnTo>
                      <a:lnTo>
                        <a:pt x="6044" y="90"/>
                      </a:lnTo>
                      <a:lnTo>
                        <a:pt x="5933" y="76"/>
                      </a:lnTo>
                      <a:lnTo>
                        <a:pt x="5822" y="64"/>
                      </a:lnTo>
                      <a:lnTo>
                        <a:pt x="5707" y="52"/>
                      </a:lnTo>
                      <a:lnTo>
                        <a:pt x="5592" y="42"/>
                      </a:lnTo>
                      <a:lnTo>
                        <a:pt x="5474" y="31"/>
                      </a:lnTo>
                      <a:lnTo>
                        <a:pt x="5354" y="23"/>
                      </a:lnTo>
                      <a:lnTo>
                        <a:pt x="5231" y="16"/>
                      </a:lnTo>
                      <a:lnTo>
                        <a:pt x="5107" y="10"/>
                      </a:lnTo>
                      <a:lnTo>
                        <a:pt x="4982" y="5"/>
                      </a:lnTo>
                      <a:lnTo>
                        <a:pt x="4854" y="2"/>
                      </a:lnTo>
                      <a:lnTo>
                        <a:pt x="4723" y="0"/>
                      </a:lnTo>
                      <a:lnTo>
                        <a:pt x="4591" y="0"/>
                      </a:lnTo>
                      <a:lnTo>
                        <a:pt x="4456" y="0"/>
                      </a:lnTo>
                      <a:lnTo>
                        <a:pt x="4318" y="2"/>
                      </a:lnTo>
                      <a:lnTo>
                        <a:pt x="4181" y="7"/>
                      </a:lnTo>
                      <a:lnTo>
                        <a:pt x="4039" y="12"/>
                      </a:lnTo>
                      <a:lnTo>
                        <a:pt x="3896" y="19"/>
                      </a:lnTo>
                      <a:lnTo>
                        <a:pt x="3750" y="28"/>
                      </a:lnTo>
                      <a:lnTo>
                        <a:pt x="3750" y="28"/>
                      </a:lnTo>
                      <a:lnTo>
                        <a:pt x="3606" y="38"/>
                      </a:lnTo>
                      <a:lnTo>
                        <a:pt x="3463" y="52"/>
                      </a:lnTo>
                      <a:lnTo>
                        <a:pt x="3326" y="66"/>
                      </a:lnTo>
                      <a:lnTo>
                        <a:pt x="3192" y="82"/>
                      </a:lnTo>
                      <a:lnTo>
                        <a:pt x="3062" y="99"/>
                      </a:lnTo>
                      <a:lnTo>
                        <a:pt x="2935" y="118"/>
                      </a:lnTo>
                      <a:lnTo>
                        <a:pt x="2812" y="139"/>
                      </a:lnTo>
                      <a:lnTo>
                        <a:pt x="2692" y="160"/>
                      </a:lnTo>
                      <a:lnTo>
                        <a:pt x="2575" y="184"/>
                      </a:lnTo>
                      <a:lnTo>
                        <a:pt x="2461" y="209"/>
                      </a:lnTo>
                      <a:lnTo>
                        <a:pt x="2351" y="233"/>
                      </a:lnTo>
                      <a:lnTo>
                        <a:pt x="2243" y="261"/>
                      </a:lnTo>
                      <a:lnTo>
                        <a:pt x="2139" y="289"/>
                      </a:lnTo>
                      <a:lnTo>
                        <a:pt x="2038" y="316"/>
                      </a:lnTo>
                      <a:lnTo>
                        <a:pt x="1941" y="348"/>
                      </a:lnTo>
                      <a:lnTo>
                        <a:pt x="1847" y="377"/>
                      </a:lnTo>
                      <a:lnTo>
                        <a:pt x="1755" y="410"/>
                      </a:lnTo>
                      <a:lnTo>
                        <a:pt x="1666" y="441"/>
                      </a:lnTo>
                      <a:lnTo>
                        <a:pt x="1579" y="474"/>
                      </a:lnTo>
                      <a:lnTo>
                        <a:pt x="1496" y="509"/>
                      </a:lnTo>
                      <a:lnTo>
                        <a:pt x="1416" y="544"/>
                      </a:lnTo>
                      <a:lnTo>
                        <a:pt x="1338" y="579"/>
                      </a:lnTo>
                      <a:lnTo>
                        <a:pt x="1263" y="614"/>
                      </a:lnTo>
                      <a:lnTo>
                        <a:pt x="1192" y="650"/>
                      </a:lnTo>
                      <a:lnTo>
                        <a:pt x="1122" y="685"/>
                      </a:lnTo>
                      <a:lnTo>
                        <a:pt x="1055" y="721"/>
                      </a:lnTo>
                      <a:lnTo>
                        <a:pt x="990" y="760"/>
                      </a:lnTo>
                      <a:lnTo>
                        <a:pt x="928" y="796"/>
                      </a:lnTo>
                      <a:lnTo>
                        <a:pt x="869" y="833"/>
                      </a:lnTo>
                      <a:lnTo>
                        <a:pt x="811" y="869"/>
                      </a:lnTo>
                      <a:lnTo>
                        <a:pt x="757" y="907"/>
                      </a:lnTo>
                      <a:lnTo>
                        <a:pt x="705" y="944"/>
                      </a:lnTo>
                      <a:lnTo>
                        <a:pt x="655" y="980"/>
                      </a:lnTo>
                      <a:lnTo>
                        <a:pt x="606" y="1017"/>
                      </a:lnTo>
                      <a:lnTo>
                        <a:pt x="561" y="1053"/>
                      </a:lnTo>
                      <a:lnTo>
                        <a:pt x="518" y="1090"/>
                      </a:lnTo>
                      <a:lnTo>
                        <a:pt x="476" y="1125"/>
                      </a:lnTo>
                      <a:lnTo>
                        <a:pt x="436" y="1161"/>
                      </a:lnTo>
                      <a:lnTo>
                        <a:pt x="365" y="1229"/>
                      </a:lnTo>
                      <a:lnTo>
                        <a:pt x="299" y="1295"/>
                      </a:lnTo>
                      <a:lnTo>
                        <a:pt x="241" y="1359"/>
                      </a:lnTo>
                      <a:lnTo>
                        <a:pt x="191" y="1418"/>
                      </a:lnTo>
                      <a:lnTo>
                        <a:pt x="147" y="1474"/>
                      </a:lnTo>
                      <a:lnTo>
                        <a:pt x="111" y="1526"/>
                      </a:lnTo>
                      <a:lnTo>
                        <a:pt x="80" y="1573"/>
                      </a:lnTo>
                      <a:lnTo>
                        <a:pt x="54" y="1613"/>
                      </a:lnTo>
                      <a:lnTo>
                        <a:pt x="33" y="1648"/>
                      </a:lnTo>
                      <a:lnTo>
                        <a:pt x="19" y="1677"/>
                      </a:lnTo>
                      <a:lnTo>
                        <a:pt x="8" y="1698"/>
                      </a:lnTo>
                      <a:lnTo>
                        <a:pt x="0" y="1719"/>
                      </a:lnTo>
                      <a:lnTo>
                        <a:pt x="0" y="1719"/>
                      </a:lnTo>
                      <a:lnTo>
                        <a:pt x="917" y="1674"/>
                      </a:lnTo>
                      <a:lnTo>
                        <a:pt x="1866" y="1623"/>
                      </a:lnTo>
                      <a:lnTo>
                        <a:pt x="3851" y="1514"/>
                      </a:lnTo>
                      <a:lnTo>
                        <a:pt x="3851" y="1514"/>
                      </a:lnTo>
                      <a:lnTo>
                        <a:pt x="4219" y="1491"/>
                      </a:lnTo>
                      <a:lnTo>
                        <a:pt x="4584" y="1467"/>
                      </a:lnTo>
                      <a:lnTo>
                        <a:pt x="4947" y="1441"/>
                      </a:lnTo>
                      <a:lnTo>
                        <a:pt x="5305" y="1413"/>
                      </a:lnTo>
                      <a:lnTo>
                        <a:pt x="5662" y="1382"/>
                      </a:lnTo>
                      <a:lnTo>
                        <a:pt x="6016" y="1347"/>
                      </a:lnTo>
                      <a:lnTo>
                        <a:pt x="6366" y="1312"/>
                      </a:lnTo>
                      <a:lnTo>
                        <a:pt x="6711" y="1274"/>
                      </a:lnTo>
                      <a:lnTo>
                        <a:pt x="7054" y="1234"/>
                      </a:lnTo>
                      <a:lnTo>
                        <a:pt x="7393" y="1192"/>
                      </a:lnTo>
                      <a:lnTo>
                        <a:pt x="7728" y="1149"/>
                      </a:lnTo>
                      <a:lnTo>
                        <a:pt x="8058" y="1102"/>
                      </a:lnTo>
                      <a:lnTo>
                        <a:pt x="8385" y="1055"/>
                      </a:lnTo>
                      <a:lnTo>
                        <a:pt x="8706" y="1005"/>
                      </a:lnTo>
                      <a:lnTo>
                        <a:pt x="9024" y="952"/>
                      </a:lnTo>
                      <a:lnTo>
                        <a:pt x="9337" y="899"/>
                      </a:lnTo>
                      <a:lnTo>
                        <a:pt x="9337" y="899"/>
                      </a:lnTo>
                      <a:close/>
                    </a:path>
                  </a:pathLst>
                </a:custGeom>
                <a:gradFill flip="none" rotWithShape="1">
                  <a:gsLst>
                    <a:gs pos="0">
                      <a:srgbClr val="84BC76"/>
                    </a:gs>
                    <a:gs pos="100000">
                      <a:srgbClr val="2F6C1C"/>
                    </a:gs>
                  </a:gsLst>
                  <a:lin ang="5160000" scaled="0"/>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38" name="Group 171">
                <a:extLst>
                  <a:ext uri="{FF2B5EF4-FFF2-40B4-BE49-F238E27FC236}">
                    <a16:creationId xmlns:a16="http://schemas.microsoft.com/office/drawing/2014/main" id="{3563AA10-B78A-4E23-AD1F-94E6B6C08833}"/>
                  </a:ext>
                </a:extLst>
              </p:cNvPr>
              <p:cNvGrpSpPr/>
              <p:nvPr/>
            </p:nvGrpSpPr>
            <p:grpSpPr>
              <a:xfrm rot="21312991" flipH="1">
                <a:off x="7170907" y="3751874"/>
                <a:ext cx="313619" cy="296956"/>
                <a:chOff x="971551" y="0"/>
                <a:chExt cx="7200902" cy="6818311"/>
              </a:xfrm>
            </p:grpSpPr>
            <p:sp>
              <p:nvSpPr>
                <p:cNvPr id="240" name="Freeform 5">
                  <a:extLst>
                    <a:ext uri="{FF2B5EF4-FFF2-40B4-BE49-F238E27FC236}">
                      <a16:creationId xmlns:a16="http://schemas.microsoft.com/office/drawing/2014/main" id="{7C80606E-F9B2-4F34-9C23-6628A38F03D2}"/>
                    </a:ext>
                  </a:extLst>
                </p:cNvPr>
                <p:cNvSpPr>
                  <a:spLocks/>
                </p:cNvSpPr>
                <p:nvPr/>
              </p:nvSpPr>
              <p:spPr bwMode="auto">
                <a:xfrm>
                  <a:off x="1416587" y="96583"/>
                  <a:ext cx="6586540" cy="6713539"/>
                </a:xfrm>
                <a:custGeom>
                  <a:avLst/>
                  <a:gdLst/>
                  <a:ahLst/>
                  <a:cxnLst>
                    <a:cxn ang="0">
                      <a:pos x="4149" y="0"/>
                    </a:cxn>
                    <a:cxn ang="0">
                      <a:pos x="3889" y="307"/>
                    </a:cxn>
                    <a:cxn ang="0">
                      <a:pos x="3618" y="619"/>
                    </a:cxn>
                    <a:cxn ang="0">
                      <a:pos x="3336" y="934"/>
                    </a:cxn>
                    <a:cxn ang="0">
                      <a:pos x="3042" y="1252"/>
                    </a:cxn>
                    <a:cxn ang="0">
                      <a:pos x="2738" y="1571"/>
                    </a:cxn>
                    <a:cxn ang="0">
                      <a:pos x="2423" y="1891"/>
                    </a:cxn>
                    <a:cxn ang="0">
                      <a:pos x="2099" y="2212"/>
                    </a:cxn>
                    <a:cxn ang="0">
                      <a:pos x="1765" y="2534"/>
                    </a:cxn>
                    <a:cxn ang="0">
                      <a:pos x="858" y="3396"/>
                    </a:cxn>
                    <a:cxn ang="0">
                      <a:pos x="0" y="4204"/>
                    </a:cxn>
                    <a:cxn ang="0">
                      <a:pos x="2" y="4205"/>
                    </a:cxn>
                    <a:cxn ang="0">
                      <a:pos x="101" y="4213"/>
                    </a:cxn>
                    <a:cxn ang="0">
                      <a:pos x="292" y="4224"/>
                    </a:cxn>
                    <a:cxn ang="0">
                      <a:pos x="465" y="4229"/>
                    </a:cxn>
                    <a:cxn ang="0">
                      <a:pos x="669" y="4229"/>
                    </a:cxn>
                    <a:cxn ang="0">
                      <a:pos x="898" y="4221"/>
                    </a:cxn>
                    <a:cxn ang="0">
                      <a:pos x="1149" y="4205"/>
                    </a:cxn>
                    <a:cxn ang="0">
                      <a:pos x="1413" y="4177"/>
                    </a:cxn>
                    <a:cxn ang="0">
                      <a:pos x="1549" y="4158"/>
                    </a:cxn>
                    <a:cxn ang="0">
                      <a:pos x="1689" y="4135"/>
                    </a:cxn>
                    <a:cxn ang="0">
                      <a:pos x="1828" y="4108"/>
                    </a:cxn>
                    <a:cxn ang="0">
                      <a:pos x="1969" y="4078"/>
                    </a:cxn>
                    <a:cxn ang="0">
                      <a:pos x="2109" y="4041"/>
                    </a:cxn>
                    <a:cxn ang="0">
                      <a:pos x="2249" y="4000"/>
                    </a:cxn>
                    <a:cxn ang="0">
                      <a:pos x="2388" y="3954"/>
                    </a:cxn>
                    <a:cxn ang="0">
                      <a:pos x="2525" y="3902"/>
                    </a:cxn>
                    <a:cxn ang="0">
                      <a:pos x="2659" y="3844"/>
                    </a:cxn>
                    <a:cxn ang="0">
                      <a:pos x="2790" y="3781"/>
                    </a:cxn>
                    <a:cxn ang="0">
                      <a:pos x="2917" y="3710"/>
                    </a:cxn>
                    <a:cxn ang="0">
                      <a:pos x="3041" y="3634"/>
                    </a:cxn>
                    <a:cxn ang="0">
                      <a:pos x="3159" y="3551"/>
                    </a:cxn>
                    <a:cxn ang="0">
                      <a:pos x="3271" y="3460"/>
                    </a:cxn>
                    <a:cxn ang="0">
                      <a:pos x="3377" y="3361"/>
                    </a:cxn>
                    <a:cxn ang="0">
                      <a:pos x="3424" y="3312"/>
                    </a:cxn>
                    <a:cxn ang="0">
                      <a:pos x="3511" y="3211"/>
                    </a:cxn>
                    <a:cxn ang="0">
                      <a:pos x="3590" y="3106"/>
                    </a:cxn>
                    <a:cxn ang="0">
                      <a:pos x="3660" y="2999"/>
                    </a:cxn>
                    <a:cxn ang="0">
                      <a:pos x="3722" y="2888"/>
                    </a:cxn>
                    <a:cxn ang="0">
                      <a:pos x="3776" y="2775"/>
                    </a:cxn>
                    <a:cxn ang="0">
                      <a:pos x="3825" y="2659"/>
                    </a:cxn>
                    <a:cxn ang="0">
                      <a:pos x="3866" y="2541"/>
                    </a:cxn>
                    <a:cxn ang="0">
                      <a:pos x="3901" y="2421"/>
                    </a:cxn>
                    <a:cxn ang="0">
                      <a:pos x="3931" y="2301"/>
                    </a:cxn>
                    <a:cxn ang="0">
                      <a:pos x="3955" y="2180"/>
                    </a:cxn>
                    <a:cxn ang="0">
                      <a:pos x="3975" y="2057"/>
                    </a:cxn>
                    <a:cxn ang="0">
                      <a:pos x="3990" y="1935"/>
                    </a:cxn>
                    <a:cxn ang="0">
                      <a:pos x="4002" y="1813"/>
                    </a:cxn>
                    <a:cxn ang="0">
                      <a:pos x="4014" y="1631"/>
                    </a:cxn>
                    <a:cxn ang="0">
                      <a:pos x="4022" y="1391"/>
                    </a:cxn>
                    <a:cxn ang="0">
                      <a:pos x="4023" y="1045"/>
                    </a:cxn>
                    <a:cxn ang="0">
                      <a:pos x="4024" y="724"/>
                    </a:cxn>
                    <a:cxn ang="0">
                      <a:pos x="4030" y="528"/>
                    </a:cxn>
                    <a:cxn ang="0">
                      <a:pos x="4040" y="393"/>
                    </a:cxn>
                    <a:cxn ang="0">
                      <a:pos x="4051" y="308"/>
                    </a:cxn>
                    <a:cxn ang="0">
                      <a:pos x="4066" y="229"/>
                    </a:cxn>
                    <a:cxn ang="0">
                      <a:pos x="4083" y="156"/>
                    </a:cxn>
                    <a:cxn ang="0">
                      <a:pos x="4106" y="89"/>
                    </a:cxn>
                    <a:cxn ang="0">
                      <a:pos x="4133" y="27"/>
                    </a:cxn>
                    <a:cxn ang="0">
                      <a:pos x="4149" y="0"/>
                    </a:cxn>
                  </a:cxnLst>
                  <a:rect l="0" t="0" r="r" b="b"/>
                  <a:pathLst>
                    <a:path w="4149" h="4229">
                      <a:moveTo>
                        <a:pt x="4149" y="0"/>
                      </a:moveTo>
                      <a:lnTo>
                        <a:pt x="4149" y="0"/>
                      </a:lnTo>
                      <a:lnTo>
                        <a:pt x="4020" y="153"/>
                      </a:lnTo>
                      <a:lnTo>
                        <a:pt x="3889" y="307"/>
                      </a:lnTo>
                      <a:lnTo>
                        <a:pt x="3755" y="462"/>
                      </a:lnTo>
                      <a:lnTo>
                        <a:pt x="3618" y="619"/>
                      </a:lnTo>
                      <a:lnTo>
                        <a:pt x="3478" y="776"/>
                      </a:lnTo>
                      <a:lnTo>
                        <a:pt x="3336" y="934"/>
                      </a:lnTo>
                      <a:lnTo>
                        <a:pt x="3190" y="1092"/>
                      </a:lnTo>
                      <a:lnTo>
                        <a:pt x="3042" y="1252"/>
                      </a:lnTo>
                      <a:lnTo>
                        <a:pt x="2891" y="1411"/>
                      </a:lnTo>
                      <a:lnTo>
                        <a:pt x="2738" y="1571"/>
                      </a:lnTo>
                      <a:lnTo>
                        <a:pt x="2581" y="1731"/>
                      </a:lnTo>
                      <a:lnTo>
                        <a:pt x="2423" y="1891"/>
                      </a:lnTo>
                      <a:lnTo>
                        <a:pt x="2262" y="2052"/>
                      </a:lnTo>
                      <a:lnTo>
                        <a:pt x="2099" y="2212"/>
                      </a:lnTo>
                      <a:lnTo>
                        <a:pt x="1934" y="2373"/>
                      </a:lnTo>
                      <a:lnTo>
                        <a:pt x="1765" y="2534"/>
                      </a:lnTo>
                      <a:lnTo>
                        <a:pt x="1765" y="2534"/>
                      </a:lnTo>
                      <a:lnTo>
                        <a:pt x="858" y="3396"/>
                      </a:lnTo>
                      <a:lnTo>
                        <a:pt x="422" y="3808"/>
                      </a:lnTo>
                      <a:lnTo>
                        <a:pt x="0" y="4204"/>
                      </a:lnTo>
                      <a:lnTo>
                        <a:pt x="2" y="4205"/>
                      </a:lnTo>
                      <a:lnTo>
                        <a:pt x="2" y="4205"/>
                      </a:lnTo>
                      <a:lnTo>
                        <a:pt x="27" y="4208"/>
                      </a:lnTo>
                      <a:lnTo>
                        <a:pt x="101" y="4213"/>
                      </a:lnTo>
                      <a:lnTo>
                        <a:pt x="219" y="4221"/>
                      </a:lnTo>
                      <a:lnTo>
                        <a:pt x="292" y="4224"/>
                      </a:lnTo>
                      <a:lnTo>
                        <a:pt x="375" y="4226"/>
                      </a:lnTo>
                      <a:lnTo>
                        <a:pt x="465" y="4229"/>
                      </a:lnTo>
                      <a:lnTo>
                        <a:pt x="564" y="4229"/>
                      </a:lnTo>
                      <a:lnTo>
                        <a:pt x="669" y="4229"/>
                      </a:lnTo>
                      <a:lnTo>
                        <a:pt x="781" y="4226"/>
                      </a:lnTo>
                      <a:lnTo>
                        <a:pt x="898" y="4221"/>
                      </a:lnTo>
                      <a:lnTo>
                        <a:pt x="1021" y="4214"/>
                      </a:lnTo>
                      <a:lnTo>
                        <a:pt x="1149" y="4205"/>
                      </a:lnTo>
                      <a:lnTo>
                        <a:pt x="1279" y="4193"/>
                      </a:lnTo>
                      <a:lnTo>
                        <a:pt x="1413" y="4177"/>
                      </a:lnTo>
                      <a:lnTo>
                        <a:pt x="1481" y="4169"/>
                      </a:lnTo>
                      <a:lnTo>
                        <a:pt x="1549" y="4158"/>
                      </a:lnTo>
                      <a:lnTo>
                        <a:pt x="1619" y="4147"/>
                      </a:lnTo>
                      <a:lnTo>
                        <a:pt x="1689" y="4135"/>
                      </a:lnTo>
                      <a:lnTo>
                        <a:pt x="1758" y="4122"/>
                      </a:lnTo>
                      <a:lnTo>
                        <a:pt x="1828" y="4108"/>
                      </a:lnTo>
                      <a:lnTo>
                        <a:pt x="1899" y="4094"/>
                      </a:lnTo>
                      <a:lnTo>
                        <a:pt x="1969" y="4078"/>
                      </a:lnTo>
                      <a:lnTo>
                        <a:pt x="2040" y="4060"/>
                      </a:lnTo>
                      <a:lnTo>
                        <a:pt x="2109" y="4041"/>
                      </a:lnTo>
                      <a:lnTo>
                        <a:pt x="2179" y="4021"/>
                      </a:lnTo>
                      <a:lnTo>
                        <a:pt x="2249" y="4000"/>
                      </a:lnTo>
                      <a:lnTo>
                        <a:pt x="2318" y="3977"/>
                      </a:lnTo>
                      <a:lnTo>
                        <a:pt x="2388" y="3954"/>
                      </a:lnTo>
                      <a:lnTo>
                        <a:pt x="2457" y="3929"/>
                      </a:lnTo>
                      <a:lnTo>
                        <a:pt x="2525" y="3902"/>
                      </a:lnTo>
                      <a:lnTo>
                        <a:pt x="2592" y="3874"/>
                      </a:lnTo>
                      <a:lnTo>
                        <a:pt x="2659" y="3844"/>
                      </a:lnTo>
                      <a:lnTo>
                        <a:pt x="2726" y="3814"/>
                      </a:lnTo>
                      <a:lnTo>
                        <a:pt x="2790" y="3781"/>
                      </a:lnTo>
                      <a:lnTo>
                        <a:pt x="2855" y="3747"/>
                      </a:lnTo>
                      <a:lnTo>
                        <a:pt x="2917" y="3710"/>
                      </a:lnTo>
                      <a:lnTo>
                        <a:pt x="2980" y="3673"/>
                      </a:lnTo>
                      <a:lnTo>
                        <a:pt x="3041" y="3634"/>
                      </a:lnTo>
                      <a:lnTo>
                        <a:pt x="3100" y="3594"/>
                      </a:lnTo>
                      <a:lnTo>
                        <a:pt x="3159" y="3551"/>
                      </a:lnTo>
                      <a:lnTo>
                        <a:pt x="3215" y="3505"/>
                      </a:lnTo>
                      <a:lnTo>
                        <a:pt x="3271" y="3460"/>
                      </a:lnTo>
                      <a:lnTo>
                        <a:pt x="3325" y="3412"/>
                      </a:lnTo>
                      <a:lnTo>
                        <a:pt x="3377" y="3361"/>
                      </a:lnTo>
                      <a:lnTo>
                        <a:pt x="3377" y="3361"/>
                      </a:lnTo>
                      <a:lnTo>
                        <a:pt x="3424" y="3312"/>
                      </a:lnTo>
                      <a:lnTo>
                        <a:pt x="3468" y="3262"/>
                      </a:lnTo>
                      <a:lnTo>
                        <a:pt x="3511" y="3211"/>
                      </a:lnTo>
                      <a:lnTo>
                        <a:pt x="3551" y="3160"/>
                      </a:lnTo>
                      <a:lnTo>
                        <a:pt x="3590" y="3106"/>
                      </a:lnTo>
                      <a:lnTo>
                        <a:pt x="3626" y="3053"/>
                      </a:lnTo>
                      <a:lnTo>
                        <a:pt x="3660" y="2999"/>
                      </a:lnTo>
                      <a:lnTo>
                        <a:pt x="3692" y="2944"/>
                      </a:lnTo>
                      <a:lnTo>
                        <a:pt x="3722" y="2888"/>
                      </a:lnTo>
                      <a:lnTo>
                        <a:pt x="3751" y="2831"/>
                      </a:lnTo>
                      <a:lnTo>
                        <a:pt x="3776" y="2775"/>
                      </a:lnTo>
                      <a:lnTo>
                        <a:pt x="3802" y="2718"/>
                      </a:lnTo>
                      <a:lnTo>
                        <a:pt x="3825" y="2659"/>
                      </a:lnTo>
                      <a:lnTo>
                        <a:pt x="3846" y="2600"/>
                      </a:lnTo>
                      <a:lnTo>
                        <a:pt x="3866" y="2541"/>
                      </a:lnTo>
                      <a:lnTo>
                        <a:pt x="3884" y="2482"/>
                      </a:lnTo>
                      <a:lnTo>
                        <a:pt x="3901" y="2421"/>
                      </a:lnTo>
                      <a:lnTo>
                        <a:pt x="3916" y="2361"/>
                      </a:lnTo>
                      <a:lnTo>
                        <a:pt x="3931" y="2301"/>
                      </a:lnTo>
                      <a:lnTo>
                        <a:pt x="3943" y="2241"/>
                      </a:lnTo>
                      <a:lnTo>
                        <a:pt x="3955" y="2180"/>
                      </a:lnTo>
                      <a:lnTo>
                        <a:pt x="3965" y="2119"/>
                      </a:lnTo>
                      <a:lnTo>
                        <a:pt x="3975" y="2057"/>
                      </a:lnTo>
                      <a:lnTo>
                        <a:pt x="3983" y="1997"/>
                      </a:lnTo>
                      <a:lnTo>
                        <a:pt x="3990" y="1935"/>
                      </a:lnTo>
                      <a:lnTo>
                        <a:pt x="3996" y="1875"/>
                      </a:lnTo>
                      <a:lnTo>
                        <a:pt x="4002" y="1813"/>
                      </a:lnTo>
                      <a:lnTo>
                        <a:pt x="4007" y="1751"/>
                      </a:lnTo>
                      <a:lnTo>
                        <a:pt x="4014" y="1631"/>
                      </a:lnTo>
                      <a:lnTo>
                        <a:pt x="4019" y="1510"/>
                      </a:lnTo>
                      <a:lnTo>
                        <a:pt x="4022" y="1391"/>
                      </a:lnTo>
                      <a:lnTo>
                        <a:pt x="4023" y="1274"/>
                      </a:lnTo>
                      <a:lnTo>
                        <a:pt x="4023" y="1045"/>
                      </a:lnTo>
                      <a:lnTo>
                        <a:pt x="4023" y="828"/>
                      </a:lnTo>
                      <a:lnTo>
                        <a:pt x="4024" y="724"/>
                      </a:lnTo>
                      <a:lnTo>
                        <a:pt x="4026" y="625"/>
                      </a:lnTo>
                      <a:lnTo>
                        <a:pt x="4030" y="528"/>
                      </a:lnTo>
                      <a:lnTo>
                        <a:pt x="4036" y="437"/>
                      </a:lnTo>
                      <a:lnTo>
                        <a:pt x="4040" y="393"/>
                      </a:lnTo>
                      <a:lnTo>
                        <a:pt x="4046" y="350"/>
                      </a:lnTo>
                      <a:lnTo>
                        <a:pt x="4051" y="308"/>
                      </a:lnTo>
                      <a:lnTo>
                        <a:pt x="4058" y="268"/>
                      </a:lnTo>
                      <a:lnTo>
                        <a:pt x="4066" y="229"/>
                      </a:lnTo>
                      <a:lnTo>
                        <a:pt x="4074" y="192"/>
                      </a:lnTo>
                      <a:lnTo>
                        <a:pt x="4083" y="156"/>
                      </a:lnTo>
                      <a:lnTo>
                        <a:pt x="4094" y="121"/>
                      </a:lnTo>
                      <a:lnTo>
                        <a:pt x="4106" y="89"/>
                      </a:lnTo>
                      <a:lnTo>
                        <a:pt x="4119" y="58"/>
                      </a:lnTo>
                      <a:lnTo>
                        <a:pt x="4133" y="27"/>
                      </a:lnTo>
                      <a:lnTo>
                        <a:pt x="4149" y="0"/>
                      </a:lnTo>
                      <a:lnTo>
                        <a:pt x="4149" y="0"/>
                      </a:lnTo>
                      <a:close/>
                    </a:path>
                  </a:pathLst>
                </a:custGeom>
                <a:gradFill flip="none" rotWithShape="1">
                  <a:gsLst>
                    <a:gs pos="22000">
                      <a:srgbClr val="84BC76"/>
                    </a:gs>
                    <a:gs pos="86000">
                      <a:srgbClr val="2F6C1C"/>
                    </a:gs>
                  </a:gsLst>
                  <a:lin ang="1860000" scaled="0"/>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1" name="Freeform 6">
                  <a:extLst>
                    <a:ext uri="{FF2B5EF4-FFF2-40B4-BE49-F238E27FC236}">
                      <a16:creationId xmlns:a16="http://schemas.microsoft.com/office/drawing/2014/main" id="{AF00D1DB-83D9-47AE-A293-BCA7763E6172}"/>
                    </a:ext>
                  </a:extLst>
                </p:cNvPr>
                <p:cNvSpPr>
                  <a:spLocks/>
                </p:cNvSpPr>
                <p:nvPr/>
              </p:nvSpPr>
              <p:spPr bwMode="auto">
                <a:xfrm>
                  <a:off x="971551" y="0"/>
                  <a:ext cx="7200902" cy="6818311"/>
                </a:xfrm>
                <a:custGeom>
                  <a:avLst/>
                  <a:gdLst/>
                  <a:ahLst/>
                  <a:cxnLst>
                    <a:cxn ang="0">
                      <a:pos x="4481" y="66"/>
                    </a:cxn>
                    <a:cxn ang="0">
                      <a:pos x="4536" y="0"/>
                    </a:cxn>
                    <a:cxn ang="0">
                      <a:pos x="4482" y="36"/>
                    </a:cxn>
                    <a:cxn ang="0">
                      <a:pos x="4389" y="82"/>
                    </a:cxn>
                    <a:cxn ang="0">
                      <a:pos x="4279" y="115"/>
                    </a:cxn>
                    <a:cxn ang="0">
                      <a:pos x="4155" y="141"/>
                    </a:cxn>
                    <a:cxn ang="0">
                      <a:pos x="4020" y="159"/>
                    </a:cxn>
                    <a:cxn ang="0">
                      <a:pos x="3713" y="185"/>
                    </a:cxn>
                    <a:cxn ang="0">
                      <a:pos x="3243" y="213"/>
                    </a:cxn>
                    <a:cxn ang="0">
                      <a:pos x="2857" y="249"/>
                    </a:cxn>
                    <a:cxn ang="0">
                      <a:pos x="2655" y="279"/>
                    </a:cxn>
                    <a:cxn ang="0">
                      <a:pos x="2450" y="318"/>
                    </a:cxn>
                    <a:cxn ang="0">
                      <a:pos x="2241" y="367"/>
                    </a:cxn>
                    <a:cxn ang="0">
                      <a:pos x="2029" y="430"/>
                    </a:cxn>
                    <a:cxn ang="0">
                      <a:pos x="1817" y="508"/>
                    </a:cxn>
                    <a:cxn ang="0">
                      <a:pos x="1605" y="603"/>
                    </a:cxn>
                    <a:cxn ang="0">
                      <a:pos x="1395" y="717"/>
                    </a:cxn>
                    <a:cxn ang="0">
                      <a:pos x="1186" y="851"/>
                    </a:cxn>
                    <a:cxn ang="0">
                      <a:pos x="980" y="1008"/>
                    </a:cxn>
                    <a:cxn ang="0">
                      <a:pos x="777" y="1189"/>
                    </a:cxn>
                    <a:cxn ang="0">
                      <a:pos x="651" y="1319"/>
                    </a:cxn>
                    <a:cxn ang="0">
                      <a:pos x="488" y="1517"/>
                    </a:cxn>
                    <a:cxn ang="0">
                      <a:pos x="351" y="1716"/>
                    </a:cxn>
                    <a:cxn ang="0">
                      <a:pos x="241" y="1917"/>
                    </a:cxn>
                    <a:cxn ang="0">
                      <a:pos x="154" y="2120"/>
                    </a:cxn>
                    <a:cxn ang="0">
                      <a:pos x="88" y="2319"/>
                    </a:cxn>
                    <a:cxn ang="0">
                      <a:pos x="43" y="2516"/>
                    </a:cxn>
                    <a:cxn ang="0">
                      <a:pos x="15" y="2709"/>
                    </a:cxn>
                    <a:cxn ang="0">
                      <a:pos x="1" y="2897"/>
                    </a:cxn>
                    <a:cxn ang="0">
                      <a:pos x="3" y="3079"/>
                    </a:cxn>
                    <a:cxn ang="0">
                      <a:pos x="15" y="3253"/>
                    </a:cxn>
                    <a:cxn ang="0">
                      <a:pos x="36" y="3418"/>
                    </a:cxn>
                    <a:cxn ang="0">
                      <a:pos x="64" y="3572"/>
                    </a:cxn>
                    <a:cxn ang="0">
                      <a:pos x="111" y="3760"/>
                    </a:cxn>
                    <a:cxn ang="0">
                      <a:pos x="188" y="3997"/>
                    </a:cxn>
                    <a:cxn ang="0">
                      <a:pos x="257" y="4173"/>
                    </a:cxn>
                    <a:cxn ang="0">
                      <a:pos x="316" y="4295"/>
                    </a:cxn>
                    <a:cxn ang="0">
                      <a:pos x="1174" y="3487"/>
                    </a:cxn>
                    <a:cxn ang="0">
                      <a:pos x="2250" y="2464"/>
                    </a:cxn>
                    <a:cxn ang="0">
                      <a:pos x="2739" y="1982"/>
                    </a:cxn>
                    <a:cxn ang="0">
                      <a:pos x="3207" y="1502"/>
                    </a:cxn>
                    <a:cxn ang="0">
                      <a:pos x="3652" y="1025"/>
                    </a:cxn>
                    <a:cxn ang="0">
                      <a:pos x="4071" y="553"/>
                    </a:cxn>
                    <a:cxn ang="0">
                      <a:pos x="4465" y="91"/>
                    </a:cxn>
                  </a:cxnLst>
                  <a:rect l="0" t="0" r="r" b="b"/>
                  <a:pathLst>
                    <a:path w="4536" h="4295">
                      <a:moveTo>
                        <a:pt x="4465" y="91"/>
                      </a:moveTo>
                      <a:lnTo>
                        <a:pt x="4465" y="91"/>
                      </a:lnTo>
                      <a:lnTo>
                        <a:pt x="4481" y="66"/>
                      </a:lnTo>
                      <a:lnTo>
                        <a:pt x="4498" y="42"/>
                      </a:lnTo>
                      <a:lnTo>
                        <a:pt x="4517" y="20"/>
                      </a:lnTo>
                      <a:lnTo>
                        <a:pt x="4536" y="0"/>
                      </a:lnTo>
                      <a:lnTo>
                        <a:pt x="4536" y="0"/>
                      </a:lnTo>
                      <a:lnTo>
                        <a:pt x="4511" y="19"/>
                      </a:lnTo>
                      <a:lnTo>
                        <a:pt x="4482" y="36"/>
                      </a:lnTo>
                      <a:lnTo>
                        <a:pt x="4453" y="52"/>
                      </a:lnTo>
                      <a:lnTo>
                        <a:pt x="4422" y="67"/>
                      </a:lnTo>
                      <a:lnTo>
                        <a:pt x="4389" y="82"/>
                      </a:lnTo>
                      <a:lnTo>
                        <a:pt x="4354" y="94"/>
                      </a:lnTo>
                      <a:lnTo>
                        <a:pt x="4318" y="105"/>
                      </a:lnTo>
                      <a:lnTo>
                        <a:pt x="4279" y="115"/>
                      </a:lnTo>
                      <a:lnTo>
                        <a:pt x="4240" y="125"/>
                      </a:lnTo>
                      <a:lnTo>
                        <a:pt x="4198" y="133"/>
                      </a:lnTo>
                      <a:lnTo>
                        <a:pt x="4155" y="141"/>
                      </a:lnTo>
                      <a:lnTo>
                        <a:pt x="4113" y="147"/>
                      </a:lnTo>
                      <a:lnTo>
                        <a:pt x="4067" y="154"/>
                      </a:lnTo>
                      <a:lnTo>
                        <a:pt x="4020" y="159"/>
                      </a:lnTo>
                      <a:lnTo>
                        <a:pt x="3922" y="169"/>
                      </a:lnTo>
                      <a:lnTo>
                        <a:pt x="3820" y="177"/>
                      </a:lnTo>
                      <a:lnTo>
                        <a:pt x="3713" y="185"/>
                      </a:lnTo>
                      <a:lnTo>
                        <a:pt x="3485" y="197"/>
                      </a:lnTo>
                      <a:lnTo>
                        <a:pt x="3366" y="205"/>
                      </a:lnTo>
                      <a:lnTo>
                        <a:pt x="3243" y="213"/>
                      </a:lnTo>
                      <a:lnTo>
                        <a:pt x="3117" y="222"/>
                      </a:lnTo>
                      <a:lnTo>
                        <a:pt x="2988" y="234"/>
                      </a:lnTo>
                      <a:lnTo>
                        <a:pt x="2857" y="249"/>
                      </a:lnTo>
                      <a:lnTo>
                        <a:pt x="2790" y="259"/>
                      </a:lnTo>
                      <a:lnTo>
                        <a:pt x="2723" y="268"/>
                      </a:lnTo>
                      <a:lnTo>
                        <a:pt x="2655" y="279"/>
                      </a:lnTo>
                      <a:lnTo>
                        <a:pt x="2586" y="291"/>
                      </a:lnTo>
                      <a:lnTo>
                        <a:pt x="2518" y="303"/>
                      </a:lnTo>
                      <a:lnTo>
                        <a:pt x="2450" y="318"/>
                      </a:lnTo>
                      <a:lnTo>
                        <a:pt x="2380" y="332"/>
                      </a:lnTo>
                      <a:lnTo>
                        <a:pt x="2310" y="348"/>
                      </a:lnTo>
                      <a:lnTo>
                        <a:pt x="2241" y="367"/>
                      </a:lnTo>
                      <a:lnTo>
                        <a:pt x="2170" y="386"/>
                      </a:lnTo>
                      <a:lnTo>
                        <a:pt x="2100" y="407"/>
                      </a:lnTo>
                      <a:lnTo>
                        <a:pt x="2029" y="430"/>
                      </a:lnTo>
                      <a:lnTo>
                        <a:pt x="1959" y="454"/>
                      </a:lnTo>
                      <a:lnTo>
                        <a:pt x="1888" y="480"/>
                      </a:lnTo>
                      <a:lnTo>
                        <a:pt x="1817" y="508"/>
                      </a:lnTo>
                      <a:lnTo>
                        <a:pt x="1746" y="537"/>
                      </a:lnTo>
                      <a:lnTo>
                        <a:pt x="1676" y="569"/>
                      </a:lnTo>
                      <a:lnTo>
                        <a:pt x="1605" y="603"/>
                      </a:lnTo>
                      <a:lnTo>
                        <a:pt x="1534" y="638"/>
                      </a:lnTo>
                      <a:lnTo>
                        <a:pt x="1465" y="677"/>
                      </a:lnTo>
                      <a:lnTo>
                        <a:pt x="1395" y="717"/>
                      </a:lnTo>
                      <a:lnTo>
                        <a:pt x="1324" y="758"/>
                      </a:lnTo>
                      <a:lnTo>
                        <a:pt x="1254" y="804"/>
                      </a:lnTo>
                      <a:lnTo>
                        <a:pt x="1186" y="851"/>
                      </a:lnTo>
                      <a:lnTo>
                        <a:pt x="1116" y="900"/>
                      </a:lnTo>
                      <a:lnTo>
                        <a:pt x="1048" y="953"/>
                      </a:lnTo>
                      <a:lnTo>
                        <a:pt x="980" y="1008"/>
                      </a:lnTo>
                      <a:lnTo>
                        <a:pt x="911" y="1065"/>
                      </a:lnTo>
                      <a:lnTo>
                        <a:pt x="844" y="1126"/>
                      </a:lnTo>
                      <a:lnTo>
                        <a:pt x="777" y="1189"/>
                      </a:lnTo>
                      <a:lnTo>
                        <a:pt x="777" y="1189"/>
                      </a:lnTo>
                      <a:lnTo>
                        <a:pt x="713" y="1254"/>
                      </a:lnTo>
                      <a:lnTo>
                        <a:pt x="651" y="1319"/>
                      </a:lnTo>
                      <a:lnTo>
                        <a:pt x="594" y="1384"/>
                      </a:lnTo>
                      <a:lnTo>
                        <a:pt x="539" y="1450"/>
                      </a:lnTo>
                      <a:lnTo>
                        <a:pt x="488" y="1517"/>
                      </a:lnTo>
                      <a:lnTo>
                        <a:pt x="440" y="1582"/>
                      </a:lnTo>
                      <a:lnTo>
                        <a:pt x="394" y="1649"/>
                      </a:lnTo>
                      <a:lnTo>
                        <a:pt x="351" y="1716"/>
                      </a:lnTo>
                      <a:lnTo>
                        <a:pt x="312" y="1783"/>
                      </a:lnTo>
                      <a:lnTo>
                        <a:pt x="275" y="1850"/>
                      </a:lnTo>
                      <a:lnTo>
                        <a:pt x="241" y="1917"/>
                      </a:lnTo>
                      <a:lnTo>
                        <a:pt x="209" y="1986"/>
                      </a:lnTo>
                      <a:lnTo>
                        <a:pt x="181" y="2053"/>
                      </a:lnTo>
                      <a:lnTo>
                        <a:pt x="154" y="2120"/>
                      </a:lnTo>
                      <a:lnTo>
                        <a:pt x="130" y="2185"/>
                      </a:lnTo>
                      <a:lnTo>
                        <a:pt x="109" y="2252"/>
                      </a:lnTo>
                      <a:lnTo>
                        <a:pt x="88" y="2319"/>
                      </a:lnTo>
                      <a:lnTo>
                        <a:pt x="71" y="2385"/>
                      </a:lnTo>
                      <a:lnTo>
                        <a:pt x="56" y="2451"/>
                      </a:lnTo>
                      <a:lnTo>
                        <a:pt x="43" y="2516"/>
                      </a:lnTo>
                      <a:lnTo>
                        <a:pt x="31" y="2581"/>
                      </a:lnTo>
                      <a:lnTo>
                        <a:pt x="21" y="2645"/>
                      </a:lnTo>
                      <a:lnTo>
                        <a:pt x="15" y="2709"/>
                      </a:lnTo>
                      <a:lnTo>
                        <a:pt x="8" y="2772"/>
                      </a:lnTo>
                      <a:lnTo>
                        <a:pt x="4" y="2835"/>
                      </a:lnTo>
                      <a:lnTo>
                        <a:pt x="1" y="2897"/>
                      </a:lnTo>
                      <a:lnTo>
                        <a:pt x="0" y="2959"/>
                      </a:lnTo>
                      <a:lnTo>
                        <a:pt x="1" y="3019"/>
                      </a:lnTo>
                      <a:lnTo>
                        <a:pt x="3" y="3079"/>
                      </a:lnTo>
                      <a:lnTo>
                        <a:pt x="5" y="3138"/>
                      </a:lnTo>
                      <a:lnTo>
                        <a:pt x="9" y="3196"/>
                      </a:lnTo>
                      <a:lnTo>
                        <a:pt x="15" y="3253"/>
                      </a:lnTo>
                      <a:lnTo>
                        <a:pt x="20" y="3308"/>
                      </a:lnTo>
                      <a:lnTo>
                        <a:pt x="28" y="3363"/>
                      </a:lnTo>
                      <a:lnTo>
                        <a:pt x="36" y="3418"/>
                      </a:lnTo>
                      <a:lnTo>
                        <a:pt x="44" y="3470"/>
                      </a:lnTo>
                      <a:lnTo>
                        <a:pt x="54" y="3523"/>
                      </a:lnTo>
                      <a:lnTo>
                        <a:pt x="64" y="3572"/>
                      </a:lnTo>
                      <a:lnTo>
                        <a:pt x="75" y="3622"/>
                      </a:lnTo>
                      <a:lnTo>
                        <a:pt x="87" y="3669"/>
                      </a:lnTo>
                      <a:lnTo>
                        <a:pt x="111" y="3760"/>
                      </a:lnTo>
                      <a:lnTo>
                        <a:pt x="135" y="3846"/>
                      </a:lnTo>
                      <a:lnTo>
                        <a:pt x="161" y="3925"/>
                      </a:lnTo>
                      <a:lnTo>
                        <a:pt x="188" y="3997"/>
                      </a:lnTo>
                      <a:lnTo>
                        <a:pt x="212" y="4063"/>
                      </a:lnTo>
                      <a:lnTo>
                        <a:pt x="236" y="4122"/>
                      </a:lnTo>
                      <a:lnTo>
                        <a:pt x="257" y="4173"/>
                      </a:lnTo>
                      <a:lnTo>
                        <a:pt x="276" y="4214"/>
                      </a:lnTo>
                      <a:lnTo>
                        <a:pt x="306" y="4273"/>
                      </a:lnTo>
                      <a:lnTo>
                        <a:pt x="316" y="4295"/>
                      </a:lnTo>
                      <a:lnTo>
                        <a:pt x="316" y="4295"/>
                      </a:lnTo>
                      <a:lnTo>
                        <a:pt x="738" y="3899"/>
                      </a:lnTo>
                      <a:lnTo>
                        <a:pt x="1174" y="3487"/>
                      </a:lnTo>
                      <a:lnTo>
                        <a:pt x="2081" y="2625"/>
                      </a:lnTo>
                      <a:lnTo>
                        <a:pt x="2081" y="2625"/>
                      </a:lnTo>
                      <a:lnTo>
                        <a:pt x="2250" y="2464"/>
                      </a:lnTo>
                      <a:lnTo>
                        <a:pt x="2415" y="2303"/>
                      </a:lnTo>
                      <a:lnTo>
                        <a:pt x="2578" y="2143"/>
                      </a:lnTo>
                      <a:lnTo>
                        <a:pt x="2739" y="1982"/>
                      </a:lnTo>
                      <a:lnTo>
                        <a:pt x="2897" y="1822"/>
                      </a:lnTo>
                      <a:lnTo>
                        <a:pt x="3054" y="1662"/>
                      </a:lnTo>
                      <a:lnTo>
                        <a:pt x="3207" y="1502"/>
                      </a:lnTo>
                      <a:lnTo>
                        <a:pt x="3358" y="1343"/>
                      </a:lnTo>
                      <a:lnTo>
                        <a:pt x="3506" y="1183"/>
                      </a:lnTo>
                      <a:lnTo>
                        <a:pt x="3652" y="1025"/>
                      </a:lnTo>
                      <a:lnTo>
                        <a:pt x="3794" y="867"/>
                      </a:lnTo>
                      <a:lnTo>
                        <a:pt x="3934" y="710"/>
                      </a:lnTo>
                      <a:lnTo>
                        <a:pt x="4071" y="553"/>
                      </a:lnTo>
                      <a:lnTo>
                        <a:pt x="4205" y="398"/>
                      </a:lnTo>
                      <a:lnTo>
                        <a:pt x="4336" y="244"/>
                      </a:lnTo>
                      <a:lnTo>
                        <a:pt x="4465" y="91"/>
                      </a:lnTo>
                      <a:lnTo>
                        <a:pt x="4465" y="91"/>
                      </a:lnTo>
                      <a:close/>
                    </a:path>
                  </a:pathLst>
                </a:custGeom>
                <a:gradFill flip="none" rotWithShape="1">
                  <a:gsLst>
                    <a:gs pos="0">
                      <a:srgbClr val="5EBD63"/>
                    </a:gs>
                    <a:gs pos="80000">
                      <a:srgbClr val="2E6D26"/>
                    </a:gs>
                  </a:gsLst>
                  <a:lin ang="2580000" scaled="0"/>
                  <a:tileRect/>
                </a:gra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39" name="Freeform 9">
                <a:extLst>
                  <a:ext uri="{FF2B5EF4-FFF2-40B4-BE49-F238E27FC236}">
                    <a16:creationId xmlns:a16="http://schemas.microsoft.com/office/drawing/2014/main" id="{EF79B7B9-841C-4B7B-833C-A23F574D819C}"/>
                  </a:ext>
                </a:extLst>
              </p:cNvPr>
              <p:cNvSpPr>
                <a:spLocks/>
              </p:cNvSpPr>
              <p:nvPr/>
            </p:nvSpPr>
            <p:spPr bwMode="auto">
              <a:xfrm>
                <a:off x="6931077" y="3471334"/>
                <a:ext cx="565098" cy="101600"/>
              </a:xfrm>
              <a:custGeom>
                <a:avLst/>
                <a:gdLst/>
                <a:ahLst/>
                <a:cxnLst>
                  <a:cxn ang="0">
                    <a:pos x="2560" y="473"/>
                  </a:cxn>
                  <a:cxn ang="0">
                    <a:pos x="2412" y="404"/>
                  </a:cxn>
                  <a:cxn ang="0">
                    <a:pos x="2261" y="341"/>
                  </a:cxn>
                  <a:cxn ang="0">
                    <a:pos x="2107" y="283"/>
                  </a:cxn>
                  <a:cxn ang="0">
                    <a:pos x="1951" y="229"/>
                  </a:cxn>
                  <a:cxn ang="0">
                    <a:pos x="1874" y="205"/>
                  </a:cxn>
                  <a:cxn ang="0">
                    <a:pos x="1715" y="161"/>
                  </a:cxn>
                  <a:cxn ang="0">
                    <a:pos x="1554" y="126"/>
                  </a:cxn>
                  <a:cxn ang="0">
                    <a:pos x="1393" y="100"/>
                  </a:cxn>
                  <a:cxn ang="0">
                    <a:pos x="1313" y="92"/>
                  </a:cxn>
                  <a:cxn ang="0">
                    <a:pos x="1149" y="85"/>
                  </a:cxn>
                  <a:cxn ang="0">
                    <a:pos x="984" y="89"/>
                  </a:cxn>
                  <a:cxn ang="0">
                    <a:pos x="818" y="102"/>
                  </a:cxn>
                  <a:cxn ang="0">
                    <a:pos x="653" y="120"/>
                  </a:cxn>
                  <a:cxn ang="0">
                    <a:pos x="571" y="131"/>
                  </a:cxn>
                  <a:cxn ang="0">
                    <a:pos x="407" y="158"/>
                  </a:cxn>
                  <a:cxn ang="0">
                    <a:pos x="243" y="191"/>
                  </a:cxn>
                  <a:cxn ang="0">
                    <a:pos x="81" y="229"/>
                  </a:cxn>
                  <a:cxn ang="0">
                    <a:pos x="0" y="250"/>
                  </a:cxn>
                  <a:cxn ang="0">
                    <a:pos x="159" y="198"/>
                  </a:cxn>
                  <a:cxn ang="0">
                    <a:pos x="320" y="153"/>
                  </a:cxn>
                  <a:cxn ang="0">
                    <a:pos x="482" y="110"/>
                  </a:cxn>
                  <a:cxn ang="0">
                    <a:pos x="646" y="75"/>
                  </a:cxn>
                  <a:cxn ang="0">
                    <a:pos x="728" y="59"/>
                  </a:cxn>
                  <a:cxn ang="0">
                    <a:pos x="895" y="32"/>
                  </a:cxn>
                  <a:cxn ang="0">
                    <a:pos x="1061" y="13"/>
                  </a:cxn>
                  <a:cxn ang="0">
                    <a:pos x="1231" y="1"/>
                  </a:cxn>
                  <a:cxn ang="0">
                    <a:pos x="1317" y="0"/>
                  </a:cxn>
                  <a:cxn ang="0">
                    <a:pos x="1487" y="10"/>
                  </a:cxn>
                  <a:cxn ang="0">
                    <a:pos x="1656" y="30"/>
                  </a:cxn>
                  <a:cxn ang="0">
                    <a:pos x="1823" y="61"/>
                  </a:cxn>
                  <a:cxn ang="0">
                    <a:pos x="1989" y="97"/>
                  </a:cxn>
                  <a:cxn ang="0">
                    <a:pos x="2071" y="119"/>
                  </a:cxn>
                  <a:cxn ang="0">
                    <a:pos x="2234" y="165"/>
                  </a:cxn>
                  <a:cxn ang="0">
                    <a:pos x="2395" y="218"/>
                  </a:cxn>
                  <a:cxn ang="0">
                    <a:pos x="2556" y="276"/>
                  </a:cxn>
                  <a:cxn ang="0">
                    <a:pos x="2635" y="307"/>
                  </a:cxn>
                  <a:cxn ang="0">
                    <a:pos x="2652" y="315"/>
                  </a:cxn>
                  <a:cxn ang="0">
                    <a:pos x="2666" y="326"/>
                  </a:cxn>
                  <a:cxn ang="0">
                    <a:pos x="2677" y="341"/>
                  </a:cxn>
                  <a:cxn ang="0">
                    <a:pos x="2690" y="373"/>
                  </a:cxn>
                  <a:cxn ang="0">
                    <a:pos x="2693" y="390"/>
                  </a:cxn>
                  <a:cxn ang="0">
                    <a:pos x="2692" y="408"/>
                  </a:cxn>
                  <a:cxn ang="0">
                    <a:pos x="2686" y="425"/>
                  </a:cxn>
                  <a:cxn ang="0">
                    <a:pos x="2682" y="434"/>
                  </a:cxn>
                  <a:cxn ang="0">
                    <a:pos x="2672" y="449"/>
                  </a:cxn>
                  <a:cxn ang="0">
                    <a:pos x="2659" y="462"/>
                  </a:cxn>
                  <a:cxn ang="0">
                    <a:pos x="2638" y="476"/>
                  </a:cxn>
                  <a:cxn ang="0">
                    <a:pos x="2612" y="482"/>
                  </a:cxn>
                  <a:cxn ang="0">
                    <a:pos x="2594" y="483"/>
                  </a:cxn>
                  <a:cxn ang="0">
                    <a:pos x="2577" y="479"/>
                  </a:cxn>
                  <a:cxn ang="0">
                    <a:pos x="2567" y="476"/>
                  </a:cxn>
                  <a:cxn ang="0">
                    <a:pos x="2560" y="473"/>
                  </a:cxn>
                </a:cxnLst>
                <a:rect l="0" t="0" r="r" b="b"/>
                <a:pathLst>
                  <a:path w="2693" h="483">
                    <a:moveTo>
                      <a:pt x="2560" y="473"/>
                    </a:moveTo>
                    <a:lnTo>
                      <a:pt x="2560" y="473"/>
                    </a:lnTo>
                    <a:lnTo>
                      <a:pt x="2487" y="438"/>
                    </a:lnTo>
                    <a:lnTo>
                      <a:pt x="2412" y="404"/>
                    </a:lnTo>
                    <a:lnTo>
                      <a:pt x="2337" y="372"/>
                    </a:lnTo>
                    <a:lnTo>
                      <a:pt x="2261" y="341"/>
                    </a:lnTo>
                    <a:lnTo>
                      <a:pt x="2184" y="311"/>
                    </a:lnTo>
                    <a:lnTo>
                      <a:pt x="2107" y="283"/>
                    </a:lnTo>
                    <a:lnTo>
                      <a:pt x="2029" y="254"/>
                    </a:lnTo>
                    <a:lnTo>
                      <a:pt x="1951" y="229"/>
                    </a:lnTo>
                    <a:lnTo>
                      <a:pt x="1951" y="229"/>
                    </a:lnTo>
                    <a:lnTo>
                      <a:pt x="1874" y="205"/>
                    </a:lnTo>
                    <a:lnTo>
                      <a:pt x="1795" y="182"/>
                    </a:lnTo>
                    <a:lnTo>
                      <a:pt x="1715" y="161"/>
                    </a:lnTo>
                    <a:lnTo>
                      <a:pt x="1635" y="141"/>
                    </a:lnTo>
                    <a:lnTo>
                      <a:pt x="1554" y="126"/>
                    </a:lnTo>
                    <a:lnTo>
                      <a:pt x="1474" y="112"/>
                    </a:lnTo>
                    <a:lnTo>
                      <a:pt x="1393" y="100"/>
                    </a:lnTo>
                    <a:lnTo>
                      <a:pt x="1313" y="92"/>
                    </a:lnTo>
                    <a:lnTo>
                      <a:pt x="1313" y="92"/>
                    </a:lnTo>
                    <a:lnTo>
                      <a:pt x="1231" y="88"/>
                    </a:lnTo>
                    <a:lnTo>
                      <a:pt x="1149" y="85"/>
                    </a:lnTo>
                    <a:lnTo>
                      <a:pt x="1067" y="86"/>
                    </a:lnTo>
                    <a:lnTo>
                      <a:pt x="984" y="89"/>
                    </a:lnTo>
                    <a:lnTo>
                      <a:pt x="902" y="95"/>
                    </a:lnTo>
                    <a:lnTo>
                      <a:pt x="818" y="102"/>
                    </a:lnTo>
                    <a:lnTo>
                      <a:pt x="736" y="110"/>
                    </a:lnTo>
                    <a:lnTo>
                      <a:pt x="653" y="120"/>
                    </a:lnTo>
                    <a:lnTo>
                      <a:pt x="653" y="120"/>
                    </a:lnTo>
                    <a:lnTo>
                      <a:pt x="571" y="131"/>
                    </a:lnTo>
                    <a:lnTo>
                      <a:pt x="489" y="144"/>
                    </a:lnTo>
                    <a:lnTo>
                      <a:pt x="407" y="158"/>
                    </a:lnTo>
                    <a:lnTo>
                      <a:pt x="325" y="174"/>
                    </a:lnTo>
                    <a:lnTo>
                      <a:pt x="243" y="191"/>
                    </a:lnTo>
                    <a:lnTo>
                      <a:pt x="161" y="209"/>
                    </a:lnTo>
                    <a:lnTo>
                      <a:pt x="81" y="229"/>
                    </a:lnTo>
                    <a:lnTo>
                      <a:pt x="0" y="250"/>
                    </a:lnTo>
                    <a:lnTo>
                      <a:pt x="0" y="250"/>
                    </a:lnTo>
                    <a:lnTo>
                      <a:pt x="80" y="223"/>
                    </a:lnTo>
                    <a:lnTo>
                      <a:pt x="159" y="198"/>
                    </a:lnTo>
                    <a:lnTo>
                      <a:pt x="239" y="174"/>
                    </a:lnTo>
                    <a:lnTo>
                      <a:pt x="320" y="153"/>
                    </a:lnTo>
                    <a:lnTo>
                      <a:pt x="400" y="130"/>
                    </a:lnTo>
                    <a:lnTo>
                      <a:pt x="482" y="110"/>
                    </a:lnTo>
                    <a:lnTo>
                      <a:pt x="564" y="92"/>
                    </a:lnTo>
                    <a:lnTo>
                      <a:pt x="646" y="75"/>
                    </a:lnTo>
                    <a:lnTo>
                      <a:pt x="646" y="75"/>
                    </a:lnTo>
                    <a:lnTo>
                      <a:pt x="728" y="59"/>
                    </a:lnTo>
                    <a:lnTo>
                      <a:pt x="811" y="45"/>
                    </a:lnTo>
                    <a:lnTo>
                      <a:pt x="895" y="32"/>
                    </a:lnTo>
                    <a:lnTo>
                      <a:pt x="978" y="21"/>
                    </a:lnTo>
                    <a:lnTo>
                      <a:pt x="1061" y="13"/>
                    </a:lnTo>
                    <a:lnTo>
                      <a:pt x="1146" y="6"/>
                    </a:lnTo>
                    <a:lnTo>
                      <a:pt x="1231" y="1"/>
                    </a:lnTo>
                    <a:lnTo>
                      <a:pt x="1317" y="0"/>
                    </a:lnTo>
                    <a:lnTo>
                      <a:pt x="1317" y="0"/>
                    </a:lnTo>
                    <a:lnTo>
                      <a:pt x="1402" y="3"/>
                    </a:lnTo>
                    <a:lnTo>
                      <a:pt x="1487" y="10"/>
                    </a:lnTo>
                    <a:lnTo>
                      <a:pt x="1571" y="18"/>
                    </a:lnTo>
                    <a:lnTo>
                      <a:pt x="1656" y="30"/>
                    </a:lnTo>
                    <a:lnTo>
                      <a:pt x="1739" y="44"/>
                    </a:lnTo>
                    <a:lnTo>
                      <a:pt x="1823" y="61"/>
                    </a:lnTo>
                    <a:lnTo>
                      <a:pt x="1906" y="78"/>
                    </a:lnTo>
                    <a:lnTo>
                      <a:pt x="1989" y="97"/>
                    </a:lnTo>
                    <a:lnTo>
                      <a:pt x="1989" y="97"/>
                    </a:lnTo>
                    <a:lnTo>
                      <a:pt x="2071" y="119"/>
                    </a:lnTo>
                    <a:lnTo>
                      <a:pt x="2153" y="141"/>
                    </a:lnTo>
                    <a:lnTo>
                      <a:pt x="2234" y="165"/>
                    </a:lnTo>
                    <a:lnTo>
                      <a:pt x="2314" y="191"/>
                    </a:lnTo>
                    <a:lnTo>
                      <a:pt x="2395" y="218"/>
                    </a:lnTo>
                    <a:lnTo>
                      <a:pt x="2475" y="246"/>
                    </a:lnTo>
                    <a:lnTo>
                      <a:pt x="2556" y="276"/>
                    </a:lnTo>
                    <a:lnTo>
                      <a:pt x="2635" y="307"/>
                    </a:lnTo>
                    <a:lnTo>
                      <a:pt x="2635" y="307"/>
                    </a:lnTo>
                    <a:lnTo>
                      <a:pt x="2644" y="311"/>
                    </a:lnTo>
                    <a:lnTo>
                      <a:pt x="2652" y="315"/>
                    </a:lnTo>
                    <a:lnTo>
                      <a:pt x="2659" y="321"/>
                    </a:lnTo>
                    <a:lnTo>
                      <a:pt x="2666" y="326"/>
                    </a:lnTo>
                    <a:lnTo>
                      <a:pt x="2672" y="333"/>
                    </a:lnTo>
                    <a:lnTo>
                      <a:pt x="2677" y="341"/>
                    </a:lnTo>
                    <a:lnTo>
                      <a:pt x="2686" y="356"/>
                    </a:lnTo>
                    <a:lnTo>
                      <a:pt x="2690" y="373"/>
                    </a:lnTo>
                    <a:lnTo>
                      <a:pt x="2692" y="381"/>
                    </a:lnTo>
                    <a:lnTo>
                      <a:pt x="2693" y="390"/>
                    </a:lnTo>
                    <a:lnTo>
                      <a:pt x="2693" y="398"/>
                    </a:lnTo>
                    <a:lnTo>
                      <a:pt x="2692" y="408"/>
                    </a:lnTo>
                    <a:lnTo>
                      <a:pt x="2689" y="417"/>
                    </a:lnTo>
                    <a:lnTo>
                      <a:pt x="2686" y="425"/>
                    </a:lnTo>
                    <a:lnTo>
                      <a:pt x="2686" y="425"/>
                    </a:lnTo>
                    <a:lnTo>
                      <a:pt x="2682" y="434"/>
                    </a:lnTo>
                    <a:lnTo>
                      <a:pt x="2677" y="442"/>
                    </a:lnTo>
                    <a:lnTo>
                      <a:pt x="2672" y="449"/>
                    </a:lnTo>
                    <a:lnTo>
                      <a:pt x="2666" y="456"/>
                    </a:lnTo>
                    <a:lnTo>
                      <a:pt x="2659" y="462"/>
                    </a:lnTo>
                    <a:lnTo>
                      <a:pt x="2653" y="468"/>
                    </a:lnTo>
                    <a:lnTo>
                      <a:pt x="2638" y="476"/>
                    </a:lnTo>
                    <a:lnTo>
                      <a:pt x="2621" y="480"/>
                    </a:lnTo>
                    <a:lnTo>
                      <a:pt x="2612" y="482"/>
                    </a:lnTo>
                    <a:lnTo>
                      <a:pt x="2603" y="483"/>
                    </a:lnTo>
                    <a:lnTo>
                      <a:pt x="2594" y="483"/>
                    </a:lnTo>
                    <a:lnTo>
                      <a:pt x="2586" y="482"/>
                    </a:lnTo>
                    <a:lnTo>
                      <a:pt x="2577" y="479"/>
                    </a:lnTo>
                    <a:lnTo>
                      <a:pt x="2567" y="476"/>
                    </a:lnTo>
                    <a:lnTo>
                      <a:pt x="2567" y="476"/>
                    </a:lnTo>
                    <a:lnTo>
                      <a:pt x="2562" y="473"/>
                    </a:lnTo>
                    <a:lnTo>
                      <a:pt x="2560" y="473"/>
                    </a:lnTo>
                    <a:close/>
                  </a:path>
                </a:pathLst>
              </a:custGeom>
              <a:gradFill flip="none" rotWithShape="1">
                <a:gsLst>
                  <a:gs pos="0">
                    <a:srgbClr val="5EBD63"/>
                  </a:gs>
                  <a:gs pos="65000">
                    <a:srgbClr val="447F31"/>
                  </a:gs>
                  <a:gs pos="100000">
                    <a:srgbClr val="23501F"/>
                  </a:gs>
                </a:gsLst>
                <a:lin ang="6240000" scaled="0"/>
                <a:tileRect/>
              </a:gradFill>
              <a:ln w="9525">
                <a:noFill/>
                <a:round/>
                <a:headEnd/>
                <a:tailEnd/>
              </a:ln>
              <a:effectLst>
                <a:innerShdw blurRad="63500" dist="50800" dir="3600000">
                  <a:srgbClr val="000000">
                    <a:alpha val="38000"/>
                  </a:srgbClr>
                </a:innerShdw>
              </a:effectLst>
            </p:spPr>
            <p:txBody>
              <a:bodyPr vert="horz" wrap="square" lIns="91440" tIns="45720" rIns="91440" bIns="45720" numCol="1" anchor="t" anchorCtr="0" compatLnSpc="1">
                <a:prstTxWarp prst="textNoShape">
                  <a:avLst/>
                </a:prstTxWarp>
              </a:bodyPr>
              <a:lstStyle/>
              <a:p>
                <a:endParaRPr lang="en-US"/>
              </a:p>
            </p:txBody>
          </p:sp>
        </p:grpSp>
      </p:grpSp>
      <p:sp>
        <p:nvSpPr>
          <p:cNvPr id="259" name="Oval 258">
            <a:extLst>
              <a:ext uri="{FF2B5EF4-FFF2-40B4-BE49-F238E27FC236}">
                <a16:creationId xmlns:a16="http://schemas.microsoft.com/office/drawing/2014/main" id="{8484D12A-6525-4F79-B9BB-4BF0EE4A6081}"/>
              </a:ext>
              <a:ext uri="{C183D7F6-B498-43B3-948B-1728B52AA6E4}">
                <adec:decorative xmlns:adec="http://schemas.microsoft.com/office/drawing/2017/decorative" val="1"/>
              </a:ext>
            </a:extLst>
          </p:cNvPr>
          <p:cNvSpPr/>
          <p:nvPr/>
        </p:nvSpPr>
        <p:spPr>
          <a:xfrm>
            <a:off x="172663" y="186486"/>
            <a:ext cx="2133600" cy="2133600"/>
          </a:xfrm>
          <a:prstGeom prst="ellipse">
            <a:avLst/>
          </a:prstGeom>
          <a:gradFill flip="none" rotWithShape="1">
            <a:gsLst>
              <a:gs pos="49000">
                <a:srgbClr val="FFFFFF"/>
              </a:gs>
              <a:gs pos="100000">
                <a:srgbClr val="F4C123"/>
              </a:gs>
              <a:gs pos="69000">
                <a:srgbClr val="FFFB2B"/>
              </a:gs>
            </a:gsLst>
            <a:path path="circle">
              <a:fillToRect l="50000" t="50000" r="50000" b="50000"/>
            </a:path>
            <a:tileRect/>
          </a:gradFill>
          <a:ln>
            <a:noFill/>
          </a:ln>
          <a:effectLst>
            <a:glow rad="317500">
              <a:srgbClr val="FFFF00">
                <a:alpha val="50000"/>
              </a:srgbClr>
            </a:glow>
            <a:softEdge rad="127000"/>
          </a:effectLst>
        </p:spPr>
        <p:style>
          <a:lnRef idx="1">
            <a:schemeClr val="accent1"/>
          </a:lnRef>
          <a:fillRef idx="3">
            <a:schemeClr val="accent1"/>
          </a:fillRef>
          <a:effectRef idx="2">
            <a:schemeClr val="accent1"/>
          </a:effectRef>
          <a:fontRef idx="minor">
            <a:schemeClr val="lt1"/>
          </a:fontRef>
        </p:style>
        <p:txBody>
          <a:bodyPr lIns="0" tIns="0" rIns="0" bIns="91440" rtlCol="0" anchor="ctr" anchorCtr="1"/>
          <a:lstStyle/>
          <a:p>
            <a:pPr algn="ctr">
              <a:lnSpc>
                <a:spcPct val="85000"/>
              </a:lnSpc>
            </a:pPr>
            <a:endParaRPr lang="en-US" sz="3600" dirty="0">
              <a:solidFill>
                <a:srgbClr val="696400"/>
              </a:solidFill>
              <a:latin typeface="Arial Narrow"/>
              <a:cs typeface="Arial Narrow"/>
            </a:endParaRPr>
          </a:p>
        </p:txBody>
      </p:sp>
      <p:sp>
        <p:nvSpPr>
          <p:cNvPr id="260" name="Rectangle 70">
            <a:extLst>
              <a:ext uri="{FF2B5EF4-FFF2-40B4-BE49-F238E27FC236}">
                <a16:creationId xmlns:a16="http://schemas.microsoft.com/office/drawing/2014/main" id="{AD27F589-73EA-4BFC-B6B4-93A24F45CD98}"/>
              </a:ext>
            </a:extLst>
          </p:cNvPr>
          <p:cNvSpPr>
            <a:spLocks noChangeArrowheads="1"/>
          </p:cNvSpPr>
          <p:nvPr/>
        </p:nvSpPr>
        <p:spPr bwMode="auto">
          <a:xfrm>
            <a:off x="56789" y="1856559"/>
            <a:ext cx="5264602" cy="3698887"/>
          </a:xfrm>
          <a:prstGeom prst="rect">
            <a:avLst/>
          </a:prstGeom>
          <a:noFill/>
          <a:ln w="9525">
            <a:noFill/>
            <a:miter lim="800000"/>
            <a:headEnd/>
            <a:tailEnd/>
          </a:ln>
        </p:spPr>
        <p:txBody>
          <a:bodyPr lIns="45720" tIns="18288" rIns="27432" bIns="18288"/>
          <a:lstStyle/>
          <a:p>
            <a:pPr>
              <a:lnSpc>
                <a:spcPct val="85000"/>
              </a:lnSpc>
              <a:spcBef>
                <a:spcPts val="200"/>
              </a:spcBef>
            </a:pPr>
            <a:r>
              <a:rPr lang="en-US" dirty="0">
                <a:solidFill>
                  <a:srgbClr val="FF9900"/>
                </a:solidFill>
              </a:rPr>
              <a:t>The abuser is planting a seed in a child’s mind and wants to make it grow their way... </a:t>
            </a:r>
          </a:p>
          <a:p>
            <a:pPr>
              <a:lnSpc>
                <a:spcPct val="85000"/>
              </a:lnSpc>
              <a:spcBef>
                <a:spcPts val="200"/>
              </a:spcBef>
            </a:pPr>
            <a:endParaRPr lang="en-US" dirty="0">
              <a:solidFill>
                <a:srgbClr val="FF9900"/>
              </a:solidFill>
            </a:endParaRPr>
          </a:p>
          <a:p>
            <a:pPr>
              <a:lnSpc>
                <a:spcPct val="85000"/>
              </a:lnSpc>
              <a:spcBef>
                <a:spcPts val="200"/>
              </a:spcBef>
            </a:pPr>
            <a:r>
              <a:rPr lang="en-US" dirty="0">
                <a:solidFill>
                  <a:srgbClr val="FF9900"/>
                </a:solidFill>
              </a:rPr>
              <a:t>They make a child feel comfort and trust, then gradually become inappropriate: dirty jokes, adult topics, porn, to taking pictures, and/or sending videos.  The offender now has what they need to manipulate, entice, or coerce the child to send more content, maybe meet in real life or bring in others to the ‘family’…</a:t>
            </a:r>
          </a:p>
          <a:p>
            <a:pPr>
              <a:lnSpc>
                <a:spcPct val="85000"/>
              </a:lnSpc>
              <a:spcBef>
                <a:spcPts val="200"/>
              </a:spcBef>
            </a:pPr>
            <a:endParaRPr lang="en-US" dirty="0">
              <a:solidFill>
                <a:srgbClr val="FF9900"/>
              </a:solidFill>
            </a:endParaRPr>
          </a:p>
          <a:p>
            <a:pPr>
              <a:lnSpc>
                <a:spcPct val="85000"/>
              </a:lnSpc>
              <a:spcBef>
                <a:spcPts val="200"/>
              </a:spcBef>
            </a:pPr>
            <a:r>
              <a:rPr lang="en-US" dirty="0">
                <a:solidFill>
                  <a:srgbClr val="FF9900"/>
                </a:solidFill>
              </a:rPr>
              <a:t>The child thinks this perpetrator loves them. Now they’re a victim without having any idea that’s what happened until it’s too late…</a:t>
            </a:r>
          </a:p>
        </p:txBody>
      </p:sp>
      <p:sp>
        <p:nvSpPr>
          <p:cNvPr id="262" name="TextBox 261">
            <a:extLst>
              <a:ext uri="{FF2B5EF4-FFF2-40B4-BE49-F238E27FC236}">
                <a16:creationId xmlns:a16="http://schemas.microsoft.com/office/drawing/2014/main" id="{3DE71C9F-C13F-4879-AEAA-35EEC62DC169}"/>
              </a:ext>
            </a:extLst>
          </p:cNvPr>
          <p:cNvSpPr txBox="1"/>
          <p:nvPr/>
        </p:nvSpPr>
        <p:spPr>
          <a:xfrm>
            <a:off x="2933268" y="433129"/>
            <a:ext cx="7363521" cy="523220"/>
          </a:xfrm>
          <a:prstGeom prst="rect">
            <a:avLst/>
          </a:prstGeom>
          <a:noFill/>
        </p:spPr>
        <p:txBody>
          <a:bodyPr wrap="square" rtlCol="0">
            <a:spAutoFit/>
          </a:bodyPr>
          <a:lstStyle/>
          <a:p>
            <a:pPr algn="ctr"/>
            <a:r>
              <a:rPr lang="en-US" sz="2800" b="1" dirty="0">
                <a:solidFill>
                  <a:schemeClr val="accent1">
                    <a:lumMod val="50000"/>
                  </a:schemeClr>
                </a:solidFill>
                <a:latin typeface="+mj-lt"/>
              </a:rPr>
              <a:t>ONLINE GROOMING: </a:t>
            </a:r>
            <a:r>
              <a:rPr lang="en-US" sz="2400" b="1" dirty="0">
                <a:solidFill>
                  <a:schemeClr val="accent1">
                    <a:lumMod val="50000"/>
                  </a:schemeClr>
                </a:solidFill>
                <a:latin typeface="+mj-lt"/>
              </a:rPr>
              <a:t>GROWING A VICTIM</a:t>
            </a:r>
          </a:p>
        </p:txBody>
      </p:sp>
      <p:sp>
        <p:nvSpPr>
          <p:cNvPr id="261" name="TextBox 260">
            <a:extLst>
              <a:ext uri="{FF2B5EF4-FFF2-40B4-BE49-F238E27FC236}">
                <a16:creationId xmlns:a16="http://schemas.microsoft.com/office/drawing/2014/main" id="{C410993B-49DA-4E16-B5E8-9F31FD116795}"/>
              </a:ext>
            </a:extLst>
          </p:cNvPr>
          <p:cNvSpPr txBox="1"/>
          <p:nvPr/>
        </p:nvSpPr>
        <p:spPr>
          <a:xfrm>
            <a:off x="52217" y="6052704"/>
            <a:ext cx="5039596" cy="646331"/>
          </a:xfrm>
          <a:prstGeom prst="rect">
            <a:avLst/>
          </a:prstGeom>
          <a:noFill/>
        </p:spPr>
        <p:txBody>
          <a:bodyPr wrap="square" rtlCol="0">
            <a:spAutoFit/>
          </a:bodyPr>
          <a:lstStyle/>
          <a:p>
            <a:r>
              <a:rPr lang="en-US" b="1" dirty="0">
                <a:solidFill>
                  <a:schemeClr val="bg2">
                    <a:lumMod val="25000"/>
                  </a:schemeClr>
                </a:solidFill>
              </a:rPr>
              <a:t>The offender makes sure the victim won’t tell anyone or won’t be charged if they do tell…</a:t>
            </a:r>
          </a:p>
        </p:txBody>
      </p:sp>
      <p:cxnSp>
        <p:nvCxnSpPr>
          <p:cNvPr id="264" name="Straight Connector 263">
            <a:extLst>
              <a:ext uri="{FF2B5EF4-FFF2-40B4-BE49-F238E27FC236}">
                <a16:creationId xmlns:a16="http://schemas.microsoft.com/office/drawing/2014/main" id="{857388F4-06E3-43F4-AC33-1D1FECD4A9FC}"/>
              </a:ext>
            </a:extLst>
          </p:cNvPr>
          <p:cNvCxnSpPr>
            <a:cxnSpLocks/>
          </p:cNvCxnSpPr>
          <p:nvPr/>
        </p:nvCxnSpPr>
        <p:spPr>
          <a:xfrm>
            <a:off x="3082834" y="956349"/>
            <a:ext cx="7127508" cy="0"/>
          </a:xfrm>
          <a:prstGeom prst="line">
            <a:avLst/>
          </a:prstGeom>
          <a:ln w="38100">
            <a:solidFill>
              <a:srgbClr val="FF9900"/>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760165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show="0">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6BAE3-973B-498C-B81B-FB685D0E6286}"/>
              </a:ext>
            </a:extLst>
          </p:cNvPr>
          <p:cNvSpPr>
            <a:spLocks noGrp="1"/>
          </p:cNvSpPr>
          <p:nvPr>
            <p:ph type="title"/>
          </p:nvPr>
        </p:nvSpPr>
        <p:spPr>
          <a:xfrm>
            <a:off x="1453896" y="500848"/>
            <a:ext cx="9600958" cy="1049235"/>
          </a:xfrm>
        </p:spPr>
        <p:txBody>
          <a:bodyPr/>
          <a:lstStyle/>
          <a:p>
            <a:pPr algn="ctr"/>
            <a:r>
              <a:rPr lang="en-US" dirty="0"/>
              <a:t>what to be concerned about</a:t>
            </a:r>
          </a:p>
        </p:txBody>
      </p:sp>
      <p:pic>
        <p:nvPicPr>
          <p:cNvPr id="4" name="Content Placeholder 3" descr="Discord logo">
            <a:extLst>
              <a:ext uri="{FF2B5EF4-FFF2-40B4-BE49-F238E27FC236}">
                <a16:creationId xmlns:a16="http://schemas.microsoft.com/office/drawing/2014/main" id="{35537DB3-4EF8-415C-8C16-DA5B01978593}"/>
              </a:ext>
            </a:extLst>
          </p:cNvPr>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809432" y="1641459"/>
            <a:ext cx="1279087" cy="970204"/>
          </a:xfrm>
          <a:prstGeom prst="rect">
            <a:avLst/>
          </a:prstGeom>
          <a:noFill/>
          <a:ln>
            <a:noFill/>
          </a:ln>
        </p:spPr>
      </p:pic>
      <p:pic>
        <p:nvPicPr>
          <p:cNvPr id="6" name="Picture 5" descr="A picture containing pool ball, clipart&#10;&#10;Description automatically generated">
            <a:hlinkClick r:id="rId4" tgtFrame="_blank" tooltip="MeetMe"/>
            <a:extLst>
              <a:ext uri="{FF2B5EF4-FFF2-40B4-BE49-F238E27FC236}">
                <a16:creationId xmlns:a16="http://schemas.microsoft.com/office/drawing/2014/main" id="{B327DC2E-7EB2-41FD-BB76-436BE08FD29C}"/>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3738226" y="3084351"/>
            <a:ext cx="1039182" cy="891535"/>
          </a:xfrm>
          <a:prstGeom prst="rect">
            <a:avLst/>
          </a:prstGeom>
          <a:noFill/>
          <a:ln>
            <a:noFill/>
          </a:ln>
        </p:spPr>
      </p:pic>
      <p:pic>
        <p:nvPicPr>
          <p:cNvPr id="7" name="Picture 6" descr="Omegle">
            <a:hlinkClick r:id="rId6" tgtFrame="&quot;_blank&quot;" tooltip="&quot;Omegle&quot;"/>
            <a:extLst>
              <a:ext uri="{FF2B5EF4-FFF2-40B4-BE49-F238E27FC236}">
                <a16:creationId xmlns:a16="http://schemas.microsoft.com/office/drawing/2014/main" id="{948B3E09-8C62-44BE-98D8-A7319CD6FBB1}"/>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2237442" y="1395229"/>
            <a:ext cx="1149666" cy="940074"/>
          </a:xfrm>
          <a:prstGeom prst="rect">
            <a:avLst/>
          </a:prstGeom>
          <a:noFill/>
          <a:ln>
            <a:noFill/>
          </a:ln>
        </p:spPr>
      </p:pic>
      <p:pic>
        <p:nvPicPr>
          <p:cNvPr id="8" name="Picture 7" descr="Tinder">
            <a:hlinkClick r:id="rId8" tgtFrame="&quot;_blank&quot;" tooltip="&quot;Tinder&quot;"/>
            <a:extLst>
              <a:ext uri="{FF2B5EF4-FFF2-40B4-BE49-F238E27FC236}">
                <a16:creationId xmlns:a16="http://schemas.microsoft.com/office/drawing/2014/main" id="{D3A92857-A697-4E31-9DB6-FEFD8ADA90FD}"/>
              </a:ext>
            </a:extLst>
          </p:cNvPr>
          <p:cNvPicPr/>
          <p:nvPr/>
        </p:nvPicPr>
        <p:blipFill rotWithShape="1">
          <a:blip r:embed="rId9">
            <a:extLst>
              <a:ext uri="{28A0092B-C50C-407E-A947-70E740481C1C}">
                <a14:useLocalDpi xmlns:a14="http://schemas.microsoft.com/office/drawing/2010/main" val="0"/>
              </a:ext>
            </a:extLst>
          </a:blip>
          <a:srcRect l="14879" t="14697" r="15951" b="12827"/>
          <a:stretch/>
        </p:blipFill>
        <p:spPr bwMode="auto">
          <a:xfrm>
            <a:off x="5158660" y="2994454"/>
            <a:ext cx="1242566" cy="970203"/>
          </a:xfrm>
          <a:prstGeom prst="rect">
            <a:avLst/>
          </a:prstGeom>
          <a:noFill/>
          <a:ln>
            <a:noFill/>
          </a:ln>
        </p:spPr>
      </p:pic>
      <p:pic>
        <p:nvPicPr>
          <p:cNvPr id="9" name="Picture 8" descr="Tumblr">
            <a:hlinkClick r:id="rId10" tgtFrame="&quot;_blank&quot;" tooltip="&quot;Tumblr&quot;"/>
            <a:extLst>
              <a:ext uri="{FF2B5EF4-FFF2-40B4-BE49-F238E27FC236}">
                <a16:creationId xmlns:a16="http://schemas.microsoft.com/office/drawing/2014/main" id="{C8AD9AB3-8300-4B55-91AA-7A49473432CF}"/>
              </a:ext>
            </a:extLst>
          </p:cNvPr>
          <p:cNvPicPr/>
          <p:nvPr/>
        </p:nvPicPr>
        <p:blipFill>
          <a:blip r:embed="rId11">
            <a:extLst>
              <a:ext uri="{28A0092B-C50C-407E-A947-70E740481C1C}">
                <a14:useLocalDpi xmlns:a14="http://schemas.microsoft.com/office/drawing/2010/main" val="0"/>
              </a:ext>
            </a:extLst>
          </a:blip>
          <a:srcRect/>
          <a:stretch>
            <a:fillRect/>
          </a:stretch>
        </p:blipFill>
        <p:spPr bwMode="auto">
          <a:xfrm>
            <a:off x="6949131" y="2952474"/>
            <a:ext cx="1162265" cy="1155291"/>
          </a:xfrm>
          <a:prstGeom prst="rect">
            <a:avLst/>
          </a:prstGeom>
          <a:noFill/>
          <a:ln>
            <a:noFill/>
          </a:ln>
        </p:spPr>
      </p:pic>
      <p:pic>
        <p:nvPicPr>
          <p:cNvPr id="10" name="Picture 9" descr="WhatsApp web">
            <a:extLst>
              <a:ext uri="{FF2B5EF4-FFF2-40B4-BE49-F238E27FC236}">
                <a16:creationId xmlns:a16="http://schemas.microsoft.com/office/drawing/2014/main" id="{680EC950-97A8-41EF-A316-18743E52F965}"/>
              </a:ext>
            </a:extLst>
          </p:cNvPr>
          <p:cNvPicPr/>
          <p:nvPr/>
        </p:nvPicPr>
        <p:blipFill>
          <a:blip r:embed="rId12" cstate="print">
            <a:extLst>
              <a:ext uri="{28A0092B-C50C-407E-A947-70E740481C1C}">
                <a14:useLocalDpi xmlns:a14="http://schemas.microsoft.com/office/drawing/2010/main" val="0"/>
              </a:ext>
            </a:extLst>
          </a:blip>
          <a:srcRect/>
          <a:stretch>
            <a:fillRect/>
          </a:stretch>
        </p:blipFill>
        <p:spPr bwMode="auto">
          <a:xfrm flipH="1">
            <a:off x="5320319" y="1524648"/>
            <a:ext cx="1188548" cy="1089206"/>
          </a:xfrm>
          <a:prstGeom prst="rect">
            <a:avLst/>
          </a:prstGeom>
          <a:noFill/>
          <a:ln>
            <a:noFill/>
          </a:ln>
        </p:spPr>
      </p:pic>
      <p:pic>
        <p:nvPicPr>
          <p:cNvPr id="13" name="Picture 12" descr="See the source image">
            <a:extLst>
              <a:ext uri="{FF2B5EF4-FFF2-40B4-BE49-F238E27FC236}">
                <a16:creationId xmlns:a16="http://schemas.microsoft.com/office/drawing/2014/main" id="{ECDF4EB5-C6A2-4C58-98FD-DA9D71336E16}"/>
              </a:ext>
            </a:extLst>
          </p:cNvPr>
          <p:cNvPicPr/>
          <p:nvPr/>
        </p:nvPicPr>
        <p:blipFill>
          <a:blip r:embed="rId13" cstate="print">
            <a:extLst>
              <a:ext uri="{28A0092B-C50C-407E-A947-70E740481C1C}">
                <a14:useLocalDpi xmlns:a14="http://schemas.microsoft.com/office/drawing/2010/main" val="0"/>
              </a:ext>
            </a:extLst>
          </a:blip>
          <a:srcRect/>
          <a:stretch>
            <a:fillRect/>
          </a:stretch>
        </p:blipFill>
        <p:spPr bwMode="auto">
          <a:xfrm flipH="1">
            <a:off x="6718345" y="1672029"/>
            <a:ext cx="1188546" cy="940074"/>
          </a:xfrm>
          <a:prstGeom prst="rect">
            <a:avLst/>
          </a:prstGeom>
          <a:noFill/>
          <a:ln>
            <a:noFill/>
          </a:ln>
        </p:spPr>
      </p:pic>
      <p:pic>
        <p:nvPicPr>
          <p:cNvPr id="14" name="Picture 13" descr="Icon&#10;&#10;Description automatically generated with medium confidence">
            <a:extLst>
              <a:ext uri="{FF2B5EF4-FFF2-40B4-BE49-F238E27FC236}">
                <a16:creationId xmlns:a16="http://schemas.microsoft.com/office/drawing/2014/main" id="{1A76E3CF-446E-4E4F-BB27-10B8C4E4D3AA}"/>
              </a:ext>
            </a:extLst>
          </p:cNvPr>
          <p:cNvPicPr/>
          <p:nvPr/>
        </p:nvPicPr>
        <p:blipFill>
          <a:blip r:embed="rId14"/>
          <a:stretch>
            <a:fillRect/>
          </a:stretch>
        </p:blipFill>
        <p:spPr>
          <a:xfrm>
            <a:off x="8200777" y="1630627"/>
            <a:ext cx="1410525" cy="1022877"/>
          </a:xfrm>
          <a:prstGeom prst="rect">
            <a:avLst/>
          </a:prstGeom>
        </p:spPr>
      </p:pic>
      <p:sp>
        <p:nvSpPr>
          <p:cNvPr id="26" name="Slide Number Placeholder 25">
            <a:extLst>
              <a:ext uri="{FF2B5EF4-FFF2-40B4-BE49-F238E27FC236}">
                <a16:creationId xmlns:a16="http://schemas.microsoft.com/office/drawing/2014/main" id="{73A6FBC4-9EE1-45EC-B076-6EFD8B3BF2E1}"/>
              </a:ext>
            </a:extLst>
          </p:cNvPr>
          <p:cNvSpPr>
            <a:spLocks noGrp="1"/>
          </p:cNvSpPr>
          <p:nvPr>
            <p:ph type="sldNum" sz="quarter" idx="12"/>
          </p:nvPr>
        </p:nvSpPr>
        <p:spPr/>
        <p:txBody>
          <a:bodyPr/>
          <a:lstStyle/>
          <a:p>
            <a:fld id="{6D22F896-40B5-4ADD-8801-0D06FADFA095}" type="slidenum">
              <a:rPr lang="en-US" smtClean="0"/>
              <a:t>15</a:t>
            </a:fld>
            <a:endParaRPr lang="en-US" dirty="0"/>
          </a:p>
        </p:txBody>
      </p:sp>
      <p:sp>
        <p:nvSpPr>
          <p:cNvPr id="22" name="TextBox 21">
            <a:extLst>
              <a:ext uri="{FF2B5EF4-FFF2-40B4-BE49-F238E27FC236}">
                <a16:creationId xmlns:a16="http://schemas.microsoft.com/office/drawing/2014/main" id="{87E65DA1-F900-4DBD-AF82-9C90589955D3}"/>
              </a:ext>
            </a:extLst>
          </p:cNvPr>
          <p:cNvSpPr txBox="1"/>
          <p:nvPr/>
        </p:nvSpPr>
        <p:spPr>
          <a:xfrm>
            <a:off x="305437" y="6349313"/>
            <a:ext cx="11530274" cy="307777"/>
          </a:xfrm>
          <a:prstGeom prst="rect">
            <a:avLst/>
          </a:prstGeom>
          <a:noFill/>
        </p:spPr>
        <p:txBody>
          <a:bodyPr wrap="square" rtlCol="0">
            <a:spAutoFit/>
          </a:bodyPr>
          <a:lstStyle/>
          <a:p>
            <a:pPr algn="ctr"/>
            <a:r>
              <a:rPr lang="en-US" sz="1400" dirty="0">
                <a:solidFill>
                  <a:schemeClr val="tx1">
                    <a:lumMod val="65000"/>
                    <a:lumOff val="35000"/>
                  </a:schemeClr>
                </a:solidFill>
              </a:rPr>
              <a:t>The above is based on research &amp; information gathered about parental controls and child safety.  See “Citations” &amp; “Resources.”</a:t>
            </a:r>
          </a:p>
        </p:txBody>
      </p:sp>
      <p:cxnSp>
        <p:nvCxnSpPr>
          <p:cNvPr id="23" name="Straight Connector 22">
            <a:extLst>
              <a:ext uri="{FF2B5EF4-FFF2-40B4-BE49-F238E27FC236}">
                <a16:creationId xmlns:a16="http://schemas.microsoft.com/office/drawing/2014/main" id="{7838F5D1-6642-4DD5-BF36-B647D76F859A}"/>
              </a:ext>
            </a:extLst>
          </p:cNvPr>
          <p:cNvCxnSpPr/>
          <p:nvPr/>
        </p:nvCxnSpPr>
        <p:spPr>
          <a:xfrm>
            <a:off x="2580462" y="1118824"/>
            <a:ext cx="7131408"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17" name="Picture 16" descr="Twitter">
            <a:extLst>
              <a:ext uri="{FF2B5EF4-FFF2-40B4-BE49-F238E27FC236}">
                <a16:creationId xmlns:a16="http://schemas.microsoft.com/office/drawing/2014/main" id="{CAF5AA60-CDCC-45F7-8B25-4116B5DA4414}"/>
              </a:ext>
            </a:extLst>
          </p:cNvPr>
          <p:cNvPicPr/>
          <p:nvPr/>
        </p:nvPicPr>
        <p:blipFill>
          <a:blip r:embed="rId15">
            <a:extLst>
              <a:ext uri="{28A0092B-C50C-407E-A947-70E740481C1C}">
                <a14:useLocalDpi xmlns:a14="http://schemas.microsoft.com/office/drawing/2010/main" val="0"/>
              </a:ext>
            </a:extLst>
          </a:blip>
          <a:srcRect/>
          <a:stretch>
            <a:fillRect/>
          </a:stretch>
        </p:blipFill>
        <p:spPr bwMode="auto">
          <a:xfrm>
            <a:off x="1775874" y="4144664"/>
            <a:ext cx="1039182" cy="819987"/>
          </a:xfrm>
          <a:prstGeom prst="rect">
            <a:avLst/>
          </a:prstGeom>
          <a:noFill/>
          <a:ln>
            <a:noFill/>
          </a:ln>
        </p:spPr>
      </p:pic>
      <p:pic>
        <p:nvPicPr>
          <p:cNvPr id="18" name="Picture 17" descr="Whisper">
            <a:hlinkClick r:id="rId16" tgtFrame="&quot;_blank&quot;" tooltip="&quot;Whisper&quot;"/>
            <a:extLst>
              <a:ext uri="{FF2B5EF4-FFF2-40B4-BE49-F238E27FC236}">
                <a16:creationId xmlns:a16="http://schemas.microsoft.com/office/drawing/2014/main" id="{AB333DF4-1B88-41AD-BCF7-B372BC81E048}"/>
              </a:ext>
            </a:extLst>
          </p:cNvPr>
          <p:cNvPicPr/>
          <p:nvPr/>
        </p:nvPicPr>
        <p:blipFill>
          <a:blip r:embed="rId17">
            <a:extLst>
              <a:ext uri="{28A0092B-C50C-407E-A947-70E740481C1C}">
                <a14:useLocalDpi xmlns:a14="http://schemas.microsoft.com/office/drawing/2010/main" val="0"/>
              </a:ext>
            </a:extLst>
          </a:blip>
          <a:srcRect/>
          <a:stretch>
            <a:fillRect/>
          </a:stretch>
        </p:blipFill>
        <p:spPr bwMode="auto">
          <a:xfrm>
            <a:off x="5762410" y="4568805"/>
            <a:ext cx="911392" cy="872960"/>
          </a:xfrm>
          <a:prstGeom prst="rect">
            <a:avLst/>
          </a:prstGeom>
          <a:noFill/>
          <a:ln>
            <a:noFill/>
          </a:ln>
        </p:spPr>
      </p:pic>
      <p:pic>
        <p:nvPicPr>
          <p:cNvPr id="19" name="Picture 18" descr="Logo&#10;&#10;Description automatically generated">
            <a:extLst>
              <a:ext uri="{FF2B5EF4-FFF2-40B4-BE49-F238E27FC236}">
                <a16:creationId xmlns:a16="http://schemas.microsoft.com/office/drawing/2014/main" id="{14E18B6D-8F23-4371-85C1-8AFB7B6A8D36}"/>
              </a:ext>
            </a:extLst>
          </p:cNvPr>
          <p:cNvPicPr/>
          <p:nvPr/>
        </p:nvPicPr>
        <p:blipFill>
          <a:blip r:embed="rId18">
            <a:extLst>
              <a:ext uri="{28A0092B-C50C-407E-A947-70E740481C1C}">
                <a14:useLocalDpi xmlns:a14="http://schemas.microsoft.com/office/drawing/2010/main" val="0"/>
              </a:ext>
            </a:extLst>
          </a:blip>
          <a:srcRect/>
          <a:stretch>
            <a:fillRect/>
          </a:stretch>
        </p:blipFill>
        <p:spPr bwMode="auto">
          <a:xfrm>
            <a:off x="3191149" y="4377260"/>
            <a:ext cx="911393" cy="755575"/>
          </a:xfrm>
          <a:prstGeom prst="rect">
            <a:avLst/>
          </a:prstGeom>
          <a:noFill/>
          <a:ln>
            <a:noFill/>
          </a:ln>
        </p:spPr>
      </p:pic>
      <p:pic>
        <p:nvPicPr>
          <p:cNvPr id="20" name="Picture 19" descr="facebook logo">
            <a:extLst>
              <a:ext uri="{FF2B5EF4-FFF2-40B4-BE49-F238E27FC236}">
                <a16:creationId xmlns:a16="http://schemas.microsoft.com/office/drawing/2014/main" id="{F6666E6E-9209-4C13-8710-91BEC18291B6}"/>
              </a:ext>
            </a:extLst>
          </p:cNvPr>
          <p:cNvPicPr/>
          <p:nvPr/>
        </p:nvPicPr>
        <p:blipFill rotWithShape="1">
          <a:blip r:embed="rId19" cstate="print">
            <a:extLst>
              <a:ext uri="{28A0092B-C50C-407E-A947-70E740481C1C}">
                <a14:useLocalDpi xmlns:a14="http://schemas.microsoft.com/office/drawing/2010/main" val="0"/>
              </a:ext>
            </a:extLst>
          </a:blip>
          <a:srcRect l="27723" t="12623" r="28584" b="13597"/>
          <a:stretch/>
        </p:blipFill>
        <p:spPr bwMode="auto">
          <a:xfrm>
            <a:off x="4556462" y="4246338"/>
            <a:ext cx="911391" cy="891535"/>
          </a:xfrm>
          <a:prstGeom prst="rect">
            <a:avLst/>
          </a:prstGeom>
          <a:noFill/>
          <a:ln>
            <a:noFill/>
          </a:ln>
        </p:spPr>
      </p:pic>
      <p:pic>
        <p:nvPicPr>
          <p:cNvPr id="21" name="Picture 20" descr="Snapchat">
            <a:extLst>
              <a:ext uri="{FF2B5EF4-FFF2-40B4-BE49-F238E27FC236}">
                <a16:creationId xmlns:a16="http://schemas.microsoft.com/office/drawing/2014/main" id="{93F79A8A-FFC0-4A6E-9219-EB52C5D5E8AA}"/>
              </a:ext>
            </a:extLst>
          </p:cNvPr>
          <p:cNvPicPr/>
          <p:nvPr/>
        </p:nvPicPr>
        <p:blipFill>
          <a:blip r:embed="rId20">
            <a:extLst>
              <a:ext uri="{28A0092B-C50C-407E-A947-70E740481C1C}">
                <a14:useLocalDpi xmlns:a14="http://schemas.microsoft.com/office/drawing/2010/main" val="0"/>
              </a:ext>
            </a:extLst>
          </a:blip>
          <a:srcRect/>
          <a:stretch>
            <a:fillRect/>
          </a:stretch>
        </p:blipFill>
        <p:spPr bwMode="auto">
          <a:xfrm>
            <a:off x="2280152" y="2759181"/>
            <a:ext cx="984672" cy="999978"/>
          </a:xfrm>
          <a:prstGeom prst="rect">
            <a:avLst/>
          </a:prstGeom>
          <a:noFill/>
          <a:ln>
            <a:noFill/>
          </a:ln>
        </p:spPr>
      </p:pic>
      <p:pic>
        <p:nvPicPr>
          <p:cNvPr id="24" name="Picture 23">
            <a:extLst>
              <a:ext uri="{FF2B5EF4-FFF2-40B4-BE49-F238E27FC236}">
                <a16:creationId xmlns:a16="http://schemas.microsoft.com/office/drawing/2014/main" id="{63E997C2-57C8-4857-8ED0-ACED16AAA775}"/>
              </a:ext>
            </a:extLst>
          </p:cNvPr>
          <p:cNvPicPr>
            <a:picLocks noChangeAspect="1"/>
          </p:cNvPicPr>
          <p:nvPr/>
        </p:nvPicPr>
        <p:blipFill>
          <a:blip r:embed="rId21"/>
          <a:stretch>
            <a:fillRect/>
          </a:stretch>
        </p:blipFill>
        <p:spPr>
          <a:xfrm>
            <a:off x="7094493" y="4755047"/>
            <a:ext cx="1841533" cy="496922"/>
          </a:xfrm>
          <a:prstGeom prst="rect">
            <a:avLst/>
          </a:prstGeom>
        </p:spPr>
      </p:pic>
      <p:pic>
        <p:nvPicPr>
          <p:cNvPr id="3" name="Picture 2" descr="Image result for what parents need to know about minecraft">
            <a:hlinkClick r:id="rId22"/>
            <a:extLst>
              <a:ext uri="{FF2B5EF4-FFF2-40B4-BE49-F238E27FC236}">
                <a16:creationId xmlns:a16="http://schemas.microsoft.com/office/drawing/2014/main" id="{62107590-F9B8-F8D8-FE61-98B700E00D39}"/>
              </a:ext>
            </a:extLst>
          </p:cNvPr>
          <p:cNvPicPr>
            <a:picLocks noChangeAspect="1"/>
          </p:cNvPicPr>
          <p:nvPr/>
        </p:nvPicPr>
        <p:blipFill>
          <a:blip r:embed="rId23">
            <a:extLst>
              <a:ext uri="{28A0092B-C50C-407E-A947-70E740481C1C}">
                <a14:useLocalDpi xmlns:a14="http://schemas.microsoft.com/office/drawing/2010/main" val="0"/>
              </a:ext>
            </a:extLst>
          </a:blip>
          <a:srcRect/>
          <a:stretch>
            <a:fillRect/>
          </a:stretch>
        </p:blipFill>
        <p:spPr bwMode="auto">
          <a:xfrm>
            <a:off x="8710577" y="3218706"/>
            <a:ext cx="1127125" cy="1127125"/>
          </a:xfrm>
          <a:prstGeom prst="rect">
            <a:avLst/>
          </a:prstGeom>
          <a:noFill/>
          <a:ln>
            <a:noFill/>
          </a:ln>
        </p:spPr>
      </p:pic>
    </p:spTree>
    <p:extLst>
      <p:ext uri="{BB962C8B-B14F-4D97-AF65-F5344CB8AC3E}">
        <p14:creationId xmlns:p14="http://schemas.microsoft.com/office/powerpoint/2010/main" val="26422950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9A63B-5793-37FE-4A70-C0D16B8A08BD}"/>
              </a:ext>
            </a:extLst>
          </p:cNvPr>
          <p:cNvSpPr>
            <a:spLocks noGrp="1"/>
          </p:cNvSpPr>
          <p:nvPr>
            <p:ph type="title"/>
          </p:nvPr>
        </p:nvSpPr>
        <p:spPr>
          <a:xfrm>
            <a:off x="1451579" y="1014984"/>
            <a:ext cx="9603275" cy="696250"/>
          </a:xfrm>
        </p:spPr>
        <p:txBody>
          <a:bodyPr/>
          <a:lstStyle/>
          <a:p>
            <a:pPr algn="ctr"/>
            <a:r>
              <a:rPr lang="en-US" dirty="0"/>
              <a:t>Common Abbreviations</a:t>
            </a:r>
          </a:p>
        </p:txBody>
      </p:sp>
      <p:sp>
        <p:nvSpPr>
          <p:cNvPr id="3" name="Content Placeholder 2">
            <a:extLst>
              <a:ext uri="{FF2B5EF4-FFF2-40B4-BE49-F238E27FC236}">
                <a16:creationId xmlns:a16="http://schemas.microsoft.com/office/drawing/2014/main" id="{7C777EE3-3D8E-9CA0-07B3-59C6AA026CBA}"/>
              </a:ext>
            </a:extLst>
          </p:cNvPr>
          <p:cNvSpPr>
            <a:spLocks noGrp="1"/>
          </p:cNvSpPr>
          <p:nvPr>
            <p:ph idx="1"/>
          </p:nvPr>
        </p:nvSpPr>
        <p:spPr>
          <a:xfrm>
            <a:off x="337049" y="1993392"/>
            <a:ext cx="6127759" cy="4065635"/>
          </a:xfrm>
        </p:spPr>
        <p:txBody>
          <a:bodyPr>
            <a:normAutofit/>
          </a:bodyPr>
          <a:lstStyle/>
          <a:p>
            <a:pPr algn="just">
              <a:lnSpc>
                <a:spcPct val="150000"/>
              </a:lnSpc>
              <a:spcBef>
                <a:spcPts val="0"/>
              </a:spcBef>
              <a:buClr>
                <a:srgbClr val="FF9900"/>
              </a:buClr>
            </a:pPr>
            <a:r>
              <a:rPr lang="en-US" b="1" i="0" u="sng" dirty="0">
                <a:solidFill>
                  <a:schemeClr val="accent1">
                    <a:lumMod val="75000"/>
                  </a:schemeClr>
                </a:solidFill>
                <a:effectLst/>
              </a:rPr>
              <a:t>AITR</a:t>
            </a:r>
            <a:r>
              <a:rPr lang="en-US" b="1" i="0" dirty="0">
                <a:solidFill>
                  <a:schemeClr val="accent1">
                    <a:lumMod val="75000"/>
                  </a:schemeClr>
                </a:solidFill>
                <a:effectLst/>
              </a:rPr>
              <a:t>:</a:t>
            </a:r>
            <a:r>
              <a:rPr lang="en-US" b="0" i="0" dirty="0">
                <a:solidFill>
                  <a:schemeClr val="accent1">
                    <a:lumMod val="75000"/>
                  </a:schemeClr>
                </a:solidFill>
                <a:effectLst/>
              </a:rPr>
              <a:t> </a:t>
            </a:r>
            <a:r>
              <a:rPr lang="en-US" b="0" i="0" dirty="0">
                <a:solidFill>
                  <a:srgbClr val="333333"/>
                </a:solidFill>
                <a:effectLst/>
              </a:rPr>
              <a:t>Adult In The Room</a:t>
            </a:r>
          </a:p>
          <a:p>
            <a:pPr algn="just">
              <a:lnSpc>
                <a:spcPct val="150000"/>
              </a:lnSpc>
              <a:spcBef>
                <a:spcPts val="0"/>
              </a:spcBef>
              <a:buClr>
                <a:srgbClr val="FF9900"/>
              </a:buClr>
            </a:pPr>
            <a:r>
              <a:rPr lang="en-US" b="1" i="0" u="sng" dirty="0">
                <a:solidFill>
                  <a:schemeClr val="accent1">
                    <a:lumMod val="75000"/>
                  </a:schemeClr>
                </a:solidFill>
                <a:effectLst/>
              </a:rPr>
              <a:t>PIR: </a:t>
            </a:r>
            <a:r>
              <a:rPr lang="en-US" b="0" i="0" dirty="0">
                <a:solidFill>
                  <a:srgbClr val="333333"/>
                </a:solidFill>
                <a:effectLst/>
              </a:rPr>
              <a:t>Parent in Room</a:t>
            </a:r>
          </a:p>
          <a:p>
            <a:pPr algn="just">
              <a:lnSpc>
                <a:spcPct val="150000"/>
              </a:lnSpc>
              <a:spcBef>
                <a:spcPts val="0"/>
              </a:spcBef>
              <a:buClr>
                <a:srgbClr val="FF9900"/>
              </a:buClr>
            </a:pPr>
            <a:r>
              <a:rPr lang="en-US" b="1" i="0" u="sng" dirty="0">
                <a:solidFill>
                  <a:schemeClr val="accent1">
                    <a:lumMod val="75000"/>
                  </a:schemeClr>
                </a:solidFill>
                <a:effectLst/>
              </a:rPr>
              <a:t>P911</a:t>
            </a:r>
            <a:r>
              <a:rPr lang="en-US" u="sng" dirty="0">
                <a:solidFill>
                  <a:schemeClr val="accent1">
                    <a:lumMod val="75000"/>
                  </a:schemeClr>
                </a:solidFill>
              </a:rPr>
              <a:t>/</a:t>
            </a:r>
            <a:r>
              <a:rPr lang="en-US" b="1" i="0" u="sng" dirty="0">
                <a:solidFill>
                  <a:schemeClr val="accent1">
                    <a:lumMod val="75000"/>
                  </a:schemeClr>
                </a:solidFill>
                <a:effectLst/>
              </a:rPr>
              <a:t>CD9</a:t>
            </a:r>
            <a:r>
              <a:rPr lang="en-US" b="1" i="0" dirty="0">
                <a:solidFill>
                  <a:schemeClr val="accent1">
                    <a:lumMod val="75000"/>
                  </a:schemeClr>
                </a:solidFill>
                <a:effectLst/>
              </a:rPr>
              <a:t>: </a:t>
            </a:r>
            <a:r>
              <a:rPr lang="en-US" b="0" i="0" dirty="0">
                <a:solidFill>
                  <a:srgbClr val="333333"/>
                </a:solidFill>
                <a:effectLst/>
              </a:rPr>
              <a:t>Code 9/Parent Watching</a:t>
            </a:r>
          </a:p>
          <a:p>
            <a:pPr>
              <a:lnSpc>
                <a:spcPct val="150000"/>
              </a:lnSpc>
              <a:spcBef>
                <a:spcPts val="0"/>
              </a:spcBef>
              <a:buClr>
                <a:srgbClr val="FF9900"/>
              </a:buClr>
            </a:pPr>
            <a:r>
              <a:rPr lang="en-US" b="1" u="sng" dirty="0">
                <a:solidFill>
                  <a:schemeClr val="accent1">
                    <a:lumMod val="75000"/>
                  </a:schemeClr>
                </a:solidFill>
              </a:rPr>
              <a:t>MOS/DOS/SOS: </a:t>
            </a:r>
            <a:r>
              <a:rPr lang="en-US" dirty="0">
                <a:solidFill>
                  <a:schemeClr val="tx1">
                    <a:lumMod val="85000"/>
                    <a:lumOff val="15000"/>
                  </a:schemeClr>
                </a:solidFill>
              </a:rPr>
              <a:t>Mom/Dad/Someone Over Shoulder</a:t>
            </a:r>
          </a:p>
          <a:p>
            <a:pPr>
              <a:lnSpc>
                <a:spcPct val="150000"/>
              </a:lnSpc>
              <a:spcBef>
                <a:spcPts val="0"/>
              </a:spcBef>
              <a:buClr>
                <a:srgbClr val="FF9900"/>
              </a:buClr>
            </a:pPr>
            <a:r>
              <a:rPr lang="en-US" b="1" u="sng" dirty="0">
                <a:solidFill>
                  <a:schemeClr val="accent1">
                    <a:lumMod val="75000"/>
                  </a:schemeClr>
                </a:solidFill>
              </a:rPr>
              <a:t>SPECIAL K: </a:t>
            </a:r>
            <a:r>
              <a:rPr lang="en-US" dirty="0">
                <a:solidFill>
                  <a:schemeClr val="tx1">
                    <a:lumMod val="85000"/>
                    <a:lumOff val="15000"/>
                  </a:schemeClr>
                </a:solidFill>
              </a:rPr>
              <a:t>Hallucinogens </a:t>
            </a:r>
          </a:p>
          <a:p>
            <a:pPr>
              <a:lnSpc>
                <a:spcPct val="150000"/>
              </a:lnSpc>
              <a:spcBef>
                <a:spcPts val="0"/>
              </a:spcBef>
              <a:buClr>
                <a:srgbClr val="FF9900"/>
              </a:buClr>
            </a:pPr>
            <a:r>
              <a:rPr lang="en-US" b="1" u="sng" dirty="0">
                <a:solidFill>
                  <a:schemeClr val="accent1">
                    <a:lumMod val="75000"/>
                  </a:schemeClr>
                </a:solidFill>
              </a:rPr>
              <a:t>ANTIFREEZE: </a:t>
            </a:r>
            <a:r>
              <a:rPr lang="en-US" dirty="0">
                <a:solidFill>
                  <a:schemeClr val="tx1">
                    <a:lumMod val="85000"/>
                    <a:lumOff val="15000"/>
                  </a:schemeClr>
                </a:solidFill>
              </a:rPr>
              <a:t>Heroin</a:t>
            </a:r>
          </a:p>
          <a:p>
            <a:pPr>
              <a:lnSpc>
                <a:spcPct val="150000"/>
              </a:lnSpc>
              <a:spcBef>
                <a:spcPts val="0"/>
              </a:spcBef>
              <a:buClr>
                <a:srgbClr val="FF9900"/>
              </a:buClr>
            </a:pPr>
            <a:r>
              <a:rPr lang="en-US" b="1" u="sng" dirty="0">
                <a:solidFill>
                  <a:schemeClr val="accent1">
                    <a:lumMod val="75000"/>
                  </a:schemeClr>
                </a:solidFill>
              </a:rPr>
              <a:t>NIFOC: </a:t>
            </a:r>
            <a:r>
              <a:rPr lang="en-US" dirty="0">
                <a:solidFill>
                  <a:schemeClr val="tx1">
                    <a:lumMod val="85000"/>
                    <a:lumOff val="15000"/>
                  </a:schemeClr>
                </a:solidFill>
              </a:rPr>
              <a:t>Naked In Front of Computer</a:t>
            </a:r>
          </a:p>
          <a:p>
            <a:pPr>
              <a:lnSpc>
                <a:spcPct val="150000"/>
              </a:lnSpc>
              <a:spcBef>
                <a:spcPts val="0"/>
              </a:spcBef>
              <a:buClr>
                <a:srgbClr val="FF9900"/>
              </a:buClr>
            </a:pPr>
            <a:r>
              <a:rPr lang="en-US" b="1" u="sng" dirty="0">
                <a:solidFill>
                  <a:schemeClr val="accent1">
                    <a:lumMod val="75000"/>
                  </a:schemeClr>
                </a:solidFill>
              </a:rPr>
              <a:t>IWSN: </a:t>
            </a:r>
            <a:r>
              <a:rPr lang="en-US" dirty="0">
                <a:solidFill>
                  <a:schemeClr val="tx1">
                    <a:lumMod val="85000"/>
                    <a:lumOff val="15000"/>
                  </a:schemeClr>
                </a:solidFill>
              </a:rPr>
              <a:t>I Want Sex Now</a:t>
            </a:r>
          </a:p>
        </p:txBody>
      </p:sp>
      <p:sp>
        <p:nvSpPr>
          <p:cNvPr id="4" name="Slide Number Placeholder 3">
            <a:extLst>
              <a:ext uri="{FF2B5EF4-FFF2-40B4-BE49-F238E27FC236}">
                <a16:creationId xmlns:a16="http://schemas.microsoft.com/office/drawing/2014/main" id="{0072DD7E-C2E9-A163-A017-50963A7ACEF8}"/>
              </a:ext>
            </a:extLst>
          </p:cNvPr>
          <p:cNvSpPr>
            <a:spLocks noGrp="1"/>
          </p:cNvSpPr>
          <p:nvPr>
            <p:ph type="sldNum" sz="quarter" idx="12"/>
          </p:nvPr>
        </p:nvSpPr>
        <p:spPr/>
        <p:txBody>
          <a:bodyPr/>
          <a:lstStyle/>
          <a:p>
            <a:fld id="{6D22F896-40B5-4ADD-8801-0D06FADFA095}" type="slidenum">
              <a:rPr lang="en-US" smtClean="0"/>
              <a:t>16</a:t>
            </a:fld>
            <a:endParaRPr lang="en-US" dirty="0"/>
          </a:p>
        </p:txBody>
      </p:sp>
      <p:sp>
        <p:nvSpPr>
          <p:cNvPr id="5" name="Content Placeholder 2">
            <a:extLst>
              <a:ext uri="{FF2B5EF4-FFF2-40B4-BE49-F238E27FC236}">
                <a16:creationId xmlns:a16="http://schemas.microsoft.com/office/drawing/2014/main" id="{A0246ABE-0733-F76B-D14E-15A1AA471847}"/>
              </a:ext>
            </a:extLst>
          </p:cNvPr>
          <p:cNvSpPr txBox="1">
            <a:spLocks/>
          </p:cNvSpPr>
          <p:nvPr/>
        </p:nvSpPr>
        <p:spPr>
          <a:xfrm>
            <a:off x="6720840" y="1993393"/>
            <a:ext cx="4934712" cy="4065634"/>
          </a:xfrm>
          <a:prstGeom prst="rect">
            <a:avLst/>
          </a:prstGeom>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algn="just">
              <a:lnSpc>
                <a:spcPct val="150000"/>
              </a:lnSpc>
              <a:spcBef>
                <a:spcPts val="0"/>
              </a:spcBef>
              <a:buClr>
                <a:srgbClr val="FF9900"/>
              </a:buClr>
            </a:pPr>
            <a:r>
              <a:rPr lang="en-US" b="1" u="sng" dirty="0">
                <a:solidFill>
                  <a:schemeClr val="accent1">
                    <a:lumMod val="75000"/>
                  </a:schemeClr>
                </a:solidFill>
              </a:rPr>
              <a:t>S2R: </a:t>
            </a:r>
            <a:r>
              <a:rPr lang="en-US" dirty="0">
                <a:solidFill>
                  <a:srgbClr val="333333"/>
                </a:solidFill>
              </a:rPr>
              <a:t>Send To Receive (pictures/video)</a:t>
            </a:r>
          </a:p>
          <a:p>
            <a:pPr algn="just">
              <a:lnSpc>
                <a:spcPct val="150000"/>
              </a:lnSpc>
              <a:spcBef>
                <a:spcPts val="0"/>
              </a:spcBef>
              <a:buClr>
                <a:srgbClr val="FF9900"/>
              </a:buClr>
            </a:pPr>
            <a:r>
              <a:rPr lang="en-US" b="1" u="sng" dirty="0" err="1">
                <a:solidFill>
                  <a:schemeClr val="accent1">
                    <a:lumMod val="75000"/>
                  </a:schemeClr>
                </a:solidFill>
              </a:rPr>
              <a:t>Dexing</a:t>
            </a:r>
            <a:r>
              <a:rPr lang="en-US" b="1" u="sng" dirty="0">
                <a:solidFill>
                  <a:schemeClr val="accent1">
                    <a:lumMod val="75000"/>
                  </a:schemeClr>
                </a:solidFill>
              </a:rPr>
              <a:t>/Triple C</a:t>
            </a:r>
            <a:r>
              <a:rPr lang="en-US" b="1" dirty="0">
                <a:solidFill>
                  <a:schemeClr val="accent1">
                    <a:lumMod val="75000"/>
                  </a:schemeClr>
                </a:solidFill>
              </a:rPr>
              <a:t>: </a:t>
            </a:r>
            <a:r>
              <a:rPr lang="en-US" dirty="0">
                <a:solidFill>
                  <a:srgbClr val="333333"/>
                </a:solidFill>
              </a:rPr>
              <a:t>Abusing cold medication</a:t>
            </a:r>
          </a:p>
          <a:p>
            <a:pPr algn="just">
              <a:lnSpc>
                <a:spcPct val="150000"/>
              </a:lnSpc>
              <a:spcBef>
                <a:spcPts val="0"/>
              </a:spcBef>
              <a:buClr>
                <a:srgbClr val="FF9900"/>
              </a:buClr>
            </a:pPr>
            <a:r>
              <a:rPr lang="en-US" b="1" u="sng" dirty="0">
                <a:solidFill>
                  <a:schemeClr val="accent1">
                    <a:lumMod val="75000"/>
                  </a:schemeClr>
                </a:solidFill>
              </a:rPr>
              <a:t>ASL(RP)</a:t>
            </a:r>
            <a:r>
              <a:rPr lang="en-US" b="1" dirty="0">
                <a:solidFill>
                  <a:schemeClr val="accent1">
                    <a:lumMod val="75000"/>
                  </a:schemeClr>
                </a:solidFill>
              </a:rPr>
              <a:t>: </a:t>
            </a:r>
            <a:r>
              <a:rPr lang="en-US" dirty="0">
                <a:solidFill>
                  <a:srgbClr val="333333"/>
                </a:solidFill>
              </a:rPr>
              <a:t>Age Sex Location (Race/Picture)</a:t>
            </a:r>
          </a:p>
          <a:p>
            <a:pPr algn="just">
              <a:lnSpc>
                <a:spcPct val="150000"/>
              </a:lnSpc>
              <a:spcBef>
                <a:spcPts val="0"/>
              </a:spcBef>
              <a:buClr>
                <a:srgbClr val="FF9900"/>
              </a:buClr>
            </a:pPr>
            <a:r>
              <a:rPr lang="en-US" b="1" u="sng" dirty="0">
                <a:solidFill>
                  <a:schemeClr val="accent1">
                    <a:lumMod val="75000"/>
                  </a:schemeClr>
                </a:solidFill>
              </a:rPr>
              <a:t>TDTM</a:t>
            </a:r>
            <a:r>
              <a:rPr lang="en-US" b="1" dirty="0">
                <a:solidFill>
                  <a:schemeClr val="accent1">
                    <a:lumMod val="75000"/>
                  </a:schemeClr>
                </a:solidFill>
              </a:rPr>
              <a:t>:</a:t>
            </a:r>
            <a:r>
              <a:rPr lang="en-US" b="1" dirty="0">
                <a:solidFill>
                  <a:srgbClr val="333333"/>
                </a:solidFill>
              </a:rPr>
              <a:t> </a:t>
            </a:r>
            <a:r>
              <a:rPr lang="en-US" dirty="0">
                <a:solidFill>
                  <a:srgbClr val="333333"/>
                </a:solidFill>
              </a:rPr>
              <a:t>Talk Dirty To Me</a:t>
            </a:r>
          </a:p>
          <a:p>
            <a:pPr algn="just">
              <a:lnSpc>
                <a:spcPct val="150000"/>
              </a:lnSpc>
              <a:spcBef>
                <a:spcPts val="0"/>
              </a:spcBef>
              <a:buClr>
                <a:srgbClr val="FF9900"/>
              </a:buClr>
            </a:pPr>
            <a:r>
              <a:rPr lang="en-US" b="1" i="0" u="sng" dirty="0">
                <a:solidFill>
                  <a:schemeClr val="accent1">
                    <a:lumMod val="75000"/>
                  </a:schemeClr>
                </a:solidFill>
                <a:effectLst/>
              </a:rPr>
              <a:t>MIRL or LMIRL</a:t>
            </a:r>
            <a:r>
              <a:rPr lang="en-US" b="1" i="0" dirty="0">
                <a:solidFill>
                  <a:schemeClr val="accent1">
                    <a:lumMod val="75000"/>
                  </a:schemeClr>
                </a:solidFill>
                <a:effectLst/>
              </a:rPr>
              <a:t>:</a:t>
            </a:r>
            <a:r>
              <a:rPr lang="en-US" b="0" i="0" dirty="0">
                <a:solidFill>
                  <a:srgbClr val="333333"/>
                </a:solidFill>
                <a:effectLst/>
              </a:rPr>
              <a:t> (Lets) Meet In Real Life</a:t>
            </a:r>
          </a:p>
          <a:p>
            <a:pPr algn="just">
              <a:lnSpc>
                <a:spcPct val="150000"/>
              </a:lnSpc>
              <a:spcBef>
                <a:spcPts val="0"/>
              </a:spcBef>
              <a:buClr>
                <a:srgbClr val="FF9900"/>
              </a:buClr>
            </a:pPr>
            <a:r>
              <a:rPr lang="en-US" b="1" i="0" u="sng" dirty="0">
                <a:solidFill>
                  <a:schemeClr val="accent1">
                    <a:lumMod val="75000"/>
                  </a:schemeClr>
                </a:solidFill>
                <a:effectLst/>
              </a:rPr>
              <a:t>CRUNK: </a:t>
            </a:r>
            <a:r>
              <a:rPr lang="en-US" b="0" i="0" dirty="0">
                <a:solidFill>
                  <a:srgbClr val="333333"/>
                </a:solidFill>
                <a:effectLst/>
              </a:rPr>
              <a:t>High and Drunk Simultaneously</a:t>
            </a:r>
          </a:p>
          <a:p>
            <a:pPr algn="just">
              <a:lnSpc>
                <a:spcPct val="150000"/>
              </a:lnSpc>
              <a:spcBef>
                <a:spcPts val="0"/>
              </a:spcBef>
              <a:buClr>
                <a:srgbClr val="FF9900"/>
              </a:buClr>
            </a:pPr>
            <a:r>
              <a:rPr lang="en-US" b="1" u="sng" dirty="0">
                <a:solidFill>
                  <a:schemeClr val="accent1">
                    <a:lumMod val="75000"/>
                  </a:schemeClr>
                </a:solidFill>
              </a:rPr>
              <a:t>CRANK/ICE: </a:t>
            </a:r>
            <a:r>
              <a:rPr lang="en-US" dirty="0">
                <a:solidFill>
                  <a:srgbClr val="333333"/>
                </a:solidFill>
              </a:rPr>
              <a:t>Crystal Meth</a:t>
            </a:r>
          </a:p>
          <a:p>
            <a:pPr algn="just">
              <a:lnSpc>
                <a:spcPct val="150000"/>
              </a:lnSpc>
              <a:spcBef>
                <a:spcPts val="0"/>
              </a:spcBef>
              <a:buClr>
                <a:srgbClr val="FF9900"/>
              </a:buClr>
            </a:pPr>
            <a:r>
              <a:rPr lang="en-US" b="1" i="0" u="sng" dirty="0">
                <a:solidFill>
                  <a:schemeClr val="accent1">
                    <a:lumMod val="75000"/>
                  </a:schemeClr>
                </a:solidFill>
                <a:effectLst/>
              </a:rPr>
              <a:t>GYPO: </a:t>
            </a:r>
            <a:r>
              <a:rPr lang="en-US" dirty="0">
                <a:solidFill>
                  <a:srgbClr val="333333"/>
                </a:solidFill>
              </a:rPr>
              <a:t>Get Your Pants Off</a:t>
            </a:r>
            <a:endParaRPr lang="en-US" b="0" i="0" dirty="0">
              <a:solidFill>
                <a:srgbClr val="333333"/>
              </a:solidFill>
              <a:effectLst/>
            </a:endParaRPr>
          </a:p>
          <a:p>
            <a:pPr marL="0" indent="0" algn="just">
              <a:lnSpc>
                <a:spcPct val="150000"/>
              </a:lnSpc>
              <a:spcBef>
                <a:spcPts val="0"/>
              </a:spcBef>
              <a:buClr>
                <a:srgbClr val="FF9900"/>
              </a:buClr>
              <a:buNone/>
            </a:pPr>
            <a:endParaRPr lang="en-US" dirty="0">
              <a:solidFill>
                <a:srgbClr val="333333"/>
              </a:solidFill>
            </a:endParaRPr>
          </a:p>
        </p:txBody>
      </p:sp>
    </p:spTree>
    <p:extLst>
      <p:ext uri="{BB962C8B-B14F-4D97-AF65-F5344CB8AC3E}">
        <p14:creationId xmlns:p14="http://schemas.microsoft.com/office/powerpoint/2010/main" val="6337032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C35D8-C985-7822-23A7-312662B4C448}"/>
              </a:ext>
            </a:extLst>
          </p:cNvPr>
          <p:cNvSpPr>
            <a:spLocks noGrp="1"/>
          </p:cNvSpPr>
          <p:nvPr>
            <p:ph type="title"/>
          </p:nvPr>
        </p:nvSpPr>
        <p:spPr/>
        <p:txBody>
          <a:bodyPr>
            <a:normAutofit/>
          </a:bodyPr>
          <a:lstStyle/>
          <a:p>
            <a:pPr algn="ctr"/>
            <a:r>
              <a:rPr lang="en-US" dirty="0"/>
              <a:t>Online dating</a:t>
            </a:r>
            <a:br>
              <a:rPr lang="en-US" dirty="0"/>
            </a:br>
            <a:r>
              <a:rPr lang="en-US" sz="2200" cap="none" dirty="0"/>
              <a:t>(many apps/sites say they don’t allow minors)</a:t>
            </a:r>
            <a:endParaRPr lang="en-US" sz="2200" dirty="0"/>
          </a:p>
        </p:txBody>
      </p:sp>
      <p:sp>
        <p:nvSpPr>
          <p:cNvPr id="3" name="Content Placeholder 2">
            <a:extLst>
              <a:ext uri="{FF2B5EF4-FFF2-40B4-BE49-F238E27FC236}">
                <a16:creationId xmlns:a16="http://schemas.microsoft.com/office/drawing/2014/main" id="{B10B673C-F950-DF2C-46D1-6AFFB02AD4BF}"/>
              </a:ext>
            </a:extLst>
          </p:cNvPr>
          <p:cNvSpPr>
            <a:spLocks noGrp="1"/>
          </p:cNvSpPr>
          <p:nvPr>
            <p:ph sz="half" idx="1"/>
          </p:nvPr>
        </p:nvSpPr>
        <p:spPr>
          <a:xfrm>
            <a:off x="1449216" y="2010878"/>
            <a:ext cx="9971639" cy="3448595"/>
          </a:xfrm>
        </p:spPr>
        <p:txBody>
          <a:bodyPr>
            <a:normAutofit/>
          </a:bodyPr>
          <a:lstStyle/>
          <a:p>
            <a:pPr marL="0" indent="0">
              <a:buNone/>
            </a:pPr>
            <a:r>
              <a:rPr lang="en-US" dirty="0"/>
              <a:t>It’s important to explore </a:t>
            </a:r>
            <a:r>
              <a:rPr lang="en-US" b="1" i="1" dirty="0"/>
              <a:t>why</a:t>
            </a:r>
            <a:r>
              <a:rPr lang="en-US" dirty="0"/>
              <a:t> the youth is using online dating options:</a:t>
            </a:r>
          </a:p>
          <a:p>
            <a:pPr>
              <a:buFont typeface="Wingdings" panose="05000000000000000000" pitchFamily="2" charset="2"/>
              <a:buChar char="§"/>
            </a:pPr>
            <a:r>
              <a:rPr lang="en-US" dirty="0"/>
              <a:t>Are they pretending to be someone else? (LGBTQIA+, lying about age, etc.)</a:t>
            </a:r>
          </a:p>
          <a:p>
            <a:pPr>
              <a:buFont typeface="Wingdings" panose="05000000000000000000" pitchFamily="2" charset="2"/>
              <a:buChar char="§"/>
            </a:pPr>
            <a:r>
              <a:rPr lang="en-US" dirty="0"/>
              <a:t>Is there ulterior motivation? (money, lodging, personal items, etc.)</a:t>
            </a:r>
          </a:p>
          <a:p>
            <a:pPr>
              <a:buFont typeface="Wingdings" panose="05000000000000000000" pitchFamily="2" charset="2"/>
              <a:buChar char="§"/>
            </a:pPr>
            <a:r>
              <a:rPr lang="en-US" dirty="0"/>
              <a:t>Are they seeking validation or attention from strangers? (sad, depressed, lonely, isolating)</a:t>
            </a:r>
          </a:p>
          <a:p>
            <a:pPr>
              <a:buFont typeface="Wingdings" panose="05000000000000000000" pitchFamily="2" charset="2"/>
              <a:buChar char="§"/>
            </a:pPr>
            <a:r>
              <a:rPr lang="en-US" dirty="0"/>
              <a:t>Is this a YPSB</a:t>
            </a:r>
            <a:r>
              <a:rPr lang="en-US" dirty="0">
                <a:solidFill>
                  <a:srgbClr val="FF9900"/>
                </a:solidFill>
              </a:rPr>
              <a:t>*</a:t>
            </a:r>
            <a:r>
              <a:rPr lang="en-US" dirty="0"/>
              <a:t>?</a:t>
            </a:r>
          </a:p>
          <a:p>
            <a:pPr>
              <a:buFont typeface="Wingdings" panose="05000000000000000000" pitchFamily="2" charset="2"/>
              <a:buChar char="§"/>
            </a:pPr>
            <a:r>
              <a:rPr lang="en-US" dirty="0"/>
              <a:t>Are they genuinely looking for love online with older people?</a:t>
            </a:r>
          </a:p>
          <a:p>
            <a:pPr>
              <a:buFont typeface="Wingdings" panose="05000000000000000000" pitchFamily="2" charset="2"/>
              <a:buChar char="§"/>
            </a:pPr>
            <a:r>
              <a:rPr lang="en-US" dirty="0"/>
              <a:t>Does this youth have disabilities? (more vulnerable/naïve, trusting)</a:t>
            </a:r>
          </a:p>
        </p:txBody>
      </p:sp>
      <p:sp>
        <p:nvSpPr>
          <p:cNvPr id="5" name="Slide Number Placeholder 4">
            <a:extLst>
              <a:ext uri="{FF2B5EF4-FFF2-40B4-BE49-F238E27FC236}">
                <a16:creationId xmlns:a16="http://schemas.microsoft.com/office/drawing/2014/main" id="{529718BB-B8B2-A2F2-438E-F115127EEC72}"/>
              </a:ext>
            </a:extLst>
          </p:cNvPr>
          <p:cNvSpPr>
            <a:spLocks noGrp="1"/>
          </p:cNvSpPr>
          <p:nvPr>
            <p:ph type="sldNum" sz="quarter" idx="12"/>
          </p:nvPr>
        </p:nvSpPr>
        <p:spPr/>
        <p:txBody>
          <a:bodyPr/>
          <a:lstStyle/>
          <a:p>
            <a:fld id="{6D22F896-40B5-4ADD-8801-0D06FADFA095}" type="slidenum">
              <a:rPr lang="en-US" smtClean="0"/>
              <a:t>17</a:t>
            </a:fld>
            <a:endParaRPr lang="en-US" dirty="0"/>
          </a:p>
        </p:txBody>
      </p:sp>
      <p:sp>
        <p:nvSpPr>
          <p:cNvPr id="6" name="TextBox 5">
            <a:extLst>
              <a:ext uri="{FF2B5EF4-FFF2-40B4-BE49-F238E27FC236}">
                <a16:creationId xmlns:a16="http://schemas.microsoft.com/office/drawing/2014/main" id="{44149B2F-41EB-5B81-7FC3-CAFDDBB730FC}"/>
              </a:ext>
            </a:extLst>
          </p:cNvPr>
          <p:cNvSpPr txBox="1"/>
          <p:nvPr/>
        </p:nvSpPr>
        <p:spPr>
          <a:xfrm>
            <a:off x="4477929" y="5745334"/>
            <a:ext cx="3236142" cy="307777"/>
          </a:xfrm>
          <a:prstGeom prst="rect">
            <a:avLst/>
          </a:prstGeom>
          <a:noFill/>
        </p:spPr>
        <p:txBody>
          <a:bodyPr wrap="none" rtlCol="0">
            <a:spAutoFit/>
          </a:bodyPr>
          <a:lstStyle/>
          <a:p>
            <a:r>
              <a:rPr lang="en-US" sz="1400" dirty="0">
                <a:solidFill>
                  <a:srgbClr val="FF9900"/>
                </a:solidFill>
              </a:rPr>
              <a:t>*Youth with Problematic Sexual Behaviors</a:t>
            </a:r>
          </a:p>
        </p:txBody>
      </p:sp>
    </p:spTree>
    <p:extLst>
      <p:ext uri="{BB962C8B-B14F-4D97-AF65-F5344CB8AC3E}">
        <p14:creationId xmlns:p14="http://schemas.microsoft.com/office/powerpoint/2010/main" val="20789386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rgbClr val="FF9900"/>
            </a:gs>
            <a:gs pos="0">
              <a:schemeClr val="bg2">
                <a:tint val="94000"/>
                <a:satMod val="80000"/>
                <a:lumMod val="106000"/>
              </a:schemeClr>
            </a:gs>
            <a:gs pos="85000">
              <a:schemeClr val="bg2">
                <a:lumMod val="90000"/>
              </a:schemeClr>
            </a:gs>
          </a:gsLst>
          <a:lin ang="2700000" scaled="1"/>
          <a:tileRect/>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3522FE7-5A29-4EF6-B1EF-2CA55748A7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11" name="Picture 10">
            <a:extLst>
              <a:ext uri="{FF2B5EF4-FFF2-40B4-BE49-F238E27FC236}">
                <a16:creationId xmlns:a16="http://schemas.microsoft.com/office/drawing/2014/main" id="{C2192E09-EBC7-416C-B887-DFF915D7F4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3" name="Straight Connector 12">
            <a:extLst>
              <a:ext uri="{FF2B5EF4-FFF2-40B4-BE49-F238E27FC236}">
                <a16:creationId xmlns:a16="http://schemas.microsoft.com/office/drawing/2014/main" id="{2924498D-E084-44BE-A196-CFCE355643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3BBC7667-C352-4842-9AFD-E5C16AD002F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7" name="Rectangle 16">
            <a:extLst>
              <a:ext uri="{FF2B5EF4-FFF2-40B4-BE49-F238E27FC236}">
                <a16:creationId xmlns:a16="http://schemas.microsoft.com/office/drawing/2014/main" id="{2FDF9410-E530-4E71-A2C0-4C24B48964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5B727D0-B601-0C4C-F54C-5B462BE47F71}"/>
              </a:ext>
            </a:extLst>
          </p:cNvPr>
          <p:cNvSpPr>
            <a:spLocks noGrp="1"/>
          </p:cNvSpPr>
          <p:nvPr>
            <p:ph type="title"/>
          </p:nvPr>
        </p:nvSpPr>
        <p:spPr>
          <a:xfrm>
            <a:off x="1752966" y="303663"/>
            <a:ext cx="8686800" cy="706075"/>
          </a:xfrm>
        </p:spPr>
        <p:txBody>
          <a:bodyPr vert="horz" lIns="91440" tIns="45720" rIns="91440" bIns="0" rtlCol="0" anchor="ctr">
            <a:normAutofit/>
          </a:bodyPr>
          <a:lstStyle/>
          <a:p>
            <a:pPr algn="ctr"/>
            <a:r>
              <a:rPr lang="en-US" sz="3500" dirty="0"/>
              <a:t>So, what do you say?</a:t>
            </a:r>
          </a:p>
        </p:txBody>
      </p:sp>
      <p:sp>
        <p:nvSpPr>
          <p:cNvPr id="3" name="Text Placeholder 2">
            <a:extLst>
              <a:ext uri="{FF2B5EF4-FFF2-40B4-BE49-F238E27FC236}">
                <a16:creationId xmlns:a16="http://schemas.microsoft.com/office/drawing/2014/main" id="{92222A8E-F988-6524-A90B-599F9A9679E5}"/>
              </a:ext>
            </a:extLst>
          </p:cNvPr>
          <p:cNvSpPr>
            <a:spLocks noGrp="1"/>
          </p:cNvSpPr>
          <p:nvPr>
            <p:ph type="body" idx="1"/>
          </p:nvPr>
        </p:nvSpPr>
        <p:spPr>
          <a:xfrm>
            <a:off x="1752966" y="1170310"/>
            <a:ext cx="8686800" cy="5067369"/>
          </a:xfrm>
        </p:spPr>
        <p:txBody>
          <a:bodyPr vert="horz" lIns="91440" tIns="91440" rIns="91440" bIns="91440" rtlCol="0">
            <a:normAutofit lnSpcReduction="10000"/>
          </a:bodyPr>
          <a:lstStyle/>
          <a:p>
            <a:pPr marL="285750" indent="-285750">
              <a:buFont typeface="Wingdings" panose="05000000000000000000" pitchFamily="2" charset="2"/>
              <a:buChar char="v"/>
            </a:pPr>
            <a:r>
              <a:rPr lang="en-US" dirty="0">
                <a:solidFill>
                  <a:schemeClr val="tx1">
                    <a:lumMod val="85000"/>
                    <a:lumOff val="15000"/>
                  </a:schemeClr>
                </a:solidFill>
              </a:rPr>
              <a:t>“Unfortunately, not everyone online has good intentions”.</a:t>
            </a:r>
          </a:p>
          <a:p>
            <a:pPr marL="742950" lvl="1" indent="-285750">
              <a:buFont typeface="Wingdings" panose="05000000000000000000" pitchFamily="2" charset="2"/>
              <a:buChar char="v"/>
            </a:pPr>
            <a:r>
              <a:rPr lang="en-US" b="0" i="0" dirty="0">
                <a:solidFill>
                  <a:schemeClr val="tx1">
                    <a:lumMod val="85000"/>
                    <a:lumOff val="15000"/>
                  </a:schemeClr>
                </a:solidFill>
                <a:effectLst/>
              </a:rPr>
              <a:t>Per NSPCC*,</a:t>
            </a:r>
            <a:r>
              <a:rPr lang="en-US" i="0" dirty="0">
                <a:solidFill>
                  <a:schemeClr val="tx1">
                    <a:lumMod val="85000"/>
                    <a:lumOff val="15000"/>
                  </a:schemeClr>
                </a:solidFill>
                <a:effectLst/>
              </a:rPr>
              <a:t> over 200,000 secondary school kids have been groomed online.</a:t>
            </a:r>
          </a:p>
          <a:p>
            <a:pPr marL="742950" lvl="1" indent="-285750">
              <a:buFont typeface="Wingdings" panose="05000000000000000000" pitchFamily="2" charset="2"/>
              <a:buChar char="v"/>
            </a:pPr>
            <a:r>
              <a:rPr lang="en-US" dirty="0">
                <a:solidFill>
                  <a:schemeClr val="tx1">
                    <a:lumMod val="85000"/>
                    <a:lumOff val="15000"/>
                  </a:schemeClr>
                </a:solidFill>
              </a:rPr>
              <a:t>1 in 8 American youth has been solicited for sexual favors online.</a:t>
            </a:r>
          </a:p>
          <a:p>
            <a:pPr marL="285750" indent="-285750">
              <a:buFont typeface="Wingdings" panose="05000000000000000000" pitchFamily="2" charset="2"/>
              <a:buChar char="v"/>
            </a:pPr>
            <a:r>
              <a:rPr lang="en-US" dirty="0">
                <a:solidFill>
                  <a:schemeClr val="tx1">
                    <a:lumMod val="85000"/>
                    <a:lumOff val="15000"/>
                  </a:schemeClr>
                </a:solidFill>
              </a:rPr>
              <a:t>“Sometimes kids are tempted to send explicit or nude photos, but it’s not always safe”.</a:t>
            </a:r>
          </a:p>
          <a:p>
            <a:pPr marL="742950" lvl="1" indent="-285750">
              <a:buFont typeface="Wingdings" panose="05000000000000000000" pitchFamily="2" charset="2"/>
              <a:buChar char="v"/>
            </a:pPr>
            <a:r>
              <a:rPr lang="en-US" dirty="0">
                <a:solidFill>
                  <a:schemeClr val="tx1">
                    <a:lumMod val="85000"/>
                    <a:lumOff val="15000"/>
                  </a:schemeClr>
                </a:solidFill>
              </a:rPr>
              <a:t>These photos or videos may become public or get posted and shared.</a:t>
            </a:r>
          </a:p>
          <a:p>
            <a:pPr marL="742950" lvl="1" indent="-285750">
              <a:buFont typeface="Wingdings" panose="05000000000000000000" pitchFamily="2" charset="2"/>
              <a:buChar char="v"/>
            </a:pPr>
            <a:r>
              <a:rPr lang="en-US" dirty="0">
                <a:solidFill>
                  <a:schemeClr val="tx1">
                    <a:lumMod val="85000"/>
                    <a:lumOff val="15000"/>
                  </a:schemeClr>
                </a:solidFill>
              </a:rPr>
              <a:t>The receiver may use that info or image against you later to force, threaten or coerce you into sending more or maybe even worse.</a:t>
            </a:r>
          </a:p>
          <a:p>
            <a:pPr marL="285750" indent="-285750">
              <a:buFont typeface="Wingdings" panose="05000000000000000000" pitchFamily="2" charset="2"/>
              <a:buChar char="v"/>
            </a:pPr>
            <a:r>
              <a:rPr lang="en-US" dirty="0">
                <a:solidFill>
                  <a:schemeClr val="tx1">
                    <a:lumMod val="85000"/>
                    <a:lumOff val="15000"/>
                  </a:schemeClr>
                </a:solidFill>
              </a:rPr>
              <a:t>“No matter what, even if you think I’ll be mad, you can come to me, and we’ll deal with it together.”</a:t>
            </a:r>
          </a:p>
          <a:p>
            <a:pPr marL="742950" lvl="1" indent="-285750">
              <a:buFont typeface="Wingdings" panose="05000000000000000000" pitchFamily="2" charset="2"/>
              <a:buChar char="v"/>
            </a:pPr>
            <a:endParaRPr lang="en-US" dirty="0">
              <a:solidFill>
                <a:schemeClr val="bg1">
                  <a:lumMod val="50000"/>
                </a:schemeClr>
              </a:solidFill>
            </a:endParaRPr>
          </a:p>
          <a:p>
            <a:pPr marL="285750" indent="-285750">
              <a:buFont typeface="Wingdings" panose="05000000000000000000" pitchFamily="2" charset="2"/>
              <a:buChar char="v"/>
            </a:pPr>
            <a:endParaRPr lang="en-US" dirty="0">
              <a:solidFill>
                <a:schemeClr val="tx1">
                  <a:lumMod val="85000"/>
                  <a:lumOff val="15000"/>
                </a:schemeClr>
              </a:solidFill>
            </a:endParaRPr>
          </a:p>
          <a:p>
            <a:pPr marL="285750" indent="-285750">
              <a:buFont typeface="Wingdings" panose="05000000000000000000" pitchFamily="2" charset="2"/>
              <a:buChar char="v"/>
            </a:pPr>
            <a:r>
              <a:rPr lang="en-US" dirty="0">
                <a:solidFill>
                  <a:schemeClr val="tx1">
                    <a:lumMod val="85000"/>
                    <a:lumOff val="15000"/>
                  </a:schemeClr>
                </a:solidFill>
              </a:rPr>
              <a:t>Sometimes kids need to hear a loved one say they’re not mad at them, but at the situation or the person who made the child upset or unsafe </a:t>
            </a:r>
            <a:r>
              <a:rPr lang="en-US" b="1" dirty="0">
                <a:solidFill>
                  <a:schemeClr val="tx1">
                    <a:lumMod val="85000"/>
                    <a:lumOff val="15000"/>
                  </a:schemeClr>
                </a:solidFill>
              </a:rPr>
              <a:t>and that it’s ok to tell</a:t>
            </a:r>
            <a:r>
              <a:rPr lang="en-US" dirty="0">
                <a:solidFill>
                  <a:schemeClr val="tx1">
                    <a:lumMod val="85000"/>
                    <a:lumOff val="15000"/>
                  </a:schemeClr>
                </a:solidFill>
              </a:rPr>
              <a:t>.</a:t>
            </a:r>
          </a:p>
        </p:txBody>
      </p:sp>
      <p:sp>
        <p:nvSpPr>
          <p:cNvPr id="4" name="Slide Number Placeholder 3">
            <a:extLst>
              <a:ext uri="{FF2B5EF4-FFF2-40B4-BE49-F238E27FC236}">
                <a16:creationId xmlns:a16="http://schemas.microsoft.com/office/drawing/2014/main" id="{CBAC14C8-BEAD-D4C9-7399-11D115017630}"/>
              </a:ext>
            </a:extLst>
          </p:cNvPr>
          <p:cNvSpPr>
            <a:spLocks noGrp="1"/>
          </p:cNvSpPr>
          <p:nvPr>
            <p:ph type="sldNum" sz="quarter" idx="12"/>
          </p:nvPr>
        </p:nvSpPr>
        <p:spPr>
          <a:xfrm>
            <a:off x="802742" y="232118"/>
            <a:ext cx="811019" cy="503578"/>
          </a:xfrm>
        </p:spPr>
        <p:txBody>
          <a:bodyPr vert="horz" lIns="91440" tIns="45720" rIns="91440" bIns="45720" rtlCol="0" anchor="t">
            <a:normAutofit/>
          </a:bodyPr>
          <a:lstStyle/>
          <a:p>
            <a:pPr>
              <a:lnSpc>
                <a:spcPct val="90000"/>
              </a:lnSpc>
              <a:spcAft>
                <a:spcPts val="600"/>
              </a:spcAft>
            </a:pPr>
            <a:fld id="{6D22F896-40B5-4ADD-8801-0D06FADFA095}" type="slidenum">
              <a:rPr lang="en-US" kern="1200" dirty="0">
                <a:solidFill>
                  <a:schemeClr val="accent1"/>
                </a:solidFill>
                <a:latin typeface="+mn-lt"/>
                <a:ea typeface="+mn-ea"/>
                <a:cs typeface="+mn-cs"/>
              </a:rPr>
              <a:pPr>
                <a:lnSpc>
                  <a:spcPct val="90000"/>
                </a:lnSpc>
                <a:spcAft>
                  <a:spcPts val="600"/>
                </a:spcAft>
              </a:pPr>
              <a:t>18</a:t>
            </a:fld>
            <a:endParaRPr lang="en-US" kern="1200" dirty="0">
              <a:solidFill>
                <a:schemeClr val="accent1"/>
              </a:solidFill>
              <a:latin typeface="+mn-lt"/>
              <a:ea typeface="+mn-ea"/>
              <a:cs typeface="+mn-cs"/>
            </a:endParaRPr>
          </a:p>
        </p:txBody>
      </p:sp>
      <p:cxnSp>
        <p:nvCxnSpPr>
          <p:cNvPr id="19" name="Straight Connector 18">
            <a:extLst>
              <a:ext uri="{FF2B5EF4-FFF2-40B4-BE49-F238E27FC236}">
                <a16:creationId xmlns:a16="http://schemas.microsoft.com/office/drawing/2014/main" id="{53268B1E-8861-4702-9529-5A8FB23A618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752966" y="1094758"/>
            <a:ext cx="8686800" cy="0"/>
          </a:xfrm>
          <a:prstGeom prst="line">
            <a:avLst/>
          </a:prstGeom>
          <a:ln w="31750"/>
        </p:spPr>
        <p:style>
          <a:lnRef idx="3">
            <a:schemeClr val="accent1"/>
          </a:lnRef>
          <a:fillRef idx="0">
            <a:schemeClr val="accent1"/>
          </a:fillRef>
          <a:effectRef idx="2">
            <a:schemeClr val="accent1"/>
          </a:effectRef>
          <a:fontRef idx="minor">
            <a:schemeClr val="tx1"/>
          </a:fontRef>
        </p:style>
      </p:cxnSp>
      <p:cxnSp>
        <p:nvCxnSpPr>
          <p:cNvPr id="21" name="Straight Connector 20">
            <a:extLst>
              <a:ext uri="{FF2B5EF4-FFF2-40B4-BE49-F238E27FC236}">
                <a16:creationId xmlns:a16="http://schemas.microsoft.com/office/drawing/2014/main" id="{BC6646AE-8FD6-411E-8640-6CCB250D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752966" y="4923706"/>
            <a:ext cx="868680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5" name="TextBox 4">
            <a:extLst>
              <a:ext uri="{FF2B5EF4-FFF2-40B4-BE49-F238E27FC236}">
                <a16:creationId xmlns:a16="http://schemas.microsoft.com/office/drawing/2014/main" id="{9DB69F86-E547-B8DC-0D52-585AF980929B}"/>
              </a:ext>
            </a:extLst>
          </p:cNvPr>
          <p:cNvSpPr txBox="1"/>
          <p:nvPr/>
        </p:nvSpPr>
        <p:spPr>
          <a:xfrm>
            <a:off x="210455" y="6393951"/>
            <a:ext cx="4622676" cy="307777"/>
          </a:xfrm>
          <a:prstGeom prst="rect">
            <a:avLst/>
          </a:prstGeom>
          <a:noFill/>
        </p:spPr>
        <p:txBody>
          <a:bodyPr wrap="none" rtlCol="0">
            <a:spAutoFit/>
          </a:bodyPr>
          <a:lstStyle/>
          <a:p>
            <a:r>
              <a:rPr lang="en-US" sz="1400" dirty="0">
                <a:solidFill>
                  <a:srgbClr val="FF9900"/>
                </a:solidFill>
              </a:rPr>
              <a:t>*UK’s National Society for Prevention of Cruelty to Children</a:t>
            </a:r>
          </a:p>
        </p:txBody>
      </p:sp>
    </p:spTree>
    <p:extLst>
      <p:ext uri="{BB962C8B-B14F-4D97-AF65-F5344CB8AC3E}">
        <p14:creationId xmlns:p14="http://schemas.microsoft.com/office/powerpoint/2010/main" val="18440200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351C7-6AEE-4FEA-97B8-B86A9C44C30C}"/>
              </a:ext>
            </a:extLst>
          </p:cNvPr>
          <p:cNvSpPr>
            <a:spLocks noGrp="1"/>
          </p:cNvSpPr>
          <p:nvPr>
            <p:ph type="title"/>
          </p:nvPr>
        </p:nvSpPr>
        <p:spPr>
          <a:xfrm>
            <a:off x="1451579" y="1302551"/>
            <a:ext cx="9603275" cy="551203"/>
          </a:xfrm>
        </p:spPr>
        <p:txBody>
          <a:bodyPr/>
          <a:lstStyle/>
          <a:p>
            <a:pPr algn="ctr"/>
            <a:r>
              <a:rPr lang="en-US" dirty="0"/>
              <a:t>What we’re CONCERNED ABOUT</a:t>
            </a:r>
          </a:p>
        </p:txBody>
      </p:sp>
      <p:sp>
        <p:nvSpPr>
          <p:cNvPr id="4" name="Slide Number Placeholder 3">
            <a:extLst>
              <a:ext uri="{FF2B5EF4-FFF2-40B4-BE49-F238E27FC236}">
                <a16:creationId xmlns:a16="http://schemas.microsoft.com/office/drawing/2014/main" id="{8E50FA0A-200F-46A6-A024-0DA5EB9365CE}"/>
              </a:ext>
            </a:extLst>
          </p:cNvPr>
          <p:cNvSpPr>
            <a:spLocks noGrp="1"/>
          </p:cNvSpPr>
          <p:nvPr>
            <p:ph type="sldNum" sz="quarter" idx="12"/>
          </p:nvPr>
        </p:nvSpPr>
        <p:spPr/>
        <p:txBody>
          <a:bodyPr/>
          <a:lstStyle/>
          <a:p>
            <a:fld id="{6D22F896-40B5-4ADD-8801-0D06FADFA095}" type="slidenum">
              <a:rPr lang="en-US" smtClean="0"/>
              <a:t>19</a:t>
            </a:fld>
            <a:endParaRPr lang="en-US" dirty="0"/>
          </a:p>
        </p:txBody>
      </p:sp>
      <p:pic>
        <p:nvPicPr>
          <p:cNvPr id="6" name="Picture 5" descr="Graphical user interface, application&#10;&#10;Description automatically generated">
            <a:extLst>
              <a:ext uri="{FF2B5EF4-FFF2-40B4-BE49-F238E27FC236}">
                <a16:creationId xmlns:a16="http://schemas.microsoft.com/office/drawing/2014/main" id="{D3305359-7D5B-4B86-9883-26DAC63D04C4}"/>
              </a:ext>
            </a:extLst>
          </p:cNvPr>
          <p:cNvPicPr>
            <a:picLocks noChangeAspect="1"/>
          </p:cNvPicPr>
          <p:nvPr/>
        </p:nvPicPr>
        <p:blipFill>
          <a:blip r:embed="rId3"/>
          <a:stretch>
            <a:fillRect/>
          </a:stretch>
        </p:blipFill>
        <p:spPr>
          <a:xfrm>
            <a:off x="6323688" y="2171025"/>
            <a:ext cx="3822686" cy="1379440"/>
          </a:xfrm>
          <a:prstGeom prst="rect">
            <a:avLst/>
          </a:prstGeom>
        </p:spPr>
      </p:pic>
      <p:pic>
        <p:nvPicPr>
          <p:cNvPr id="7" name="Picture 2">
            <a:extLst>
              <a:ext uri="{FF2B5EF4-FFF2-40B4-BE49-F238E27FC236}">
                <a16:creationId xmlns:a16="http://schemas.microsoft.com/office/drawing/2014/main" id="{3887EF87-C6FA-4AD8-A7C1-07AE1ED361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25773" y="3869063"/>
            <a:ext cx="3822686" cy="145798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F7D5E4CC-6622-45BF-91A2-B9E236262C28}"/>
              </a:ext>
            </a:extLst>
          </p:cNvPr>
          <p:cNvPicPr>
            <a:picLocks noChangeAspect="1"/>
          </p:cNvPicPr>
          <p:nvPr/>
        </p:nvPicPr>
        <p:blipFill>
          <a:blip r:embed="rId5"/>
          <a:stretch>
            <a:fillRect/>
          </a:stretch>
        </p:blipFill>
        <p:spPr>
          <a:xfrm>
            <a:off x="638616" y="2776537"/>
            <a:ext cx="1304925" cy="1304925"/>
          </a:xfrm>
          <a:prstGeom prst="rect">
            <a:avLst/>
          </a:prstGeom>
        </p:spPr>
      </p:pic>
      <p:sp>
        <p:nvSpPr>
          <p:cNvPr id="8" name="TextBox 7">
            <a:extLst>
              <a:ext uri="{FF2B5EF4-FFF2-40B4-BE49-F238E27FC236}">
                <a16:creationId xmlns:a16="http://schemas.microsoft.com/office/drawing/2014/main" id="{14D101D7-26B0-4339-8FF9-87E0EC00AED9}"/>
              </a:ext>
            </a:extLst>
          </p:cNvPr>
          <p:cNvSpPr txBox="1"/>
          <p:nvPr/>
        </p:nvSpPr>
        <p:spPr>
          <a:xfrm>
            <a:off x="1943541" y="2788745"/>
            <a:ext cx="2784802" cy="1323439"/>
          </a:xfrm>
          <a:prstGeom prst="rect">
            <a:avLst/>
          </a:prstGeom>
          <a:solidFill>
            <a:schemeClr val="bg1"/>
          </a:solidFill>
        </p:spPr>
        <p:txBody>
          <a:bodyPr wrap="square" rtlCol="0">
            <a:spAutoFit/>
          </a:bodyPr>
          <a:lstStyle/>
          <a:p>
            <a:r>
              <a:rPr lang="en-US" sz="1600" dirty="0" err="1">
                <a:latin typeface="Arial" panose="020B0604020202020204" pitchFamily="34" charset="0"/>
                <a:ea typeface="Cambria" panose="02040503050406030204" pitchFamily="18" charset="0"/>
                <a:cs typeface="Arial" panose="020B0604020202020204" pitchFamily="34" charset="0"/>
              </a:rPr>
              <a:t>Hily</a:t>
            </a:r>
            <a:r>
              <a:rPr lang="en-US" sz="1600" dirty="0">
                <a:latin typeface="Arial" panose="020B0604020202020204" pitchFamily="34" charset="0"/>
                <a:ea typeface="Cambria" panose="02040503050406030204" pitchFamily="18" charset="0"/>
                <a:cs typeface="Arial" panose="020B0604020202020204" pitchFamily="34" charset="0"/>
              </a:rPr>
              <a:t> – Free dating app youth are using but it’s supposed to be adult only.</a:t>
            </a:r>
          </a:p>
          <a:p>
            <a:r>
              <a:rPr lang="en-US" sz="1600" dirty="0">
                <a:latin typeface="Arial" panose="020B0604020202020204" pitchFamily="34" charset="0"/>
                <a:ea typeface="Cambria" panose="02040503050406030204" pitchFamily="18" charset="0"/>
                <a:cs typeface="Arial" panose="020B0604020202020204" pitchFamily="34" charset="0"/>
              </a:rPr>
              <a:t>2021 Top 10 Dating App</a:t>
            </a:r>
          </a:p>
          <a:p>
            <a:endParaRPr lang="en-US" sz="1600" dirty="0">
              <a:latin typeface="Arial" panose="020B0604020202020204" pitchFamily="34" charset="0"/>
              <a:ea typeface="Cambria" panose="02040503050406030204" pitchFamily="18" charset="0"/>
              <a:cs typeface="Arial" panose="020B0604020202020204" pitchFamily="34" charset="0"/>
            </a:endParaRPr>
          </a:p>
        </p:txBody>
      </p:sp>
      <p:pic>
        <p:nvPicPr>
          <p:cNvPr id="11" name="Picture 10" descr="A picture containing pool ball, clipart&#10;&#10;Description automatically generated">
            <a:hlinkClick r:id="rId6" tgtFrame="_blank" tooltip="MeetMe"/>
            <a:extLst>
              <a:ext uri="{FF2B5EF4-FFF2-40B4-BE49-F238E27FC236}">
                <a16:creationId xmlns:a16="http://schemas.microsoft.com/office/drawing/2014/main" id="{F4D5359B-231B-2528-45C4-46A569369097}"/>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603144" y="4558477"/>
            <a:ext cx="1039182" cy="891535"/>
          </a:xfrm>
          <a:prstGeom prst="rect">
            <a:avLst/>
          </a:prstGeom>
          <a:noFill/>
          <a:ln>
            <a:noFill/>
          </a:ln>
        </p:spPr>
      </p:pic>
      <p:pic>
        <p:nvPicPr>
          <p:cNvPr id="12" name="Picture 11" descr="Tumblr">
            <a:hlinkClick r:id="rId8" tgtFrame="&quot;_blank&quot;" tooltip="&quot;Tumblr&quot;"/>
            <a:extLst>
              <a:ext uri="{FF2B5EF4-FFF2-40B4-BE49-F238E27FC236}">
                <a16:creationId xmlns:a16="http://schemas.microsoft.com/office/drawing/2014/main" id="{837AE493-C573-95D7-ADCC-1A5F03B5C770}"/>
              </a:ext>
            </a:extLst>
          </p:cNvPr>
          <p:cNvPicPr/>
          <p:nvPr/>
        </p:nvPicPr>
        <p:blipFill>
          <a:blip r:embed="rId9">
            <a:extLst>
              <a:ext uri="{28A0092B-C50C-407E-A947-70E740481C1C}">
                <a14:useLocalDpi xmlns:a14="http://schemas.microsoft.com/office/drawing/2010/main" val="0"/>
              </a:ext>
            </a:extLst>
          </a:blip>
          <a:srcRect/>
          <a:stretch>
            <a:fillRect/>
          </a:stretch>
        </p:blipFill>
        <p:spPr bwMode="auto">
          <a:xfrm>
            <a:off x="2356523" y="4733285"/>
            <a:ext cx="926174" cy="891535"/>
          </a:xfrm>
          <a:prstGeom prst="rect">
            <a:avLst/>
          </a:prstGeom>
          <a:noFill/>
          <a:ln>
            <a:noFill/>
          </a:ln>
        </p:spPr>
      </p:pic>
      <p:pic>
        <p:nvPicPr>
          <p:cNvPr id="13" name="Picture 12" descr="Tinder">
            <a:hlinkClick r:id="rId10" tgtFrame="&quot;_blank&quot;" tooltip="&quot;Tinder&quot;"/>
            <a:extLst>
              <a:ext uri="{FF2B5EF4-FFF2-40B4-BE49-F238E27FC236}">
                <a16:creationId xmlns:a16="http://schemas.microsoft.com/office/drawing/2014/main" id="{9695EA4D-A889-EFC0-7FB4-2679672A019E}"/>
              </a:ext>
            </a:extLst>
          </p:cNvPr>
          <p:cNvPicPr/>
          <p:nvPr/>
        </p:nvPicPr>
        <p:blipFill rotWithShape="1">
          <a:blip r:embed="rId11">
            <a:extLst>
              <a:ext uri="{28A0092B-C50C-407E-A947-70E740481C1C}">
                <a14:useLocalDpi xmlns:a14="http://schemas.microsoft.com/office/drawing/2010/main" val="0"/>
              </a:ext>
            </a:extLst>
          </a:blip>
          <a:srcRect l="14879" t="14697" r="15951" b="12827"/>
          <a:stretch/>
        </p:blipFill>
        <p:spPr bwMode="auto">
          <a:xfrm>
            <a:off x="3996894" y="4390447"/>
            <a:ext cx="1242566" cy="970203"/>
          </a:xfrm>
          <a:prstGeom prst="rect">
            <a:avLst/>
          </a:prstGeom>
          <a:noFill/>
          <a:ln>
            <a:noFill/>
          </a:ln>
        </p:spPr>
      </p:pic>
    </p:spTree>
    <p:extLst>
      <p:ext uri="{BB962C8B-B14F-4D97-AF65-F5344CB8AC3E}">
        <p14:creationId xmlns:p14="http://schemas.microsoft.com/office/powerpoint/2010/main" val="14957795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gradFill>
          <a:gsLst>
            <a:gs pos="81000">
              <a:schemeClr val="accent1">
                <a:lumMod val="20000"/>
                <a:lumOff val="80000"/>
              </a:schemeClr>
            </a:gs>
            <a:gs pos="1500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7893A-7363-4C2D-A511-C794512157A6}"/>
              </a:ext>
            </a:extLst>
          </p:cNvPr>
          <p:cNvSpPr>
            <a:spLocks noGrp="1"/>
          </p:cNvSpPr>
          <p:nvPr>
            <p:ph type="title"/>
          </p:nvPr>
        </p:nvSpPr>
        <p:spPr>
          <a:xfrm>
            <a:off x="1449217" y="1213338"/>
            <a:ext cx="9605635" cy="650856"/>
          </a:xfrm>
        </p:spPr>
        <p:txBody>
          <a:bodyPr>
            <a:normAutofit fontScale="90000"/>
          </a:bodyPr>
          <a:lstStyle/>
          <a:p>
            <a:pPr algn="ctr"/>
            <a:r>
              <a:rPr lang="en-US" dirty="0"/>
              <a:t>Today’s agenda</a:t>
            </a:r>
            <a:br>
              <a:rPr lang="en-US" dirty="0"/>
            </a:br>
            <a:endParaRPr lang="en-US" dirty="0"/>
          </a:p>
        </p:txBody>
      </p:sp>
      <p:sp>
        <p:nvSpPr>
          <p:cNvPr id="3" name="Content Placeholder 2">
            <a:extLst>
              <a:ext uri="{FF2B5EF4-FFF2-40B4-BE49-F238E27FC236}">
                <a16:creationId xmlns:a16="http://schemas.microsoft.com/office/drawing/2014/main" id="{77AC6C89-22BA-463B-9387-B4979B9B5A5F}"/>
              </a:ext>
            </a:extLst>
          </p:cNvPr>
          <p:cNvSpPr>
            <a:spLocks noGrp="1"/>
          </p:cNvSpPr>
          <p:nvPr>
            <p:ph sz="half" idx="1"/>
          </p:nvPr>
        </p:nvSpPr>
        <p:spPr>
          <a:xfrm>
            <a:off x="1447331" y="2017343"/>
            <a:ext cx="4645152" cy="3442130"/>
          </a:xfrm>
        </p:spPr>
        <p:txBody>
          <a:bodyPr/>
          <a:lstStyle/>
          <a:p>
            <a:pPr algn="ctr"/>
            <a:r>
              <a:rPr lang="en-US" dirty="0"/>
              <a:t>Typical Uses &amp; Access</a:t>
            </a:r>
          </a:p>
          <a:p>
            <a:pPr algn="ctr"/>
            <a:r>
              <a:rPr lang="en-US" dirty="0"/>
              <a:t>The ‘Other’ Talk</a:t>
            </a:r>
          </a:p>
          <a:p>
            <a:pPr algn="ctr"/>
            <a:r>
              <a:rPr lang="en-US" dirty="0"/>
              <a:t>The Numbers</a:t>
            </a:r>
          </a:p>
          <a:p>
            <a:pPr algn="ctr"/>
            <a:r>
              <a:rPr lang="en-US" dirty="0"/>
              <a:t>Bullying and Cyberbullying</a:t>
            </a:r>
          </a:p>
        </p:txBody>
      </p:sp>
      <p:sp>
        <p:nvSpPr>
          <p:cNvPr id="4" name="Content Placeholder 3">
            <a:extLst>
              <a:ext uri="{FF2B5EF4-FFF2-40B4-BE49-F238E27FC236}">
                <a16:creationId xmlns:a16="http://schemas.microsoft.com/office/drawing/2014/main" id="{C50A41A5-E68F-4FCB-8F9E-4E1AA2430BD0}"/>
              </a:ext>
            </a:extLst>
          </p:cNvPr>
          <p:cNvSpPr>
            <a:spLocks noGrp="1"/>
          </p:cNvSpPr>
          <p:nvPr>
            <p:ph sz="half" idx="2"/>
          </p:nvPr>
        </p:nvSpPr>
        <p:spPr/>
        <p:txBody>
          <a:bodyPr/>
          <a:lstStyle/>
          <a:p>
            <a:pPr algn="ctr"/>
            <a:r>
              <a:rPr lang="en-US" dirty="0"/>
              <a:t>Grooming</a:t>
            </a:r>
          </a:p>
          <a:p>
            <a:pPr algn="ctr"/>
            <a:r>
              <a:rPr lang="en-US" dirty="0"/>
              <a:t>Parental Control Options</a:t>
            </a:r>
          </a:p>
          <a:p>
            <a:pPr algn="ctr"/>
            <a:r>
              <a:rPr lang="en-US" dirty="0"/>
              <a:t>Online Dating</a:t>
            </a:r>
          </a:p>
          <a:p>
            <a:pPr algn="ctr"/>
            <a:r>
              <a:rPr lang="en-US" dirty="0"/>
              <a:t>Help and Resources</a:t>
            </a:r>
          </a:p>
          <a:p>
            <a:pPr marL="0" indent="0">
              <a:buNone/>
            </a:pPr>
            <a:endParaRPr lang="en-US" dirty="0"/>
          </a:p>
        </p:txBody>
      </p:sp>
      <p:sp>
        <p:nvSpPr>
          <p:cNvPr id="9" name="Slide Number Placeholder 8">
            <a:extLst>
              <a:ext uri="{FF2B5EF4-FFF2-40B4-BE49-F238E27FC236}">
                <a16:creationId xmlns:a16="http://schemas.microsoft.com/office/drawing/2014/main" id="{3B2A76E6-8E40-4EFB-BAB4-A4849C67687E}"/>
              </a:ext>
            </a:extLst>
          </p:cNvPr>
          <p:cNvSpPr>
            <a:spLocks noGrp="1"/>
          </p:cNvSpPr>
          <p:nvPr>
            <p:ph type="sldNum" sz="quarter" idx="12"/>
          </p:nvPr>
        </p:nvSpPr>
        <p:spPr/>
        <p:txBody>
          <a:bodyPr/>
          <a:lstStyle/>
          <a:p>
            <a:fld id="{6D22F896-40B5-4ADD-8801-0D06FADFA095}" type="slidenum">
              <a:rPr lang="en-US" smtClean="0"/>
              <a:t>2</a:t>
            </a:fld>
            <a:endParaRPr lang="en-US" dirty="0"/>
          </a:p>
        </p:txBody>
      </p:sp>
      <p:pic>
        <p:nvPicPr>
          <p:cNvPr id="5122" name="Picture 2" descr="See the source image">
            <a:extLst>
              <a:ext uri="{FF2B5EF4-FFF2-40B4-BE49-F238E27FC236}">
                <a16:creationId xmlns:a16="http://schemas.microsoft.com/office/drawing/2014/main" id="{23E2EB33-8295-4649-88CE-C14B960C88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4325" y="4644237"/>
            <a:ext cx="3730388" cy="209916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cxnSp>
        <p:nvCxnSpPr>
          <p:cNvPr id="6" name="Straight Connector 5">
            <a:extLst>
              <a:ext uri="{FF2B5EF4-FFF2-40B4-BE49-F238E27FC236}">
                <a16:creationId xmlns:a16="http://schemas.microsoft.com/office/drawing/2014/main" id="{33B93DCF-FD11-4726-862B-61DA539739E6}"/>
              </a:ext>
            </a:extLst>
          </p:cNvPr>
          <p:cNvCxnSpPr/>
          <p:nvPr/>
        </p:nvCxnSpPr>
        <p:spPr>
          <a:xfrm>
            <a:off x="4700016" y="1728216"/>
            <a:ext cx="3127248" cy="0"/>
          </a:xfrm>
          <a:prstGeom prst="line">
            <a:avLst/>
          </a:prstGeom>
          <a:ln w="28575">
            <a:solidFill>
              <a:srgbClr val="FF99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62899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show="0">
  <p:cSld>
    <p:bg>
      <p:bgPr>
        <a:gradFill rotWithShape="1">
          <a:gsLst>
            <a:gs pos="38000">
              <a:schemeClr val="bg2">
                <a:tint val="94000"/>
                <a:satMod val="80000"/>
                <a:lumMod val="106000"/>
              </a:schemeClr>
            </a:gs>
            <a:gs pos="93000">
              <a:schemeClr val="tx2">
                <a:lumMod val="20000"/>
                <a:lumOff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93794-19AA-4ABB-90E9-87C98CC41075}"/>
              </a:ext>
            </a:extLst>
          </p:cNvPr>
          <p:cNvSpPr>
            <a:spLocks noGrp="1"/>
          </p:cNvSpPr>
          <p:nvPr>
            <p:ph type="title"/>
          </p:nvPr>
        </p:nvSpPr>
        <p:spPr>
          <a:xfrm>
            <a:off x="1291079" y="499559"/>
            <a:ext cx="9603275" cy="551203"/>
          </a:xfrm>
        </p:spPr>
        <p:txBody>
          <a:bodyPr/>
          <a:lstStyle/>
          <a:p>
            <a:pPr algn="ctr"/>
            <a:r>
              <a:rPr lang="en-US" dirty="0"/>
              <a:t>Smart marketing</a:t>
            </a:r>
          </a:p>
        </p:txBody>
      </p:sp>
      <p:pic>
        <p:nvPicPr>
          <p:cNvPr id="5" name="Picture 4" descr="Graphical user interface&#10;&#10;Description automatically generated">
            <a:extLst>
              <a:ext uri="{FF2B5EF4-FFF2-40B4-BE49-F238E27FC236}">
                <a16:creationId xmlns:a16="http://schemas.microsoft.com/office/drawing/2014/main" id="{37010971-63C7-4A11-9C76-52A903685C78}"/>
              </a:ext>
            </a:extLst>
          </p:cNvPr>
          <p:cNvPicPr/>
          <p:nvPr/>
        </p:nvPicPr>
        <p:blipFill rotWithShape="1">
          <a:blip r:embed="rId3">
            <a:extLst>
              <a:ext uri="{28A0092B-C50C-407E-A947-70E740481C1C}">
                <a14:useLocalDpi xmlns:a14="http://schemas.microsoft.com/office/drawing/2010/main" val="0"/>
              </a:ext>
            </a:extLst>
          </a:blip>
          <a:srcRect l="51709" t="17277" r="25193" b="41617"/>
          <a:stretch/>
        </p:blipFill>
        <p:spPr bwMode="auto">
          <a:xfrm>
            <a:off x="3464312" y="1463040"/>
            <a:ext cx="5263375" cy="4270248"/>
          </a:xfrm>
          <a:prstGeom prst="rect">
            <a:avLst/>
          </a:prstGeom>
          <a:ln>
            <a:noFill/>
          </a:ln>
          <a:extLst>
            <a:ext uri="{53640926-AAD7-44D8-BBD7-CCE9431645EC}">
              <a14:shadowObscured xmlns:a14="http://schemas.microsoft.com/office/drawing/2010/main"/>
            </a:ext>
          </a:extLst>
        </p:spPr>
      </p:pic>
      <p:sp>
        <p:nvSpPr>
          <p:cNvPr id="9" name="Slide Number Placeholder 8">
            <a:extLst>
              <a:ext uri="{FF2B5EF4-FFF2-40B4-BE49-F238E27FC236}">
                <a16:creationId xmlns:a16="http://schemas.microsoft.com/office/drawing/2014/main" id="{CF3F9443-EA74-4963-A677-20B5704E757B}"/>
              </a:ext>
            </a:extLst>
          </p:cNvPr>
          <p:cNvSpPr>
            <a:spLocks noGrp="1"/>
          </p:cNvSpPr>
          <p:nvPr>
            <p:ph type="sldNum" sz="quarter" idx="12"/>
          </p:nvPr>
        </p:nvSpPr>
        <p:spPr/>
        <p:txBody>
          <a:bodyPr/>
          <a:lstStyle/>
          <a:p>
            <a:fld id="{6D22F896-40B5-4ADD-8801-0D06FADFA095}" type="slidenum">
              <a:rPr lang="en-US" smtClean="0"/>
              <a:t>20</a:t>
            </a:fld>
            <a:endParaRPr lang="en-US" dirty="0"/>
          </a:p>
        </p:txBody>
      </p:sp>
      <p:cxnSp>
        <p:nvCxnSpPr>
          <p:cNvPr id="4" name="Straight Connector 3">
            <a:extLst>
              <a:ext uri="{FF2B5EF4-FFF2-40B4-BE49-F238E27FC236}">
                <a16:creationId xmlns:a16="http://schemas.microsoft.com/office/drawing/2014/main" id="{951CD409-C31D-4E46-85B6-75138FCAADF3}"/>
              </a:ext>
            </a:extLst>
          </p:cNvPr>
          <p:cNvCxnSpPr/>
          <p:nvPr/>
        </p:nvCxnSpPr>
        <p:spPr>
          <a:xfrm>
            <a:off x="4211528" y="933450"/>
            <a:ext cx="3762375" cy="0"/>
          </a:xfrm>
          <a:prstGeom prst="line">
            <a:avLst/>
          </a:prstGeom>
          <a:ln w="28575">
            <a:solidFill>
              <a:srgbClr val="FF99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35116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Sp="0" show="0">
  <p:cSld>
    <p:bg>
      <p:bgPr>
        <a:gradFill rotWithShape="1">
          <a:gsLst>
            <a:gs pos="77000">
              <a:srgbClr val="D8F4FE"/>
            </a:gs>
            <a:gs pos="43000">
              <a:schemeClr val="bg2">
                <a:tint val="94000"/>
                <a:satMod val="80000"/>
                <a:lumMod val="106000"/>
              </a:schemeClr>
            </a:gs>
            <a:gs pos="100000">
              <a:srgbClr val="99CCFF"/>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CE02E-96A1-477D-BA76-B15036D80744}"/>
              </a:ext>
            </a:extLst>
          </p:cNvPr>
          <p:cNvSpPr>
            <a:spLocks noGrp="1"/>
          </p:cNvSpPr>
          <p:nvPr>
            <p:ph type="title"/>
          </p:nvPr>
        </p:nvSpPr>
        <p:spPr>
          <a:xfrm>
            <a:off x="1454240" y="1776725"/>
            <a:ext cx="8643154" cy="3403785"/>
          </a:xfrm>
        </p:spPr>
        <p:txBody>
          <a:bodyPr>
            <a:normAutofit/>
          </a:bodyPr>
          <a:lstStyle/>
          <a:p>
            <a:r>
              <a:rPr lang="en-US" sz="2000" b="1" dirty="0">
                <a:solidFill>
                  <a:schemeClr val="accent1">
                    <a:lumMod val="75000"/>
                  </a:schemeClr>
                </a:solidFill>
                <a:effectLst/>
                <a:latin typeface="+mn-lt"/>
                <a:ea typeface="Calibri" panose="020F0502020204030204" pitchFamily="34" charset="0"/>
                <a:cs typeface="Calibri" panose="020F0502020204030204" pitchFamily="34" charset="0"/>
              </a:rPr>
              <a:t>Discord:</a:t>
            </a:r>
            <a:r>
              <a:rPr lang="en-US" sz="2000" dirty="0">
                <a:solidFill>
                  <a:schemeClr val="accent1">
                    <a:lumMod val="75000"/>
                  </a:schemeClr>
                </a:solidFill>
                <a:effectLst/>
                <a:latin typeface="+mn-lt"/>
                <a:ea typeface="Calibri" panose="020F0502020204030204" pitchFamily="34" charset="0"/>
                <a:cs typeface="Calibri" panose="020F0502020204030204" pitchFamily="34" charset="0"/>
              </a:rPr>
              <a:t>  </a:t>
            </a:r>
            <a:r>
              <a:rPr lang="en-US" sz="2000" cap="none" dirty="0">
                <a:effectLst/>
                <a:latin typeface="+mn-lt"/>
                <a:ea typeface="Calibri" panose="020F0502020204030204" pitchFamily="34" charset="0"/>
                <a:cs typeface="Calibri" panose="020F0502020204030204" pitchFamily="34" charset="0"/>
              </a:rPr>
              <a:t>Go to </a:t>
            </a:r>
            <a:r>
              <a:rPr lang="en-US" sz="2000" b="1" cap="none" dirty="0">
                <a:effectLst/>
                <a:latin typeface="+mn-lt"/>
                <a:ea typeface="Calibri" panose="020F0502020204030204" pitchFamily="34" charset="0"/>
                <a:cs typeface="Calibri" panose="020F0502020204030204" pitchFamily="34" charset="0"/>
              </a:rPr>
              <a:t>User Settings -&gt; Privacy -&gt; Safety Options</a:t>
            </a:r>
            <a:r>
              <a:rPr lang="en-US" sz="2000" cap="none" dirty="0">
                <a:effectLst/>
                <a:latin typeface="+mn-lt"/>
                <a:ea typeface="Calibri" panose="020F0502020204030204" pitchFamily="34" charset="0"/>
                <a:cs typeface="Calibri" panose="020F0502020204030204" pitchFamily="34" charset="0"/>
              </a:rPr>
              <a:t> and check the </a:t>
            </a:r>
            <a:r>
              <a:rPr lang="en-US" sz="2000" b="1" cap="none" dirty="0">
                <a:effectLst/>
                <a:latin typeface="+mn-lt"/>
                <a:ea typeface="Calibri" panose="020F0502020204030204" pitchFamily="34" charset="0"/>
                <a:cs typeface="Calibri" panose="020F0502020204030204" pitchFamily="34" charset="0"/>
              </a:rPr>
              <a:t>‘Keep Me Safe'</a:t>
            </a:r>
            <a:r>
              <a:rPr lang="en-US" sz="2000" cap="none" dirty="0">
                <a:effectLst/>
                <a:latin typeface="+mn-lt"/>
                <a:ea typeface="Calibri" panose="020F0502020204030204" pitchFamily="34" charset="0"/>
                <a:cs typeface="Calibri" panose="020F0502020204030204" pitchFamily="34" charset="0"/>
              </a:rPr>
              <a:t> box to block the unrelated content. </a:t>
            </a:r>
            <a:br>
              <a:rPr lang="en-US" sz="2000" cap="none" dirty="0">
                <a:effectLst/>
                <a:latin typeface="+mn-lt"/>
                <a:ea typeface="Calibri" panose="020F0502020204030204" pitchFamily="34" charset="0"/>
                <a:cs typeface="Calibri" panose="020F0502020204030204" pitchFamily="34" charset="0"/>
              </a:rPr>
            </a:br>
            <a:br>
              <a:rPr lang="en-US" sz="2000" cap="none" dirty="0">
                <a:effectLst/>
                <a:latin typeface="+mn-lt"/>
                <a:ea typeface="Calibri" panose="020F0502020204030204" pitchFamily="34" charset="0"/>
                <a:cs typeface="Calibri" panose="020F0502020204030204" pitchFamily="34" charset="0"/>
              </a:rPr>
            </a:br>
            <a:r>
              <a:rPr lang="en-US" sz="2000" b="1" cap="none" dirty="0">
                <a:solidFill>
                  <a:schemeClr val="accent1">
                    <a:lumMod val="75000"/>
                  </a:schemeClr>
                </a:solidFill>
                <a:effectLst/>
                <a:latin typeface="+mn-lt"/>
                <a:ea typeface="Calibri" panose="020F0502020204030204" pitchFamily="34" charset="0"/>
                <a:cs typeface="Calibri" panose="020F0502020204030204" pitchFamily="34" charset="0"/>
              </a:rPr>
              <a:t>INSTAGRAM:</a:t>
            </a:r>
            <a:r>
              <a:rPr lang="en-US" sz="2000" b="1" cap="none" dirty="0">
                <a:effectLst/>
                <a:latin typeface="+mn-lt"/>
                <a:ea typeface="Calibri" panose="020F0502020204030204" pitchFamily="34" charset="0"/>
                <a:cs typeface="Calibri" panose="020F0502020204030204" pitchFamily="34" charset="0"/>
              </a:rPr>
              <a:t> </a:t>
            </a:r>
            <a:r>
              <a:rPr lang="en-US" sz="2000" cap="none" dirty="0">
                <a:effectLst/>
                <a:latin typeface="+mn-lt"/>
                <a:ea typeface="Times New Roman" panose="02020603050405020304" pitchFamily="18" charset="0"/>
                <a:cs typeface="Helvetica" panose="020B0604020202020204" pitchFamily="34" charset="0"/>
              </a:rPr>
              <a:t>Tap The Profile Button (For </a:t>
            </a:r>
            <a:r>
              <a:rPr lang="en-US" sz="2000" cap="none" dirty="0" err="1">
                <a:effectLst/>
                <a:latin typeface="+mn-lt"/>
                <a:ea typeface="Times New Roman" panose="02020603050405020304" pitchFamily="18" charset="0"/>
                <a:cs typeface="Helvetica" panose="020B0604020202020204" pitchFamily="34" charset="0"/>
              </a:rPr>
              <a:t>iProducts</a:t>
            </a:r>
            <a:r>
              <a:rPr lang="en-US" sz="2000" cap="none" dirty="0">
                <a:effectLst/>
                <a:latin typeface="+mn-lt"/>
                <a:ea typeface="Times New Roman" panose="02020603050405020304" pitchFamily="18" charset="0"/>
                <a:cs typeface="Helvetica" panose="020B0604020202020204" pitchFamily="34" charset="0"/>
              </a:rPr>
              <a:t>) Or The 3 Vertical Dots (For Android). </a:t>
            </a:r>
            <a:r>
              <a:rPr lang="en-US" sz="2000" b="1" cap="none" dirty="0">
                <a:effectLst/>
                <a:latin typeface="+mn-lt"/>
                <a:ea typeface="Times New Roman" panose="02020603050405020304" pitchFamily="18" charset="0"/>
                <a:cs typeface="Helvetica" panose="020B0604020202020204" pitchFamily="34" charset="0"/>
              </a:rPr>
              <a:t>Select -&gt; Account Privacy -&gt; Private Account.</a:t>
            </a:r>
            <a:r>
              <a:rPr lang="en-US" sz="2000" cap="none" dirty="0">
                <a:effectLst/>
                <a:latin typeface="+mn-lt"/>
                <a:ea typeface="Times New Roman" panose="02020603050405020304" pitchFamily="18" charset="0"/>
                <a:cs typeface="Helvetica" panose="020B0604020202020204" pitchFamily="34" charset="0"/>
              </a:rPr>
              <a:t>  Slide Indicator To The Right And It Will Turn Blue Once It’s Private.</a:t>
            </a:r>
            <a:br>
              <a:rPr lang="en-US" sz="2000" cap="none" dirty="0">
                <a:effectLst/>
                <a:latin typeface="+mn-lt"/>
                <a:ea typeface="Times New Roman" panose="02020603050405020304" pitchFamily="18" charset="0"/>
                <a:cs typeface="Helvetica" panose="020B0604020202020204" pitchFamily="34" charset="0"/>
              </a:rPr>
            </a:br>
            <a:br>
              <a:rPr lang="en-US" sz="2000" cap="none" dirty="0">
                <a:effectLst/>
                <a:latin typeface="+mn-lt"/>
                <a:ea typeface="Times New Roman" panose="02020603050405020304" pitchFamily="18" charset="0"/>
              </a:rPr>
            </a:br>
            <a:r>
              <a:rPr lang="en-US" sz="2000" b="1" cap="none" dirty="0">
                <a:solidFill>
                  <a:schemeClr val="accent1">
                    <a:lumMod val="75000"/>
                  </a:schemeClr>
                </a:solidFill>
                <a:effectLst/>
                <a:latin typeface="+mn-lt"/>
                <a:ea typeface="Times New Roman" panose="02020603050405020304" pitchFamily="18" charset="0"/>
              </a:rPr>
              <a:t>SNAPCHAT:  </a:t>
            </a:r>
            <a:r>
              <a:rPr lang="en-US" sz="2000" cap="none" dirty="0">
                <a:effectLst/>
                <a:latin typeface="+mn-lt"/>
                <a:ea typeface="Calibri" panose="020F0502020204030204" pitchFamily="34" charset="0"/>
                <a:cs typeface="Times New Roman" panose="02020603050405020304" pitchFamily="18" charset="0"/>
              </a:rPr>
              <a:t>Go to </a:t>
            </a:r>
            <a:r>
              <a:rPr lang="en-US" sz="2000" b="1" cap="none" dirty="0">
                <a:effectLst/>
                <a:latin typeface="+mn-lt"/>
                <a:ea typeface="Calibri" panose="020F0502020204030204" pitchFamily="34" charset="0"/>
                <a:cs typeface="Times New Roman" panose="02020603050405020304" pitchFamily="18" charset="0"/>
              </a:rPr>
              <a:t>Profile -&gt; Settings </a:t>
            </a:r>
            <a:r>
              <a:rPr lang="en-US" sz="2000" cap="none" dirty="0">
                <a:effectLst/>
                <a:latin typeface="+mn-lt"/>
                <a:ea typeface="Calibri" panose="020F0502020204030204" pitchFamily="34" charset="0"/>
                <a:cs typeface="Times New Roman" panose="02020603050405020304" pitchFamily="18" charset="0"/>
              </a:rPr>
              <a:t>At Upper Right Corner. Scroll Down To The </a:t>
            </a:r>
            <a:r>
              <a:rPr lang="en-US" sz="2000" b="1" cap="none" dirty="0">
                <a:effectLst/>
                <a:latin typeface="+mn-lt"/>
                <a:ea typeface="Calibri" panose="020F0502020204030204" pitchFamily="34" charset="0"/>
                <a:cs typeface="Times New Roman" panose="02020603050405020304" pitchFamily="18" charset="0"/>
              </a:rPr>
              <a:t>'Who Can…' Section -&gt; View My Story -&gt; ‘My Friends’.</a:t>
            </a:r>
            <a:br>
              <a:rPr lang="en-US" sz="1800" cap="none" dirty="0">
                <a:effectLst/>
                <a:latin typeface="Calibri" panose="020F0502020204030204" pitchFamily="34" charset="0"/>
                <a:ea typeface="Calibri" panose="020F0502020204030204" pitchFamily="34" charset="0"/>
                <a:cs typeface="Times New Roman" panose="02020603050405020304" pitchFamily="18" charset="0"/>
              </a:rPr>
            </a:br>
            <a:endParaRPr lang="en-US" sz="2000" u="sng" dirty="0">
              <a:solidFill>
                <a:srgbClr val="0070C0"/>
              </a:solidFill>
            </a:endParaRPr>
          </a:p>
        </p:txBody>
      </p:sp>
      <p:sp>
        <p:nvSpPr>
          <p:cNvPr id="7" name="Slide Number Placeholder 6">
            <a:extLst>
              <a:ext uri="{FF2B5EF4-FFF2-40B4-BE49-F238E27FC236}">
                <a16:creationId xmlns:a16="http://schemas.microsoft.com/office/drawing/2014/main" id="{112028A9-F128-41AB-866C-589CE7EA1B76}"/>
              </a:ext>
            </a:extLst>
          </p:cNvPr>
          <p:cNvSpPr>
            <a:spLocks noGrp="1"/>
          </p:cNvSpPr>
          <p:nvPr>
            <p:ph type="sldNum" sz="quarter" idx="12"/>
          </p:nvPr>
        </p:nvSpPr>
        <p:spPr/>
        <p:txBody>
          <a:bodyPr/>
          <a:lstStyle/>
          <a:p>
            <a:fld id="{6D22F896-40B5-4ADD-8801-0D06FADFA095}" type="slidenum">
              <a:rPr lang="en-US" smtClean="0"/>
              <a:t>21</a:t>
            </a:fld>
            <a:endParaRPr lang="en-US" dirty="0"/>
          </a:p>
        </p:txBody>
      </p:sp>
      <p:sp>
        <p:nvSpPr>
          <p:cNvPr id="3" name="TextBox 2">
            <a:extLst>
              <a:ext uri="{FF2B5EF4-FFF2-40B4-BE49-F238E27FC236}">
                <a16:creationId xmlns:a16="http://schemas.microsoft.com/office/drawing/2014/main" id="{3258E94E-650E-420D-BB2D-F9D52742E664}"/>
              </a:ext>
            </a:extLst>
          </p:cNvPr>
          <p:cNvSpPr txBox="1"/>
          <p:nvPr/>
        </p:nvSpPr>
        <p:spPr>
          <a:xfrm>
            <a:off x="1454241" y="798973"/>
            <a:ext cx="8643153" cy="584775"/>
          </a:xfrm>
          <a:prstGeom prst="rect">
            <a:avLst/>
          </a:prstGeom>
          <a:noFill/>
        </p:spPr>
        <p:txBody>
          <a:bodyPr wrap="square" rtlCol="0">
            <a:spAutoFit/>
          </a:bodyPr>
          <a:lstStyle/>
          <a:p>
            <a:pPr algn="ctr"/>
            <a:r>
              <a:rPr lang="en-US" sz="3200" dirty="0">
                <a:latin typeface="+mj-lt"/>
              </a:rPr>
              <a:t>PARENTAL CONTROL SETTINGS</a:t>
            </a:r>
          </a:p>
        </p:txBody>
      </p:sp>
      <p:sp>
        <p:nvSpPr>
          <p:cNvPr id="4" name="TextBox 3">
            <a:extLst>
              <a:ext uri="{FF2B5EF4-FFF2-40B4-BE49-F238E27FC236}">
                <a16:creationId xmlns:a16="http://schemas.microsoft.com/office/drawing/2014/main" id="{E72512FB-C637-4D83-9ABC-703B58F181D9}"/>
              </a:ext>
            </a:extLst>
          </p:cNvPr>
          <p:cNvSpPr txBox="1"/>
          <p:nvPr/>
        </p:nvSpPr>
        <p:spPr>
          <a:xfrm>
            <a:off x="2087442" y="5367864"/>
            <a:ext cx="7376746" cy="369332"/>
          </a:xfrm>
          <a:prstGeom prst="rect">
            <a:avLst/>
          </a:prstGeom>
          <a:noFill/>
        </p:spPr>
        <p:txBody>
          <a:bodyPr wrap="square" rtlCol="0">
            <a:spAutoFit/>
          </a:bodyPr>
          <a:lstStyle/>
          <a:p>
            <a:r>
              <a:rPr lang="en-US" i="1" dirty="0">
                <a:solidFill>
                  <a:srgbClr val="FF0000"/>
                </a:solidFill>
              </a:rPr>
              <a:t>*</a:t>
            </a:r>
            <a:r>
              <a:rPr lang="en-US" i="1" dirty="0"/>
              <a:t>Is your kiddo unclicking your settings?  </a:t>
            </a:r>
            <a:r>
              <a:rPr lang="en-US" i="1" dirty="0">
                <a:solidFill>
                  <a:srgbClr val="FF0000"/>
                </a:solidFill>
              </a:rPr>
              <a:t>*</a:t>
            </a:r>
            <a:r>
              <a:rPr lang="en-US" i="1" dirty="0"/>
              <a:t>Is the child accepting all friend requests?</a:t>
            </a:r>
          </a:p>
        </p:txBody>
      </p:sp>
      <p:cxnSp>
        <p:nvCxnSpPr>
          <p:cNvPr id="8" name="Straight Connector 7">
            <a:extLst>
              <a:ext uri="{FF2B5EF4-FFF2-40B4-BE49-F238E27FC236}">
                <a16:creationId xmlns:a16="http://schemas.microsoft.com/office/drawing/2014/main" id="{3BC102CC-E780-40CD-BD5F-1796EC101668}"/>
              </a:ext>
            </a:extLst>
          </p:cNvPr>
          <p:cNvCxnSpPr/>
          <p:nvPr/>
        </p:nvCxnSpPr>
        <p:spPr>
          <a:xfrm>
            <a:off x="1866900" y="1589371"/>
            <a:ext cx="7791450" cy="0"/>
          </a:xfrm>
          <a:prstGeom prst="line">
            <a:avLst/>
          </a:prstGeom>
          <a:ln w="28575">
            <a:solidFill>
              <a:srgbClr val="FF99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06559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show="0">
  <p:cSld>
    <p:bg>
      <p:bgPr>
        <a:gradFill rotWithShape="1">
          <a:gsLst>
            <a:gs pos="0">
              <a:schemeClr val="bg2">
                <a:tint val="94000"/>
                <a:satMod val="80000"/>
                <a:lumMod val="106000"/>
              </a:schemeClr>
            </a:gs>
            <a:gs pos="72000">
              <a:schemeClr val="accent2">
                <a:lumMod val="20000"/>
                <a:lumOff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2F89C-F5B3-45A5-829D-551E5D759C6E}"/>
              </a:ext>
            </a:extLst>
          </p:cNvPr>
          <p:cNvSpPr>
            <a:spLocks noGrp="1"/>
          </p:cNvSpPr>
          <p:nvPr>
            <p:ph type="title"/>
          </p:nvPr>
        </p:nvSpPr>
        <p:spPr>
          <a:xfrm>
            <a:off x="1451579" y="798973"/>
            <a:ext cx="9603275" cy="631623"/>
          </a:xfrm>
        </p:spPr>
        <p:txBody>
          <a:bodyPr/>
          <a:lstStyle/>
          <a:p>
            <a:pPr algn="ctr"/>
            <a:r>
              <a:rPr lang="en-US" sz="3200" dirty="0">
                <a:effectLst/>
                <a:ea typeface="Times New Roman" panose="02020603050405020304" pitchFamily="18" charset="0"/>
                <a:cs typeface="Calibri" panose="020F0502020204030204" pitchFamily="34" charset="0"/>
              </a:rPr>
              <a:t>TikTok</a:t>
            </a:r>
            <a:endParaRPr lang="en-US" dirty="0"/>
          </a:p>
        </p:txBody>
      </p:sp>
      <p:sp>
        <p:nvSpPr>
          <p:cNvPr id="3" name="Content Placeholder 2">
            <a:extLst>
              <a:ext uri="{FF2B5EF4-FFF2-40B4-BE49-F238E27FC236}">
                <a16:creationId xmlns:a16="http://schemas.microsoft.com/office/drawing/2014/main" id="{1C8B8CE8-9928-44C4-88E9-F156A0FC2306}"/>
              </a:ext>
            </a:extLst>
          </p:cNvPr>
          <p:cNvSpPr>
            <a:spLocks noGrp="1"/>
          </p:cNvSpPr>
          <p:nvPr>
            <p:ph idx="1"/>
          </p:nvPr>
        </p:nvSpPr>
        <p:spPr>
          <a:xfrm>
            <a:off x="1451579" y="1790700"/>
            <a:ext cx="9603275" cy="4084805"/>
          </a:xfrm>
        </p:spPr>
        <p:txBody>
          <a:bodyPr>
            <a:normAutofit/>
          </a:bodyPr>
          <a:lstStyle/>
          <a:p>
            <a:pPr marL="0" marR="0" fontAlgn="base">
              <a:spcBef>
                <a:spcPts val="0"/>
              </a:spcBef>
              <a:spcAft>
                <a:spcPts val="1200"/>
              </a:spcAft>
            </a:pPr>
            <a:r>
              <a:rPr lang="en-US" sz="2000" b="1" dirty="0">
                <a:solidFill>
                  <a:srgbClr val="000000"/>
                </a:solidFill>
                <a:effectLst/>
                <a:ea typeface="Times New Roman" panose="02020603050405020304" pitchFamily="18" charset="0"/>
                <a:cs typeface="Calibri" panose="020F0502020204030204" pitchFamily="34" charset="0"/>
              </a:rPr>
              <a:t>To set your account to “Private:”</a:t>
            </a:r>
            <a:r>
              <a:rPr lang="en-US" sz="2000" dirty="0">
                <a:solidFill>
                  <a:srgbClr val="000000"/>
                </a:solidFill>
                <a:effectLst/>
                <a:ea typeface="Times New Roman" panose="02020603050405020304" pitchFamily="18" charset="0"/>
                <a:cs typeface="Calibri" panose="020F0502020204030204" pitchFamily="34" charset="0"/>
              </a:rPr>
              <a:t> Click the three-dot icon </a:t>
            </a:r>
            <a:r>
              <a:rPr lang="en-US" sz="2000" b="1" dirty="0">
                <a:solidFill>
                  <a:srgbClr val="000000"/>
                </a:solidFill>
                <a:effectLst/>
                <a:ea typeface="Times New Roman" panose="02020603050405020304" pitchFamily="18" charset="0"/>
                <a:cs typeface="Calibri" panose="020F0502020204030204" pitchFamily="34" charset="0"/>
              </a:rPr>
              <a:t>-&gt;</a:t>
            </a:r>
            <a:r>
              <a:rPr lang="en-US" sz="2000" dirty="0">
                <a:solidFill>
                  <a:srgbClr val="000000"/>
                </a:solidFill>
                <a:effectLst/>
                <a:ea typeface="Times New Roman" panose="02020603050405020304" pitchFamily="18" charset="0"/>
                <a:cs typeface="Calibri" panose="020F0502020204030204" pitchFamily="34" charset="0"/>
              </a:rPr>
              <a:t> </a:t>
            </a:r>
            <a:r>
              <a:rPr lang="en-US" sz="2000" b="1" dirty="0">
                <a:effectLst/>
                <a:ea typeface="Times New Roman" panose="02020603050405020304" pitchFamily="18" charset="0"/>
                <a:cs typeface="Calibri" panose="020F0502020204030204" pitchFamily="34" charset="0"/>
              </a:rPr>
              <a:t>Privacy and Safety  -&gt; “</a:t>
            </a:r>
            <a:r>
              <a:rPr lang="en-US" sz="2000" b="1" dirty="0">
                <a:solidFill>
                  <a:srgbClr val="000000"/>
                </a:solidFill>
                <a:effectLst/>
                <a:ea typeface="Times New Roman" panose="02020603050405020304" pitchFamily="18" charset="0"/>
                <a:cs typeface="Calibri" panose="020F0502020204030204" pitchFamily="34" charset="0"/>
              </a:rPr>
              <a:t>ON” position</a:t>
            </a:r>
            <a:r>
              <a:rPr lang="en-US" sz="2000" dirty="0">
                <a:solidFill>
                  <a:srgbClr val="000000"/>
                </a:solidFill>
                <a:effectLst/>
                <a:ea typeface="Times New Roman" panose="02020603050405020304" pitchFamily="18" charset="0"/>
                <a:cs typeface="Calibri" panose="020F0502020204030204" pitchFamily="34" charset="0"/>
              </a:rPr>
              <a:t>.  </a:t>
            </a:r>
            <a:r>
              <a:rPr lang="en-US" sz="2000" dirty="0">
                <a:effectLst/>
                <a:ea typeface="Times New Roman" panose="02020603050405020304" pitchFamily="18" charset="0"/>
                <a:cs typeface="Calibri" panose="020F0502020204030204" pitchFamily="34" charset="0"/>
              </a:rPr>
              <a:t>I</a:t>
            </a:r>
            <a:r>
              <a:rPr lang="en-US" sz="2000" dirty="0">
                <a:solidFill>
                  <a:srgbClr val="000000"/>
                </a:solidFill>
                <a:effectLst/>
                <a:ea typeface="Times New Roman" panose="02020603050405020304" pitchFamily="18" charset="0"/>
                <a:cs typeface="Calibri" panose="020F0502020204030204" pitchFamily="34" charset="0"/>
              </a:rPr>
              <a:t>n the </a:t>
            </a:r>
            <a:r>
              <a:rPr lang="en-US" sz="2000" b="1" dirty="0">
                <a:effectLst/>
                <a:ea typeface="Times New Roman" panose="02020603050405020304" pitchFamily="18" charset="0"/>
                <a:cs typeface="Calibri" panose="020F0502020204030204" pitchFamily="34" charset="0"/>
              </a:rPr>
              <a:t>Privacy and Safety</a:t>
            </a:r>
            <a:r>
              <a:rPr lang="en-US" sz="2000" b="1" dirty="0">
                <a:solidFill>
                  <a:srgbClr val="000000"/>
                </a:solidFill>
                <a:effectLst/>
                <a:ea typeface="Times New Roman" panose="02020603050405020304" pitchFamily="18" charset="0"/>
                <a:cs typeface="Calibri" panose="020F0502020204030204" pitchFamily="34" charset="0"/>
              </a:rPr>
              <a:t> </a:t>
            </a:r>
            <a:r>
              <a:rPr lang="en-US" sz="2000" dirty="0">
                <a:solidFill>
                  <a:srgbClr val="000000"/>
                </a:solidFill>
                <a:effectLst/>
                <a:ea typeface="Times New Roman" panose="02020603050405020304" pitchFamily="18" charset="0"/>
                <a:cs typeface="Calibri" panose="020F0502020204030204" pitchFamily="34" charset="0"/>
              </a:rPr>
              <a:t>screen: Click </a:t>
            </a:r>
            <a:r>
              <a:rPr lang="en-US" sz="2000" b="1" dirty="0">
                <a:effectLst/>
                <a:ea typeface="Times New Roman" panose="02020603050405020304" pitchFamily="18" charset="0"/>
                <a:cs typeface="Calibri" panose="020F0502020204030204" pitchFamily="34" charset="0"/>
              </a:rPr>
              <a:t>“who can comment on your videos”</a:t>
            </a:r>
            <a:r>
              <a:rPr lang="en-US" sz="2000" dirty="0">
                <a:solidFill>
                  <a:srgbClr val="000000"/>
                </a:solidFill>
                <a:effectLst/>
                <a:ea typeface="Times New Roman" panose="02020603050405020304" pitchFamily="18" charset="0"/>
                <a:cs typeface="Calibri" panose="020F0502020204030204" pitchFamily="34" charset="0"/>
              </a:rPr>
              <a:t>. Under </a:t>
            </a:r>
            <a:r>
              <a:rPr lang="en-US" sz="2000" b="1" dirty="0">
                <a:effectLst/>
                <a:ea typeface="Times New Roman" panose="02020603050405020304" pitchFamily="18" charset="0"/>
                <a:cs typeface="Calibri" panose="020F0502020204030204" pitchFamily="34" charset="0"/>
              </a:rPr>
              <a:t>Privacy and Safety</a:t>
            </a:r>
            <a:r>
              <a:rPr lang="en-US" sz="2000" dirty="0">
                <a:solidFill>
                  <a:srgbClr val="000000"/>
                </a:solidFill>
                <a:effectLst/>
                <a:ea typeface="Times New Roman" panose="02020603050405020304" pitchFamily="18" charset="0"/>
                <a:cs typeface="Calibri" panose="020F0502020204030204" pitchFamily="34" charset="0"/>
              </a:rPr>
              <a:t>: click </a:t>
            </a:r>
            <a:r>
              <a:rPr lang="en-US" sz="2000" b="1" dirty="0">
                <a:effectLst/>
                <a:ea typeface="Times New Roman" panose="02020603050405020304" pitchFamily="18" charset="0"/>
                <a:cs typeface="Calibri" panose="020F0502020204030204" pitchFamily="34" charset="0"/>
              </a:rPr>
              <a:t>Comment Filters -&gt;</a:t>
            </a:r>
            <a:r>
              <a:rPr lang="en-US" sz="2000" b="1" dirty="0">
                <a:solidFill>
                  <a:srgbClr val="000000"/>
                </a:solidFill>
                <a:effectLst/>
                <a:ea typeface="Times New Roman" panose="02020603050405020304" pitchFamily="18" charset="0"/>
                <a:cs typeface="Calibri" panose="020F0502020204030204" pitchFamily="34" charset="0"/>
              </a:rPr>
              <a:t> </a:t>
            </a:r>
            <a:r>
              <a:rPr lang="en-US" sz="2000" b="1" dirty="0">
                <a:effectLst/>
                <a:ea typeface="Times New Roman" panose="02020603050405020304" pitchFamily="18" charset="0"/>
                <a:cs typeface="Calibri" panose="020F0502020204030204" pitchFamily="34" charset="0"/>
              </a:rPr>
              <a:t>Filter Spam and Offensive Comments -&gt; “</a:t>
            </a:r>
            <a:r>
              <a:rPr lang="en-US" sz="2000" b="1" dirty="0">
                <a:solidFill>
                  <a:srgbClr val="000000"/>
                </a:solidFill>
                <a:effectLst/>
                <a:ea typeface="Times New Roman" panose="02020603050405020304" pitchFamily="18" charset="0"/>
                <a:cs typeface="Calibri" panose="020F0502020204030204" pitchFamily="34" charset="0"/>
              </a:rPr>
              <a:t>ON” position.</a:t>
            </a:r>
            <a:endParaRPr lang="en-US" sz="2000" b="1" dirty="0">
              <a:effectLst/>
              <a:ea typeface="Times New Roman" panose="02020603050405020304" pitchFamily="18" charset="0"/>
            </a:endParaRPr>
          </a:p>
          <a:p>
            <a:pPr marL="0" marR="0" fontAlgn="base">
              <a:spcBef>
                <a:spcPts val="0"/>
              </a:spcBef>
              <a:spcAft>
                <a:spcPts val="1200"/>
              </a:spcAft>
            </a:pPr>
            <a:r>
              <a:rPr lang="en-US" sz="2000" dirty="0">
                <a:effectLst/>
                <a:ea typeface="Times New Roman" panose="02020603050405020304" pitchFamily="18" charset="0"/>
                <a:cs typeface="Calibri" panose="020F0502020204030204" pitchFamily="34" charset="0"/>
              </a:rPr>
              <a:t>TikTok also allows you to </a:t>
            </a:r>
            <a:r>
              <a:rPr lang="en-US" sz="2000" b="1" dirty="0">
                <a:effectLst/>
                <a:ea typeface="Times New Roman" panose="02020603050405020304" pitchFamily="18" charset="0"/>
                <a:cs typeface="Calibri" panose="020F0502020204030204" pitchFamily="34" charset="0"/>
              </a:rPr>
              <a:t>Block</a:t>
            </a:r>
            <a:r>
              <a:rPr lang="en-US" sz="2000" dirty="0">
                <a:effectLst/>
                <a:ea typeface="Times New Roman" panose="02020603050405020304" pitchFamily="18" charset="0"/>
                <a:cs typeface="Calibri" panose="020F0502020204030204" pitchFamily="34" charset="0"/>
              </a:rPr>
              <a:t> </a:t>
            </a:r>
            <a:r>
              <a:rPr lang="en-US" sz="2000" b="1" dirty="0">
                <a:effectLst/>
                <a:ea typeface="Times New Roman" panose="02020603050405020304" pitchFamily="18" charset="0"/>
                <a:cs typeface="Calibri" panose="020F0502020204030204" pitchFamily="34" charset="0"/>
              </a:rPr>
              <a:t>Users: </a:t>
            </a:r>
            <a:r>
              <a:rPr lang="en-US" sz="2000" dirty="0">
                <a:effectLst/>
                <a:ea typeface="Times New Roman" panose="02020603050405020304" pitchFamily="18" charset="0"/>
                <a:cs typeface="Calibri" panose="020F0502020204030204" pitchFamily="34" charset="0"/>
              </a:rPr>
              <a:t>Click Their </a:t>
            </a:r>
            <a:r>
              <a:rPr lang="en-US" sz="2000" b="1" dirty="0">
                <a:effectLst/>
                <a:ea typeface="Times New Roman" panose="02020603050405020304" pitchFamily="18" charset="0"/>
                <a:cs typeface="Calibri" panose="020F0502020204030204" pitchFamily="34" charset="0"/>
              </a:rPr>
              <a:t>Profile -&gt; Settings -&gt; Block.  </a:t>
            </a:r>
            <a:endParaRPr lang="en-US" sz="2000" b="1" dirty="0">
              <a:effectLst/>
              <a:ea typeface="Times New Roman" panose="02020603050405020304" pitchFamily="18" charset="0"/>
            </a:endParaRPr>
          </a:p>
          <a:p>
            <a:pPr marL="0" marR="0" fontAlgn="base">
              <a:spcBef>
                <a:spcPts val="0"/>
              </a:spcBef>
              <a:spcAft>
                <a:spcPts val="1200"/>
              </a:spcAft>
            </a:pPr>
            <a:r>
              <a:rPr lang="en-US" sz="2000" dirty="0">
                <a:effectLst/>
                <a:ea typeface="Times New Roman" panose="02020603050405020304" pitchFamily="18" charset="0"/>
              </a:rPr>
              <a:t>TikTok has options called </a:t>
            </a:r>
            <a:r>
              <a:rPr lang="en-US" sz="2000" b="1" dirty="0">
                <a:effectLst/>
                <a:ea typeface="Times New Roman" panose="02020603050405020304" pitchFamily="18" charset="0"/>
              </a:rPr>
              <a:t>“Digital Wellbeing.”</a:t>
            </a:r>
            <a:r>
              <a:rPr lang="en-US" sz="2000" dirty="0">
                <a:effectLst/>
                <a:ea typeface="Times New Roman" panose="02020603050405020304" pitchFamily="18" charset="0"/>
              </a:rPr>
              <a:t>  Click </a:t>
            </a:r>
            <a:r>
              <a:rPr lang="en-US" sz="2000" b="1" dirty="0">
                <a:effectLst/>
                <a:ea typeface="Times New Roman" panose="02020603050405020304" pitchFamily="18" charset="0"/>
              </a:rPr>
              <a:t>Profile -&gt; Settings -&gt; Digital Wellbeing</a:t>
            </a:r>
            <a:r>
              <a:rPr lang="en-US" sz="2000" dirty="0">
                <a:effectLst/>
                <a:ea typeface="Times New Roman" panose="02020603050405020304" pitchFamily="18" charset="0"/>
              </a:rPr>
              <a:t>.  From there, screen time can also be limited.  </a:t>
            </a:r>
          </a:p>
          <a:p>
            <a:pPr marL="0" marR="0" fontAlgn="base">
              <a:spcBef>
                <a:spcPts val="0"/>
              </a:spcBef>
              <a:spcAft>
                <a:spcPts val="1200"/>
              </a:spcAft>
            </a:pPr>
            <a:r>
              <a:rPr lang="en-US" sz="2000" b="1" i="1" dirty="0">
                <a:solidFill>
                  <a:srgbClr val="FF0000"/>
                </a:solidFill>
                <a:effectLst/>
                <a:ea typeface="Times New Roman" panose="02020603050405020304" pitchFamily="18" charset="0"/>
              </a:rPr>
              <a:t>*</a:t>
            </a:r>
            <a:r>
              <a:rPr lang="en-US" sz="2000" b="1" i="1" u="sng" dirty="0">
                <a:effectLst/>
                <a:ea typeface="Times New Roman" panose="02020603050405020304" pitchFamily="18" charset="0"/>
              </a:rPr>
              <a:t>Passcodes are implemented to ensure your child isn’t resetting the safety options!</a:t>
            </a:r>
            <a:endParaRPr lang="en-US" b="1" u="sng" dirty="0"/>
          </a:p>
        </p:txBody>
      </p:sp>
      <p:sp>
        <p:nvSpPr>
          <p:cNvPr id="8" name="Slide Number Placeholder 7">
            <a:extLst>
              <a:ext uri="{FF2B5EF4-FFF2-40B4-BE49-F238E27FC236}">
                <a16:creationId xmlns:a16="http://schemas.microsoft.com/office/drawing/2014/main" id="{8E428E5B-F065-4025-95FC-E60A5514D846}"/>
              </a:ext>
            </a:extLst>
          </p:cNvPr>
          <p:cNvSpPr>
            <a:spLocks noGrp="1"/>
          </p:cNvSpPr>
          <p:nvPr>
            <p:ph type="sldNum" sz="quarter" idx="12"/>
          </p:nvPr>
        </p:nvSpPr>
        <p:spPr/>
        <p:txBody>
          <a:bodyPr/>
          <a:lstStyle/>
          <a:p>
            <a:fld id="{6D22F896-40B5-4ADD-8801-0D06FADFA095}" type="slidenum">
              <a:rPr lang="en-US" smtClean="0"/>
              <a:t>22</a:t>
            </a:fld>
            <a:endParaRPr lang="en-US" dirty="0"/>
          </a:p>
        </p:txBody>
      </p:sp>
      <p:cxnSp>
        <p:nvCxnSpPr>
          <p:cNvPr id="6" name="Straight Connector 5">
            <a:extLst>
              <a:ext uri="{FF2B5EF4-FFF2-40B4-BE49-F238E27FC236}">
                <a16:creationId xmlns:a16="http://schemas.microsoft.com/office/drawing/2014/main" id="{3E52FBA2-FFE4-4826-9BBB-03EB06C9AA5C}"/>
              </a:ext>
            </a:extLst>
          </p:cNvPr>
          <p:cNvCxnSpPr/>
          <p:nvPr/>
        </p:nvCxnSpPr>
        <p:spPr>
          <a:xfrm>
            <a:off x="2828544" y="1341032"/>
            <a:ext cx="6972300" cy="0"/>
          </a:xfrm>
          <a:prstGeom prst="line">
            <a:avLst/>
          </a:prstGeom>
          <a:ln w="28575">
            <a:solidFill>
              <a:srgbClr val="FF99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90060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show="0">
  <p:cSld>
    <p:bg>
      <p:bgPr>
        <a:gradFill rotWithShape="1">
          <a:gsLst>
            <a:gs pos="53000">
              <a:schemeClr val="bg1"/>
            </a:gs>
            <a:gs pos="82000">
              <a:srgbClr val="99CCFF"/>
            </a:gs>
            <a:gs pos="17000">
              <a:schemeClr val="bg2"/>
            </a:gs>
            <a:gs pos="100000">
              <a:schemeClr val="bg1"/>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D02C3-4D75-4C7E-86FB-1534CF12A1CB}"/>
              </a:ext>
            </a:extLst>
          </p:cNvPr>
          <p:cNvSpPr>
            <a:spLocks noGrp="1"/>
          </p:cNvSpPr>
          <p:nvPr>
            <p:ph type="title"/>
          </p:nvPr>
        </p:nvSpPr>
        <p:spPr>
          <a:xfrm>
            <a:off x="1451579" y="804519"/>
            <a:ext cx="9603275" cy="690907"/>
          </a:xfrm>
        </p:spPr>
        <p:txBody>
          <a:bodyPr/>
          <a:lstStyle/>
          <a:p>
            <a:pPr algn="ctr"/>
            <a:r>
              <a:rPr lang="en-US" dirty="0"/>
              <a:t>Parental settings for other apps</a:t>
            </a:r>
          </a:p>
        </p:txBody>
      </p:sp>
      <p:sp>
        <p:nvSpPr>
          <p:cNvPr id="3" name="Content Placeholder 2">
            <a:extLst>
              <a:ext uri="{FF2B5EF4-FFF2-40B4-BE49-F238E27FC236}">
                <a16:creationId xmlns:a16="http://schemas.microsoft.com/office/drawing/2014/main" id="{D7C0E961-B9B0-4437-A5B0-B000E116AB18}"/>
              </a:ext>
            </a:extLst>
          </p:cNvPr>
          <p:cNvSpPr>
            <a:spLocks noGrp="1"/>
          </p:cNvSpPr>
          <p:nvPr>
            <p:ph idx="1"/>
          </p:nvPr>
        </p:nvSpPr>
        <p:spPr>
          <a:xfrm>
            <a:off x="962025" y="1495426"/>
            <a:ext cx="10092829" cy="5095874"/>
          </a:xfrm>
        </p:spPr>
        <p:txBody>
          <a:bodyPr>
            <a:normAutofit lnSpcReduction="10000"/>
          </a:bodyPr>
          <a:lstStyle/>
          <a:p>
            <a:pPr marL="0" marR="0" indent="0" fontAlgn="t">
              <a:lnSpc>
                <a:spcPct val="107000"/>
              </a:lnSpc>
              <a:spcBef>
                <a:spcPts val="0"/>
              </a:spcBef>
              <a:spcAft>
                <a:spcPts val="800"/>
              </a:spcAft>
              <a:buNone/>
              <a:tabLst>
                <a:tab pos="3771900" algn="l"/>
              </a:tabLst>
            </a:pPr>
            <a:r>
              <a:rPr lang="en-US" sz="2400" b="1" dirty="0">
                <a:solidFill>
                  <a:schemeClr val="tx2"/>
                </a:solidFill>
                <a:effectLst/>
                <a:ea typeface="Calibri" panose="020F0502020204030204" pitchFamily="34" charset="0"/>
                <a:cs typeface="Arial" panose="020B0604020202020204" pitchFamily="34" charset="0"/>
              </a:rPr>
              <a:t>TWITTER:</a:t>
            </a:r>
            <a:r>
              <a:rPr lang="en-US" sz="1800" dirty="0">
                <a:solidFill>
                  <a:srgbClr val="3B3838"/>
                </a:solidFill>
                <a:effectLst/>
                <a:ea typeface="Calibri" panose="020F0502020204030204" pitchFamily="34" charset="0"/>
                <a:cs typeface="Arial" panose="020B0604020202020204" pitchFamily="34" charset="0"/>
              </a:rPr>
              <a:t> </a:t>
            </a:r>
          </a:p>
          <a:p>
            <a:pPr marL="457200" lvl="1" fontAlgn="t">
              <a:lnSpc>
                <a:spcPct val="107000"/>
              </a:lnSpc>
              <a:spcBef>
                <a:spcPts val="0"/>
              </a:spcBef>
              <a:spcAft>
                <a:spcPts val="800"/>
              </a:spcAft>
              <a:tabLst>
                <a:tab pos="3771900" algn="l"/>
              </a:tabLst>
            </a:pPr>
            <a:r>
              <a:rPr lang="en-US" dirty="0">
                <a:solidFill>
                  <a:srgbClr val="3B3838"/>
                </a:solidFill>
                <a:effectLst/>
                <a:ea typeface="Calibri" panose="020F0502020204030204" pitchFamily="34" charset="0"/>
                <a:cs typeface="Arial" panose="020B0604020202020204" pitchFamily="34" charset="0"/>
              </a:rPr>
              <a:t>From profile, go to</a:t>
            </a:r>
            <a:r>
              <a:rPr lang="en-US" b="1" dirty="0">
                <a:solidFill>
                  <a:srgbClr val="3B3838"/>
                </a:solidFill>
                <a:effectLst/>
                <a:ea typeface="Calibri" panose="020F0502020204030204" pitchFamily="34" charset="0"/>
                <a:cs typeface="Arial" panose="020B0604020202020204" pitchFamily="34" charset="0"/>
              </a:rPr>
              <a:t> Menu -&gt; Settings and Privacy -&gt; Privacy and Safety.  </a:t>
            </a:r>
            <a:r>
              <a:rPr lang="en-US" dirty="0">
                <a:solidFill>
                  <a:srgbClr val="3B3838"/>
                </a:solidFill>
                <a:effectLst/>
                <a:ea typeface="Calibri" panose="020F0502020204030204" pitchFamily="34" charset="0"/>
                <a:cs typeface="Arial" panose="020B0604020202020204" pitchFamily="34" charset="0"/>
              </a:rPr>
              <a:t>Select ‘</a:t>
            </a:r>
            <a:r>
              <a:rPr lang="en-US" b="1" dirty="0">
                <a:solidFill>
                  <a:srgbClr val="3B3838"/>
                </a:solidFill>
                <a:effectLst/>
                <a:ea typeface="Calibri" panose="020F0502020204030204" pitchFamily="34" charset="0"/>
                <a:cs typeface="Arial" panose="020B0604020202020204" pitchFamily="34" charset="0"/>
              </a:rPr>
              <a:t>Protect your Tweets.</a:t>
            </a:r>
            <a:r>
              <a:rPr lang="en-US" dirty="0">
                <a:solidFill>
                  <a:srgbClr val="3B3838"/>
                </a:solidFill>
                <a:effectLst/>
                <a:ea typeface="Calibri" panose="020F0502020204030204" pitchFamily="34" charset="0"/>
                <a:cs typeface="Arial" panose="020B0604020202020204" pitchFamily="34" charset="0"/>
              </a:rPr>
              <a:t>’  Only followers and approved people can see tweets once that’s selected.</a:t>
            </a:r>
            <a:endParaRPr lang="en-US" dirty="0">
              <a:effectLst/>
              <a:ea typeface="Calibri" panose="020F0502020204030204" pitchFamily="34" charset="0"/>
              <a:cs typeface="Times New Roman" panose="02020603050405020304" pitchFamily="18" charset="0"/>
            </a:endParaRPr>
          </a:p>
          <a:p>
            <a:pPr marL="457200" lvl="1" fontAlgn="t">
              <a:lnSpc>
                <a:spcPct val="107000"/>
              </a:lnSpc>
              <a:spcBef>
                <a:spcPts val="0"/>
              </a:spcBef>
              <a:spcAft>
                <a:spcPts val="800"/>
              </a:spcAft>
              <a:tabLst>
                <a:tab pos="3771900" algn="l"/>
              </a:tabLst>
            </a:pPr>
            <a:r>
              <a:rPr lang="en-US" b="1" dirty="0">
                <a:solidFill>
                  <a:srgbClr val="3B3838"/>
                </a:solidFill>
                <a:effectLst/>
                <a:ea typeface="Calibri" panose="020F0502020204030204" pitchFamily="34" charset="0"/>
                <a:cs typeface="Arial" panose="020B0604020202020204" pitchFamily="34" charset="0"/>
              </a:rPr>
              <a:t>Photo Tagging: </a:t>
            </a:r>
            <a:r>
              <a:rPr lang="en-US" dirty="0">
                <a:solidFill>
                  <a:srgbClr val="3B3838"/>
                </a:solidFill>
                <a:effectLst/>
                <a:ea typeface="Calibri" panose="020F0502020204030204" pitchFamily="34" charset="0"/>
                <a:cs typeface="Arial" panose="020B0604020202020204" pitchFamily="34" charset="0"/>
              </a:rPr>
              <a:t>Tap the text to bring up the menu and set this to </a:t>
            </a:r>
            <a:r>
              <a:rPr lang="en-US" b="1" dirty="0">
                <a:solidFill>
                  <a:srgbClr val="3B3838"/>
                </a:solidFill>
                <a:effectLst/>
                <a:ea typeface="Calibri" panose="020F0502020204030204" pitchFamily="34" charset="0"/>
                <a:cs typeface="Arial" panose="020B0604020202020204" pitchFamily="34" charset="0"/>
              </a:rPr>
              <a:t>‘Only people you follow can tag you’.</a:t>
            </a:r>
            <a:endParaRPr lang="en-US" dirty="0">
              <a:effectLst/>
              <a:ea typeface="Calibri" panose="020F0502020204030204" pitchFamily="34" charset="0"/>
              <a:cs typeface="Times New Roman" panose="02020603050405020304" pitchFamily="18" charset="0"/>
            </a:endParaRPr>
          </a:p>
          <a:p>
            <a:pPr marL="457200" lvl="1" fontAlgn="t">
              <a:lnSpc>
                <a:spcPct val="107000"/>
              </a:lnSpc>
              <a:spcBef>
                <a:spcPts val="0"/>
              </a:spcBef>
              <a:spcAft>
                <a:spcPts val="800"/>
              </a:spcAft>
              <a:tabLst>
                <a:tab pos="3771900" algn="l"/>
              </a:tabLst>
            </a:pPr>
            <a:r>
              <a:rPr lang="en-US" b="1" dirty="0">
                <a:solidFill>
                  <a:srgbClr val="3B3838"/>
                </a:solidFill>
                <a:effectLst/>
                <a:ea typeface="Calibri" panose="020F0502020204030204" pitchFamily="34" charset="0"/>
                <a:cs typeface="Arial" panose="020B0604020202020204" pitchFamily="34" charset="0"/>
              </a:rPr>
              <a:t>Direct Messages:</a:t>
            </a:r>
            <a:r>
              <a:rPr lang="en-US" dirty="0">
                <a:solidFill>
                  <a:srgbClr val="3B3838"/>
                </a:solidFill>
                <a:effectLst/>
                <a:ea typeface="Calibri" panose="020F0502020204030204" pitchFamily="34" charset="0"/>
                <a:cs typeface="Arial" panose="020B0604020202020204" pitchFamily="34" charset="0"/>
              </a:rPr>
              <a:t> Tap the text to bring up the menu </a:t>
            </a:r>
            <a:r>
              <a:rPr lang="en-US" b="1" dirty="0">
                <a:solidFill>
                  <a:srgbClr val="3B3838"/>
                </a:solidFill>
                <a:effectLst/>
                <a:ea typeface="Calibri" panose="020F0502020204030204" pitchFamily="34" charset="0"/>
                <a:cs typeface="Arial" panose="020B0604020202020204" pitchFamily="34" charset="0"/>
              </a:rPr>
              <a:t>‘Receive Message Requests’</a:t>
            </a:r>
            <a:r>
              <a:rPr lang="en-US" dirty="0">
                <a:solidFill>
                  <a:srgbClr val="3B3838"/>
                </a:solidFill>
                <a:effectLst/>
                <a:ea typeface="Calibri" panose="020F0502020204030204" pitchFamily="34" charset="0"/>
                <a:cs typeface="Arial" panose="020B0604020202020204" pitchFamily="34" charset="0"/>
              </a:rPr>
              <a:t> and only people you follow can send DM’s via blocking messages.</a:t>
            </a:r>
            <a:endParaRPr lang="en-US" dirty="0">
              <a:effectLst/>
              <a:ea typeface="Calibri" panose="020F0502020204030204" pitchFamily="34" charset="0"/>
              <a:cs typeface="Times New Roman" panose="02020603050405020304" pitchFamily="18" charset="0"/>
            </a:endParaRPr>
          </a:p>
          <a:p>
            <a:pPr marL="457200" lvl="1" fontAlgn="t">
              <a:lnSpc>
                <a:spcPct val="107000"/>
              </a:lnSpc>
              <a:spcBef>
                <a:spcPts val="0"/>
              </a:spcBef>
              <a:spcAft>
                <a:spcPts val="800"/>
              </a:spcAft>
              <a:tabLst>
                <a:tab pos="3771900" algn="l"/>
              </a:tabLst>
            </a:pPr>
            <a:r>
              <a:rPr lang="en-US" b="1" dirty="0">
                <a:solidFill>
                  <a:srgbClr val="3B3838"/>
                </a:solidFill>
                <a:effectLst/>
                <a:ea typeface="Calibri" panose="020F0502020204030204" pitchFamily="34" charset="0"/>
                <a:cs typeface="Arial" panose="020B0604020202020204" pitchFamily="34" charset="0"/>
              </a:rPr>
              <a:t>Live Video:</a:t>
            </a:r>
            <a:r>
              <a:rPr lang="en-US" dirty="0">
                <a:solidFill>
                  <a:srgbClr val="3B3838"/>
                </a:solidFill>
                <a:effectLst/>
                <a:ea typeface="Calibri" panose="020F0502020204030204" pitchFamily="34" charset="0"/>
                <a:cs typeface="Arial" panose="020B0604020202020204" pitchFamily="34" charset="0"/>
              </a:rPr>
              <a:t> Deselect this function or your child will get live streams.</a:t>
            </a:r>
            <a:endParaRPr lang="en-US" dirty="0">
              <a:effectLst/>
              <a:ea typeface="Calibri" panose="020F0502020204030204" pitchFamily="34" charset="0"/>
              <a:cs typeface="Times New Roman" panose="02020603050405020304" pitchFamily="18" charset="0"/>
            </a:endParaRPr>
          </a:p>
          <a:p>
            <a:pPr marL="457200" lvl="1" fontAlgn="t">
              <a:lnSpc>
                <a:spcPct val="107000"/>
              </a:lnSpc>
              <a:spcBef>
                <a:spcPts val="0"/>
              </a:spcBef>
              <a:spcAft>
                <a:spcPts val="800"/>
              </a:spcAft>
              <a:tabLst>
                <a:tab pos="3771900" algn="l"/>
              </a:tabLst>
            </a:pPr>
            <a:r>
              <a:rPr lang="en-US" b="1" dirty="0">
                <a:solidFill>
                  <a:srgbClr val="3B3838"/>
                </a:solidFill>
                <a:effectLst/>
                <a:ea typeface="Calibri" panose="020F0502020204030204" pitchFamily="34" charset="0"/>
                <a:cs typeface="Arial" panose="020B0604020202020204" pitchFamily="34" charset="0"/>
              </a:rPr>
              <a:t>Discoverability and Contacts: Phone numbers and email addresses can be pinged if you don’t disable this function.</a:t>
            </a:r>
            <a:endParaRPr lang="en-US" dirty="0">
              <a:effectLst/>
              <a:ea typeface="Calibri" panose="020F0502020204030204" pitchFamily="34" charset="0"/>
              <a:cs typeface="Times New Roman" panose="02020603050405020304" pitchFamily="18" charset="0"/>
            </a:endParaRPr>
          </a:p>
          <a:p>
            <a:pPr marL="457200" lvl="1" fontAlgn="t">
              <a:lnSpc>
                <a:spcPct val="107000"/>
              </a:lnSpc>
              <a:spcBef>
                <a:spcPts val="0"/>
              </a:spcBef>
              <a:spcAft>
                <a:spcPts val="800"/>
              </a:spcAft>
              <a:tabLst>
                <a:tab pos="3771900" algn="l"/>
              </a:tabLst>
            </a:pPr>
            <a:r>
              <a:rPr lang="en-US" b="1" dirty="0">
                <a:solidFill>
                  <a:srgbClr val="3B3838"/>
                </a:solidFill>
                <a:effectLst/>
                <a:ea typeface="Calibri" panose="020F0502020204030204" pitchFamily="34" charset="0"/>
                <a:cs typeface="Arial" panose="020B0604020202020204" pitchFamily="34" charset="0"/>
              </a:rPr>
              <a:t>General Safety:</a:t>
            </a:r>
            <a:r>
              <a:rPr lang="en-US" dirty="0">
                <a:solidFill>
                  <a:srgbClr val="3B3838"/>
                </a:solidFill>
                <a:effectLst/>
                <a:ea typeface="Calibri" panose="020F0502020204030204" pitchFamily="34" charset="0"/>
                <a:cs typeface="Arial" panose="020B0604020202020204" pitchFamily="34" charset="0"/>
              </a:rPr>
              <a:t> Disallow ‘</a:t>
            </a:r>
            <a:r>
              <a:rPr lang="en-US" b="1" dirty="0">
                <a:solidFill>
                  <a:srgbClr val="3B3838"/>
                </a:solidFill>
                <a:effectLst/>
                <a:ea typeface="Calibri" panose="020F0502020204030204" pitchFamily="34" charset="0"/>
                <a:cs typeface="Arial" panose="020B0604020202020204" pitchFamily="34" charset="0"/>
              </a:rPr>
              <a:t>Display media that may contain sensitive content.’  </a:t>
            </a:r>
            <a:r>
              <a:rPr lang="en-US" dirty="0">
                <a:solidFill>
                  <a:srgbClr val="3B3838"/>
                </a:solidFill>
                <a:effectLst/>
                <a:ea typeface="Calibri" panose="020F0502020204030204" pitchFamily="34" charset="0"/>
                <a:cs typeface="Arial" panose="020B0604020202020204" pitchFamily="34" charset="0"/>
              </a:rPr>
              <a:t>You can also manage the blocked, muted lists and people or content from that section.  </a:t>
            </a:r>
          </a:p>
          <a:p>
            <a:pPr marL="457200" lvl="1" fontAlgn="t">
              <a:lnSpc>
                <a:spcPct val="107000"/>
              </a:lnSpc>
              <a:spcBef>
                <a:spcPts val="0"/>
              </a:spcBef>
              <a:spcAft>
                <a:spcPts val="800"/>
              </a:spcAft>
              <a:tabLst>
                <a:tab pos="3771900" algn="l"/>
              </a:tabLst>
            </a:pPr>
            <a:r>
              <a:rPr lang="en-US" b="1" dirty="0">
                <a:solidFill>
                  <a:srgbClr val="3B3838"/>
                </a:solidFill>
                <a:effectLst/>
                <a:ea typeface="Times New Roman" panose="02020603050405020304" pitchFamily="18" charset="0"/>
                <a:cs typeface="Arial" panose="020B0604020202020204" pitchFamily="34" charset="0"/>
              </a:rPr>
              <a:t>To block a person:</a:t>
            </a:r>
            <a:r>
              <a:rPr lang="en-US" dirty="0">
                <a:solidFill>
                  <a:srgbClr val="3B3838"/>
                </a:solidFill>
                <a:effectLst/>
                <a:ea typeface="Times New Roman" panose="02020603050405020304" pitchFamily="18" charset="0"/>
                <a:cs typeface="Arial" panose="020B0604020202020204" pitchFamily="34" charset="0"/>
              </a:rPr>
              <a:t> </a:t>
            </a:r>
            <a:r>
              <a:rPr lang="en-US" b="1" dirty="0">
                <a:solidFill>
                  <a:srgbClr val="3B3838"/>
                </a:solidFill>
                <a:effectLst/>
                <a:ea typeface="Times New Roman" panose="02020603050405020304" pitchFamily="18" charset="0"/>
                <a:cs typeface="Arial" panose="020B0604020202020204" pitchFamily="34" charset="0"/>
              </a:rPr>
              <a:t>Go to their Twitter profile -&gt; click on the three buttons on the top of the screen -&gt; ‘Block’</a:t>
            </a:r>
            <a:endParaRPr lang="en-US" dirty="0">
              <a:effectLst/>
              <a:ea typeface="Calibri" panose="020F050202020403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64944FB4-7F7D-4C6E-B9E2-E5DFCD23E4B1}"/>
              </a:ext>
            </a:extLst>
          </p:cNvPr>
          <p:cNvSpPr>
            <a:spLocks noGrp="1"/>
          </p:cNvSpPr>
          <p:nvPr>
            <p:ph type="sldNum" sz="quarter" idx="12"/>
          </p:nvPr>
        </p:nvSpPr>
        <p:spPr/>
        <p:txBody>
          <a:bodyPr/>
          <a:lstStyle/>
          <a:p>
            <a:fld id="{6D22F896-40B5-4ADD-8801-0D06FADFA095}" type="slidenum">
              <a:rPr lang="en-US" smtClean="0"/>
              <a:t>23</a:t>
            </a:fld>
            <a:endParaRPr lang="en-US" dirty="0"/>
          </a:p>
        </p:txBody>
      </p:sp>
      <p:cxnSp>
        <p:nvCxnSpPr>
          <p:cNvPr id="6" name="Straight Connector 5">
            <a:extLst>
              <a:ext uri="{FF2B5EF4-FFF2-40B4-BE49-F238E27FC236}">
                <a16:creationId xmlns:a16="http://schemas.microsoft.com/office/drawing/2014/main" id="{59C02190-D37D-4E63-9845-3D0B01084C71}"/>
              </a:ext>
            </a:extLst>
          </p:cNvPr>
          <p:cNvCxnSpPr/>
          <p:nvPr/>
        </p:nvCxnSpPr>
        <p:spPr>
          <a:xfrm>
            <a:off x="2262598" y="1302551"/>
            <a:ext cx="7862477"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19413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show="0">
  <p:cSld>
    <p:bg>
      <p:bgPr>
        <a:gradFill rotWithShape="1">
          <a:gsLst>
            <a:gs pos="15000">
              <a:schemeClr val="bg2">
                <a:tint val="94000"/>
                <a:satMod val="80000"/>
                <a:lumMod val="106000"/>
              </a:schemeClr>
            </a:gs>
            <a:gs pos="0">
              <a:schemeClr val="accent2">
                <a:lumMod val="40000"/>
                <a:lumOff val="60000"/>
              </a:schemeClr>
            </a:gs>
            <a:gs pos="99000">
              <a:schemeClr val="accent1">
                <a:lumMod val="40000"/>
                <a:lumOff val="60000"/>
              </a:schemeClr>
            </a:gs>
            <a:gs pos="88000">
              <a:schemeClr val="bg2"/>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EB498-C102-4EEF-A22F-AA07C09CDD1D}"/>
              </a:ext>
            </a:extLst>
          </p:cNvPr>
          <p:cNvSpPr>
            <a:spLocks noGrp="1"/>
          </p:cNvSpPr>
          <p:nvPr>
            <p:ph type="title"/>
          </p:nvPr>
        </p:nvSpPr>
        <p:spPr>
          <a:xfrm>
            <a:off x="1451579" y="633070"/>
            <a:ext cx="9603275" cy="669482"/>
          </a:xfrm>
        </p:spPr>
        <p:txBody>
          <a:bodyPr/>
          <a:lstStyle/>
          <a:p>
            <a:pPr algn="ctr"/>
            <a:r>
              <a:rPr lang="en-US" dirty="0"/>
              <a:t>Parental setting for other apps, cont.</a:t>
            </a:r>
          </a:p>
        </p:txBody>
      </p:sp>
      <p:sp>
        <p:nvSpPr>
          <p:cNvPr id="3" name="Content Placeholder 2">
            <a:extLst>
              <a:ext uri="{FF2B5EF4-FFF2-40B4-BE49-F238E27FC236}">
                <a16:creationId xmlns:a16="http://schemas.microsoft.com/office/drawing/2014/main" id="{9D7DD9DA-2B7C-4F76-8360-5A7305A19DEB}"/>
              </a:ext>
            </a:extLst>
          </p:cNvPr>
          <p:cNvSpPr>
            <a:spLocks noGrp="1"/>
          </p:cNvSpPr>
          <p:nvPr>
            <p:ph idx="1"/>
          </p:nvPr>
        </p:nvSpPr>
        <p:spPr>
          <a:xfrm>
            <a:off x="1451579" y="1600202"/>
            <a:ext cx="9603275" cy="4743448"/>
          </a:xfrm>
        </p:spPr>
        <p:txBody>
          <a:bodyPr>
            <a:normAutofit lnSpcReduction="10000"/>
          </a:bodyPr>
          <a:lstStyle/>
          <a:p>
            <a:r>
              <a:rPr lang="en-US" b="1" dirty="0">
                <a:solidFill>
                  <a:schemeClr val="tx2"/>
                </a:solidFill>
              </a:rPr>
              <a:t>FACEBOOK</a:t>
            </a:r>
            <a:r>
              <a:rPr lang="en-US" sz="1800" b="1" dirty="0">
                <a:solidFill>
                  <a:schemeClr val="tx2"/>
                </a:solidFill>
              </a:rPr>
              <a:t>: </a:t>
            </a:r>
          </a:p>
          <a:p>
            <a:pPr lvl="1"/>
            <a:r>
              <a:rPr lang="en-US" dirty="0">
                <a:solidFill>
                  <a:srgbClr val="3B3838"/>
                </a:solidFill>
                <a:effectLst/>
                <a:ea typeface="Times New Roman" panose="02020603050405020304" pitchFamily="18" charset="0"/>
                <a:cs typeface="Times New Roman" panose="02020603050405020304" pitchFamily="18" charset="0"/>
              </a:rPr>
              <a:t>From the home screen, click three lines in lower right corner, then tap </a:t>
            </a:r>
            <a:r>
              <a:rPr lang="en-US" b="1" dirty="0">
                <a:solidFill>
                  <a:srgbClr val="3B3838"/>
                </a:solidFill>
                <a:effectLst/>
                <a:ea typeface="Times New Roman" panose="02020603050405020304" pitchFamily="18" charset="0"/>
                <a:cs typeface="Times New Roman" panose="02020603050405020304" pitchFamily="18" charset="0"/>
              </a:rPr>
              <a:t>Settings &amp; Privacy -&gt; Privacy Shortcut.  </a:t>
            </a:r>
            <a:r>
              <a:rPr lang="en-US" dirty="0">
                <a:solidFill>
                  <a:srgbClr val="3B3838"/>
                </a:solidFill>
                <a:effectLst/>
                <a:ea typeface="Times New Roman" panose="02020603050405020304" pitchFamily="18" charset="0"/>
                <a:cs typeface="Times New Roman" panose="02020603050405020304" pitchFamily="18" charset="0"/>
              </a:rPr>
              <a:t>Review and manage the Privacy Settings from there. </a:t>
            </a:r>
          </a:p>
          <a:p>
            <a:pPr lvl="1"/>
            <a:r>
              <a:rPr lang="en-US" dirty="0">
                <a:solidFill>
                  <a:srgbClr val="3B3838"/>
                </a:solidFill>
                <a:effectLst/>
                <a:ea typeface="Times New Roman" panose="02020603050405020304" pitchFamily="18" charset="0"/>
                <a:cs typeface="Times New Roman" panose="02020603050405020304" pitchFamily="18" charset="0"/>
              </a:rPr>
              <a:t>To set a time limit or monitor how your child spends time on Facebook: From the Home Screen, click three lines in lower right corner, then tap </a:t>
            </a:r>
            <a:r>
              <a:rPr lang="en-US" b="1" dirty="0">
                <a:solidFill>
                  <a:srgbClr val="3B3838"/>
                </a:solidFill>
                <a:effectLst/>
                <a:ea typeface="Times New Roman" panose="02020603050405020304" pitchFamily="18" charset="0"/>
                <a:cs typeface="Times New Roman" panose="02020603050405020304" pitchFamily="18" charset="0"/>
              </a:rPr>
              <a:t>Settings &amp; Privacy -&gt; Your Time on Facebook -&gt; Manage Your Time -&gt; See Tools.  </a:t>
            </a:r>
            <a:r>
              <a:rPr lang="en-US" dirty="0">
                <a:solidFill>
                  <a:srgbClr val="3B3838"/>
                </a:solidFill>
                <a:effectLst/>
                <a:ea typeface="Times New Roman" panose="02020603050405020304" pitchFamily="18" charset="0"/>
                <a:cs typeface="Times New Roman" panose="02020603050405020304" pitchFamily="18" charset="0"/>
              </a:rPr>
              <a:t>From here, you can schedule quiet mode, daily reminders, and monitor usage.</a:t>
            </a:r>
          </a:p>
          <a:p>
            <a:pPr lvl="1"/>
            <a:endParaRPr lang="en-US" b="1" i="0" dirty="0">
              <a:solidFill>
                <a:schemeClr val="tx2"/>
              </a:solidFill>
              <a:effectLst/>
            </a:endParaRPr>
          </a:p>
          <a:p>
            <a:r>
              <a:rPr lang="en-US" b="1" i="0" dirty="0">
                <a:solidFill>
                  <a:schemeClr val="tx2"/>
                </a:solidFill>
                <a:effectLst/>
              </a:rPr>
              <a:t>WHAT’S APP: </a:t>
            </a:r>
          </a:p>
          <a:p>
            <a:pPr lvl="1"/>
            <a:r>
              <a:rPr lang="en-US" b="1" i="0" dirty="0">
                <a:solidFill>
                  <a:srgbClr val="3B3A39"/>
                </a:solidFill>
                <a:effectLst/>
              </a:rPr>
              <a:t>Settings </a:t>
            </a:r>
            <a:r>
              <a:rPr lang="en-US" b="0" i="0" dirty="0">
                <a:solidFill>
                  <a:srgbClr val="3B3A39"/>
                </a:solidFill>
                <a:effectLst/>
              </a:rPr>
              <a:t>-&gt; </a:t>
            </a:r>
            <a:r>
              <a:rPr lang="en-US" b="1" i="0" dirty="0">
                <a:solidFill>
                  <a:srgbClr val="3B3A39"/>
                </a:solidFill>
                <a:effectLst/>
              </a:rPr>
              <a:t>Account</a:t>
            </a:r>
            <a:r>
              <a:rPr lang="en-US" b="0" i="0" dirty="0">
                <a:solidFill>
                  <a:srgbClr val="3B3A39"/>
                </a:solidFill>
                <a:effectLst/>
              </a:rPr>
              <a:t> -&gt; </a:t>
            </a:r>
            <a:r>
              <a:rPr lang="en-US" b="1" i="0" dirty="0">
                <a:solidFill>
                  <a:srgbClr val="3B3A39"/>
                </a:solidFill>
                <a:effectLst/>
              </a:rPr>
              <a:t>Privacy (or then Groups)</a:t>
            </a:r>
            <a:r>
              <a:rPr lang="en-US" b="0" i="0" dirty="0">
                <a:solidFill>
                  <a:srgbClr val="3B3A39"/>
                </a:solidFill>
                <a:effectLst/>
              </a:rPr>
              <a:t>.  Change and save desired options.  </a:t>
            </a:r>
          </a:p>
          <a:p>
            <a:pPr lvl="1" fontAlgn="base"/>
            <a:r>
              <a:rPr lang="en-US" b="0" i="0" dirty="0">
                <a:solidFill>
                  <a:srgbClr val="3B3A39"/>
                </a:solidFill>
                <a:effectLst/>
              </a:rPr>
              <a:t>To deactivate location, in device </a:t>
            </a:r>
            <a:r>
              <a:rPr lang="en-US" b="1" i="0" dirty="0">
                <a:solidFill>
                  <a:srgbClr val="3B3A39"/>
                </a:solidFill>
                <a:effectLst/>
              </a:rPr>
              <a:t>Settings </a:t>
            </a:r>
            <a:r>
              <a:rPr lang="en-US" b="0" i="0" dirty="0">
                <a:solidFill>
                  <a:srgbClr val="3B3A39"/>
                </a:solidFill>
                <a:effectLst/>
              </a:rPr>
              <a:t>-&gt;</a:t>
            </a:r>
            <a:r>
              <a:rPr lang="en-US" b="1" i="0" dirty="0">
                <a:solidFill>
                  <a:srgbClr val="3B3A39"/>
                </a:solidFill>
                <a:effectLst/>
              </a:rPr>
              <a:t>WhatsApp</a:t>
            </a:r>
            <a:r>
              <a:rPr lang="en-US" b="0" i="0" dirty="0">
                <a:solidFill>
                  <a:srgbClr val="3B3A39"/>
                </a:solidFill>
                <a:effectLst/>
              </a:rPr>
              <a:t> -&gt; </a:t>
            </a:r>
            <a:r>
              <a:rPr lang="en-US" b="1" i="0" dirty="0">
                <a:solidFill>
                  <a:srgbClr val="3B3A39"/>
                </a:solidFill>
                <a:effectLst/>
              </a:rPr>
              <a:t>Location</a:t>
            </a:r>
            <a:r>
              <a:rPr lang="en-US" b="0" i="0" dirty="0">
                <a:solidFill>
                  <a:srgbClr val="3B3A39"/>
                </a:solidFill>
                <a:effectLst/>
              </a:rPr>
              <a:t>. Select </a:t>
            </a:r>
            <a:r>
              <a:rPr lang="en-US" b="1" i="0" dirty="0">
                <a:solidFill>
                  <a:srgbClr val="3B3A39"/>
                </a:solidFill>
                <a:effectLst/>
              </a:rPr>
              <a:t>Never </a:t>
            </a:r>
            <a:r>
              <a:rPr lang="en-US" b="0" i="0" dirty="0">
                <a:solidFill>
                  <a:srgbClr val="3B3A39"/>
                </a:solidFill>
                <a:effectLst/>
              </a:rPr>
              <a:t>or </a:t>
            </a:r>
            <a:r>
              <a:rPr lang="en-US" b="1" i="0" dirty="0">
                <a:solidFill>
                  <a:srgbClr val="3B3A39"/>
                </a:solidFill>
                <a:effectLst/>
              </a:rPr>
              <a:t>Ask Next Time</a:t>
            </a:r>
            <a:r>
              <a:rPr lang="en-US" b="0" i="0" dirty="0">
                <a:solidFill>
                  <a:srgbClr val="3B3A39"/>
                </a:solidFill>
                <a:effectLst/>
              </a:rPr>
              <a:t>.  Check to ensure location is off, </a:t>
            </a:r>
            <a:r>
              <a:rPr lang="en-US" b="1" i="0" dirty="0">
                <a:solidFill>
                  <a:srgbClr val="3B3A39"/>
                </a:solidFill>
                <a:effectLst/>
              </a:rPr>
              <a:t>Settings</a:t>
            </a:r>
            <a:r>
              <a:rPr lang="en-US" b="0" i="0" dirty="0">
                <a:solidFill>
                  <a:srgbClr val="3B3A39"/>
                </a:solidFill>
                <a:effectLst/>
              </a:rPr>
              <a:t> -&gt; </a:t>
            </a:r>
            <a:r>
              <a:rPr lang="en-US" b="1" i="0" dirty="0">
                <a:solidFill>
                  <a:srgbClr val="3B3A39"/>
                </a:solidFill>
                <a:effectLst/>
              </a:rPr>
              <a:t>Account </a:t>
            </a:r>
            <a:r>
              <a:rPr lang="en-US" b="0" i="0" dirty="0">
                <a:solidFill>
                  <a:srgbClr val="3B3A39"/>
                </a:solidFill>
                <a:effectLst/>
              </a:rPr>
              <a:t>-&gt; </a:t>
            </a:r>
            <a:r>
              <a:rPr lang="en-US" b="1" i="0" dirty="0">
                <a:solidFill>
                  <a:srgbClr val="3B3A39"/>
                </a:solidFill>
                <a:effectLst/>
              </a:rPr>
              <a:t>Privacy -&gt; Live Location</a:t>
            </a:r>
            <a:r>
              <a:rPr lang="en-US" b="0" i="0" dirty="0">
                <a:solidFill>
                  <a:srgbClr val="3B3A39"/>
                </a:solidFill>
                <a:effectLst/>
              </a:rPr>
              <a:t>.</a:t>
            </a:r>
          </a:p>
          <a:p>
            <a:endParaRPr lang="en-US" dirty="0"/>
          </a:p>
        </p:txBody>
      </p:sp>
      <p:sp>
        <p:nvSpPr>
          <p:cNvPr id="4" name="Slide Number Placeholder 3">
            <a:extLst>
              <a:ext uri="{FF2B5EF4-FFF2-40B4-BE49-F238E27FC236}">
                <a16:creationId xmlns:a16="http://schemas.microsoft.com/office/drawing/2014/main" id="{F1D81A50-6A84-4D46-90EB-9DBA5535D1FB}"/>
              </a:ext>
            </a:extLst>
          </p:cNvPr>
          <p:cNvSpPr>
            <a:spLocks noGrp="1"/>
          </p:cNvSpPr>
          <p:nvPr>
            <p:ph type="sldNum" sz="quarter" idx="12"/>
          </p:nvPr>
        </p:nvSpPr>
        <p:spPr/>
        <p:txBody>
          <a:bodyPr/>
          <a:lstStyle/>
          <a:p>
            <a:fld id="{6D22F896-40B5-4ADD-8801-0D06FADFA095}" type="slidenum">
              <a:rPr lang="en-US" smtClean="0"/>
              <a:t>24</a:t>
            </a:fld>
            <a:endParaRPr lang="en-US" dirty="0"/>
          </a:p>
        </p:txBody>
      </p:sp>
      <p:cxnSp>
        <p:nvCxnSpPr>
          <p:cNvPr id="6" name="Straight Connector 5">
            <a:extLst>
              <a:ext uri="{FF2B5EF4-FFF2-40B4-BE49-F238E27FC236}">
                <a16:creationId xmlns:a16="http://schemas.microsoft.com/office/drawing/2014/main" id="{50E486B3-C2E9-4106-AA4E-20EBC0B19906}"/>
              </a:ext>
            </a:extLst>
          </p:cNvPr>
          <p:cNvCxnSpPr/>
          <p:nvPr/>
        </p:nvCxnSpPr>
        <p:spPr>
          <a:xfrm>
            <a:off x="2057400" y="1192823"/>
            <a:ext cx="8439150" cy="0"/>
          </a:xfrm>
          <a:prstGeom prst="line">
            <a:avLst/>
          </a:prstGeom>
          <a:ln w="28575">
            <a:solidFill>
              <a:srgbClr val="FF99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AFA4B4D-5061-4DD3-8B8F-B55DD360E7BD}"/>
              </a:ext>
            </a:extLst>
          </p:cNvPr>
          <p:cNvCxnSpPr/>
          <p:nvPr/>
        </p:nvCxnSpPr>
        <p:spPr>
          <a:xfrm>
            <a:off x="4629150" y="4124325"/>
            <a:ext cx="3295650" cy="0"/>
          </a:xfrm>
          <a:prstGeom prst="line">
            <a:avLst/>
          </a:prstGeom>
          <a:ln>
            <a:solidFill>
              <a:srgbClr val="FF99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81216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bg>
      <p:bgPr>
        <a:gradFill rotWithShape="1">
          <a:gsLst>
            <a:gs pos="78800">
              <a:schemeClr val="accent1">
                <a:lumMod val="20000"/>
                <a:lumOff val="80000"/>
              </a:schemeClr>
            </a:gs>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2079C-CC32-488D-9DEE-324D61B86FFC}"/>
              </a:ext>
            </a:extLst>
          </p:cNvPr>
          <p:cNvSpPr>
            <a:spLocks noGrp="1"/>
          </p:cNvSpPr>
          <p:nvPr>
            <p:ph type="title"/>
          </p:nvPr>
        </p:nvSpPr>
        <p:spPr>
          <a:xfrm>
            <a:off x="1449217" y="1302550"/>
            <a:ext cx="9605635" cy="561643"/>
          </a:xfrm>
          <a:ln w="6350">
            <a:noFill/>
          </a:ln>
        </p:spPr>
        <p:txBody>
          <a:bodyPr/>
          <a:lstStyle/>
          <a:p>
            <a:pPr algn="ctr"/>
            <a:r>
              <a:rPr lang="en-US" dirty="0"/>
              <a:t>Gaming options</a:t>
            </a:r>
          </a:p>
        </p:txBody>
      </p:sp>
      <p:sp>
        <p:nvSpPr>
          <p:cNvPr id="3" name="Content Placeholder 2">
            <a:extLst>
              <a:ext uri="{FF2B5EF4-FFF2-40B4-BE49-F238E27FC236}">
                <a16:creationId xmlns:a16="http://schemas.microsoft.com/office/drawing/2014/main" id="{4264CC5C-3708-449D-9F4B-5CA495DA3845}"/>
              </a:ext>
            </a:extLst>
          </p:cNvPr>
          <p:cNvSpPr>
            <a:spLocks noGrp="1"/>
          </p:cNvSpPr>
          <p:nvPr>
            <p:ph sz="half" idx="1"/>
          </p:nvPr>
        </p:nvSpPr>
        <p:spPr>
          <a:xfrm>
            <a:off x="1447331" y="2010878"/>
            <a:ext cx="2910078" cy="3448595"/>
          </a:xfrm>
        </p:spPr>
        <p:txBody>
          <a:bodyPr>
            <a:normAutofit fontScale="25000" lnSpcReduction="20000"/>
          </a:bodyPr>
          <a:lstStyle/>
          <a:p>
            <a:pPr marL="0" indent="0">
              <a:buNone/>
            </a:pPr>
            <a:r>
              <a:rPr lang="en-US" sz="6800" b="1" dirty="0">
                <a:solidFill>
                  <a:schemeClr val="tx2">
                    <a:lumMod val="75000"/>
                  </a:schemeClr>
                </a:solidFill>
                <a:latin typeface="+mj-lt"/>
              </a:rPr>
              <a:t>FORTNITE</a:t>
            </a:r>
          </a:p>
          <a:p>
            <a:pPr marL="0" indent="0" defTabSz="0"/>
            <a:r>
              <a:rPr lang="en-US" sz="6000" b="1" dirty="0">
                <a:solidFill>
                  <a:schemeClr val="tx1">
                    <a:lumMod val="65000"/>
                    <a:lumOff val="35000"/>
                  </a:schemeClr>
                </a:solidFill>
                <a:effectLst/>
                <a:ea typeface="Calibri" panose="020F0502020204030204" pitchFamily="34" charset="0"/>
                <a:cs typeface="Calibri" panose="020F0502020204030204" pitchFamily="34" charset="0"/>
              </a:rPr>
              <a:t>Setting to ‘solo mode’ is the only way to prevent outside contact. </a:t>
            </a:r>
          </a:p>
          <a:p>
            <a:pPr marL="0" indent="0" defTabSz="0">
              <a:buNone/>
            </a:pPr>
            <a:endParaRPr lang="en-US" sz="6000" dirty="0">
              <a:solidFill>
                <a:schemeClr val="tx1">
                  <a:lumMod val="65000"/>
                  <a:lumOff val="35000"/>
                </a:schemeClr>
              </a:solidFill>
              <a:effectLst/>
              <a:ea typeface="Calibri" panose="020F0502020204030204" pitchFamily="34" charset="0"/>
              <a:cs typeface="Calibri" panose="020F0502020204030204" pitchFamily="34" charset="0"/>
            </a:endParaRPr>
          </a:p>
          <a:p>
            <a:pPr marL="0" indent="0" defTabSz="0">
              <a:spcBef>
                <a:spcPts val="0"/>
              </a:spcBef>
            </a:pPr>
            <a:r>
              <a:rPr lang="en-US" sz="6000" dirty="0">
                <a:solidFill>
                  <a:schemeClr val="tx1">
                    <a:lumMod val="65000"/>
                    <a:lumOff val="35000"/>
                  </a:schemeClr>
                </a:solidFill>
                <a:effectLst/>
                <a:ea typeface="Calibri" panose="020F0502020204030204" pitchFamily="34" charset="0"/>
                <a:cs typeface="Calibri" panose="020F0502020204030204" pitchFamily="34" charset="0"/>
              </a:rPr>
              <a:t>Chatting cannot be disabled; there are no filters for voice or text.  Anyone can contact younger players. </a:t>
            </a:r>
          </a:p>
          <a:p>
            <a:pPr marL="0" indent="0" defTabSz="0">
              <a:spcBef>
                <a:spcPts val="0"/>
              </a:spcBef>
            </a:pPr>
            <a:endParaRPr lang="en-US" sz="6000" dirty="0">
              <a:solidFill>
                <a:schemeClr val="tx1">
                  <a:lumMod val="65000"/>
                  <a:lumOff val="35000"/>
                </a:schemeClr>
              </a:solidFill>
              <a:ea typeface="Calibri" panose="020F0502020204030204" pitchFamily="34" charset="0"/>
              <a:cs typeface="Calibri" panose="020F0502020204030204" pitchFamily="34" charset="0"/>
            </a:endParaRPr>
          </a:p>
          <a:p>
            <a:pPr marL="0" indent="0" defTabSz="0" fontAlgn="base">
              <a:spcBef>
                <a:spcPts val="0"/>
              </a:spcBef>
              <a:spcAft>
                <a:spcPts val="1200"/>
              </a:spcAft>
            </a:pPr>
            <a:r>
              <a:rPr lang="en-US" sz="6000" b="1" dirty="0">
                <a:solidFill>
                  <a:schemeClr val="tx1">
                    <a:lumMod val="65000"/>
                    <a:lumOff val="35000"/>
                  </a:schemeClr>
                </a:solidFill>
                <a:effectLst/>
                <a:ea typeface="Times New Roman" panose="02020603050405020304" pitchFamily="18" charset="0"/>
                <a:cs typeface="Calibri" panose="020F0502020204030204" pitchFamily="34" charset="0"/>
              </a:rPr>
              <a:t>Menu -&gt; Parental Controls.</a:t>
            </a:r>
            <a:r>
              <a:rPr lang="en-US" sz="6000" dirty="0">
                <a:solidFill>
                  <a:schemeClr val="tx1">
                    <a:lumMod val="65000"/>
                    <a:lumOff val="35000"/>
                  </a:schemeClr>
                </a:solidFill>
                <a:effectLst/>
                <a:ea typeface="Times New Roman" panose="02020603050405020304" pitchFamily="18" charset="0"/>
                <a:cs typeface="Calibri" panose="020F0502020204030204" pitchFamily="34" charset="0"/>
              </a:rPr>
              <a:t>      You’ll have to add an email and PIN.  From there, parental controls can disable video chats, mature language, friend requests, multi-player, etc.</a:t>
            </a:r>
            <a:endParaRPr lang="en-US" sz="6000" dirty="0">
              <a:solidFill>
                <a:schemeClr val="tx1">
                  <a:lumMod val="65000"/>
                  <a:lumOff val="35000"/>
                </a:schemeClr>
              </a:solidFill>
              <a:effectLst/>
              <a:ea typeface="Times New Roman" panose="02020603050405020304" pitchFamily="18" charset="0"/>
            </a:endParaRPr>
          </a:p>
        </p:txBody>
      </p:sp>
      <p:sp>
        <p:nvSpPr>
          <p:cNvPr id="4" name="Content Placeholder 3">
            <a:extLst>
              <a:ext uri="{FF2B5EF4-FFF2-40B4-BE49-F238E27FC236}">
                <a16:creationId xmlns:a16="http://schemas.microsoft.com/office/drawing/2014/main" id="{1AEBC803-7C38-4120-BBA8-E9D26A7482DE}"/>
              </a:ext>
            </a:extLst>
          </p:cNvPr>
          <p:cNvSpPr>
            <a:spLocks noGrp="1"/>
          </p:cNvSpPr>
          <p:nvPr>
            <p:ph sz="half" idx="2"/>
          </p:nvPr>
        </p:nvSpPr>
        <p:spPr>
          <a:xfrm>
            <a:off x="4640961" y="2028364"/>
            <a:ext cx="2910078" cy="3441520"/>
          </a:xfrm>
        </p:spPr>
        <p:txBody>
          <a:bodyPr>
            <a:normAutofit fontScale="25000" lnSpcReduction="20000"/>
          </a:bodyPr>
          <a:lstStyle/>
          <a:p>
            <a:pPr marL="0" indent="0">
              <a:buNone/>
            </a:pPr>
            <a:r>
              <a:rPr lang="en-US" sz="6800" b="1" dirty="0">
                <a:solidFill>
                  <a:schemeClr val="tx2">
                    <a:lumMod val="75000"/>
                  </a:schemeClr>
                </a:solidFill>
                <a:latin typeface="+mj-lt"/>
              </a:rPr>
              <a:t>ROBLOX</a:t>
            </a:r>
          </a:p>
          <a:p>
            <a:pPr marL="0" indent="0">
              <a:buNone/>
            </a:pPr>
            <a:endParaRPr lang="en-US" dirty="0">
              <a:latin typeface="+mj-lt"/>
            </a:endParaRPr>
          </a:p>
          <a:p>
            <a:pPr marL="0" marR="0">
              <a:lnSpc>
                <a:spcPct val="107000"/>
              </a:lnSpc>
              <a:spcBef>
                <a:spcPts val="0"/>
              </a:spcBef>
              <a:spcAft>
                <a:spcPts val="800"/>
              </a:spcAft>
            </a:pPr>
            <a:r>
              <a:rPr lang="en-US" sz="6000" b="1" dirty="0">
                <a:solidFill>
                  <a:schemeClr val="tx1">
                    <a:lumMod val="65000"/>
                    <a:lumOff val="35000"/>
                  </a:schemeClr>
                </a:solidFill>
                <a:effectLst/>
                <a:ea typeface="Calibri" panose="020F0502020204030204" pitchFamily="34" charset="0"/>
                <a:cs typeface="Calibri" panose="020F0502020204030204" pitchFamily="34" charset="0"/>
              </a:rPr>
              <a:t>But there are NO parental controls aside from turning off the chatting functions.</a:t>
            </a:r>
            <a:r>
              <a:rPr lang="en-US" sz="6000" dirty="0">
                <a:solidFill>
                  <a:schemeClr val="tx1">
                    <a:lumMod val="65000"/>
                    <a:lumOff val="35000"/>
                  </a:schemeClr>
                </a:solidFill>
                <a:effectLst/>
                <a:ea typeface="Calibri" panose="020F0502020204030204" pitchFamily="34" charset="0"/>
                <a:cs typeface="Calibri" panose="020F0502020204030204" pitchFamily="34" charset="0"/>
              </a:rPr>
              <a:t>  </a:t>
            </a:r>
          </a:p>
          <a:p>
            <a:pPr marL="0" marR="0">
              <a:lnSpc>
                <a:spcPct val="107000"/>
              </a:lnSpc>
              <a:spcBef>
                <a:spcPts val="0"/>
              </a:spcBef>
              <a:spcAft>
                <a:spcPts val="800"/>
              </a:spcAft>
            </a:pPr>
            <a:r>
              <a:rPr lang="en-US" sz="6000" dirty="0">
                <a:solidFill>
                  <a:schemeClr val="tx1">
                    <a:lumMod val="65000"/>
                    <a:lumOff val="35000"/>
                  </a:schemeClr>
                </a:solidFill>
                <a:effectLst/>
                <a:ea typeface="Calibri" panose="020F0502020204030204" pitchFamily="34" charset="0"/>
                <a:cs typeface="Calibri" panose="020F0502020204030204" pitchFamily="34" charset="0"/>
              </a:rPr>
              <a:t>Anyone can contact others via messages, chats, or live functions if chat is enabled.  </a:t>
            </a:r>
            <a:endParaRPr lang="en-US" sz="6000" dirty="0">
              <a:solidFill>
                <a:schemeClr val="tx1">
                  <a:lumMod val="65000"/>
                  <a:lumOff val="35000"/>
                </a:schemeClr>
              </a:solidFill>
              <a:effectLs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6000" dirty="0">
                <a:solidFill>
                  <a:schemeClr val="tx1">
                    <a:lumMod val="65000"/>
                    <a:lumOff val="35000"/>
                  </a:schemeClr>
                </a:solidFill>
                <a:effectLst/>
                <a:ea typeface="Calibri" panose="020F0502020204030204" pitchFamily="34" charset="0"/>
                <a:cs typeface="Times New Roman" panose="02020603050405020304" pitchFamily="18" charset="0"/>
              </a:rPr>
              <a:t>Disabling Chat: </a:t>
            </a:r>
            <a:r>
              <a:rPr lang="en-US" sz="6000" b="1" dirty="0">
                <a:solidFill>
                  <a:schemeClr val="tx1">
                    <a:lumMod val="65000"/>
                    <a:lumOff val="35000"/>
                  </a:schemeClr>
                </a:solidFill>
                <a:effectLst/>
                <a:ea typeface="Calibri" panose="020F0502020204030204" pitchFamily="34" charset="0"/>
                <a:cs typeface="Times New Roman" panose="02020603050405020304" pitchFamily="18" charset="0"/>
              </a:rPr>
              <a:t>Log in -&gt; click Settings -&gt; Privacy -&gt; Contact Settings -&gt; Select “No one.” </a:t>
            </a:r>
          </a:p>
        </p:txBody>
      </p:sp>
      <p:sp>
        <p:nvSpPr>
          <p:cNvPr id="5" name="Slide Number Placeholder 4">
            <a:extLst>
              <a:ext uri="{FF2B5EF4-FFF2-40B4-BE49-F238E27FC236}">
                <a16:creationId xmlns:a16="http://schemas.microsoft.com/office/drawing/2014/main" id="{C3F9C79D-52D1-47A7-A814-018C31D89660}"/>
              </a:ext>
            </a:extLst>
          </p:cNvPr>
          <p:cNvSpPr>
            <a:spLocks noGrp="1"/>
          </p:cNvSpPr>
          <p:nvPr>
            <p:ph type="sldNum" sz="quarter" idx="12"/>
          </p:nvPr>
        </p:nvSpPr>
        <p:spPr/>
        <p:txBody>
          <a:bodyPr/>
          <a:lstStyle/>
          <a:p>
            <a:fld id="{6D22F896-40B5-4ADD-8801-0D06FADFA095}" type="slidenum">
              <a:rPr lang="en-US" smtClean="0"/>
              <a:t>25</a:t>
            </a:fld>
            <a:endParaRPr lang="en-US" dirty="0"/>
          </a:p>
        </p:txBody>
      </p:sp>
      <p:sp>
        <p:nvSpPr>
          <p:cNvPr id="7" name="TextBox 6">
            <a:extLst>
              <a:ext uri="{FF2B5EF4-FFF2-40B4-BE49-F238E27FC236}">
                <a16:creationId xmlns:a16="http://schemas.microsoft.com/office/drawing/2014/main" id="{85EC3A5F-6CB2-4B7B-9941-86D49DB92B83}"/>
              </a:ext>
            </a:extLst>
          </p:cNvPr>
          <p:cNvSpPr txBox="1"/>
          <p:nvPr/>
        </p:nvSpPr>
        <p:spPr>
          <a:xfrm>
            <a:off x="8146659" y="2017953"/>
            <a:ext cx="2910078" cy="4335674"/>
          </a:xfrm>
          <a:prstGeom prst="rect">
            <a:avLst/>
          </a:prstGeom>
          <a:noFill/>
        </p:spPr>
        <p:txBody>
          <a:bodyPr wrap="square">
            <a:spAutoFit/>
          </a:bodyPr>
          <a:lstStyle/>
          <a:p>
            <a:pPr marR="0">
              <a:lnSpc>
                <a:spcPct val="107000"/>
              </a:lnSpc>
              <a:spcBef>
                <a:spcPts val="0"/>
              </a:spcBef>
              <a:spcAft>
                <a:spcPts val="800"/>
              </a:spcAft>
              <a:buClr>
                <a:schemeClr val="accent1"/>
              </a:buClr>
            </a:pPr>
            <a:r>
              <a:rPr lang="en-US" sz="1700" b="1" dirty="0">
                <a:solidFill>
                  <a:schemeClr val="tx2">
                    <a:lumMod val="75000"/>
                  </a:schemeClr>
                </a:solidFill>
                <a:effectLst/>
                <a:latin typeface="+mj-lt"/>
                <a:ea typeface="Calibri" panose="020F0502020204030204" pitchFamily="34" charset="0"/>
                <a:cs typeface="Calibri" panose="020F0502020204030204" pitchFamily="34" charset="0"/>
              </a:rPr>
              <a:t>MINECRAFT</a:t>
            </a:r>
          </a:p>
          <a:p>
            <a:pPr marR="0">
              <a:spcBef>
                <a:spcPts val="0"/>
              </a:spcBef>
              <a:buFont typeface="Arial" panose="020B0604020202020204" pitchFamily="34" charset="0"/>
              <a:buChar char="•"/>
            </a:pPr>
            <a:r>
              <a:rPr lang="en-US" sz="1500" b="1" dirty="0">
                <a:solidFill>
                  <a:schemeClr val="tx1">
                    <a:lumMod val="65000"/>
                    <a:lumOff val="35000"/>
                  </a:schemeClr>
                </a:solidFill>
                <a:effectLst/>
                <a:ea typeface="Calibri" panose="020F0502020204030204" pitchFamily="34" charset="0"/>
                <a:cs typeface="Times New Roman" panose="02020603050405020304" pitchFamily="18" charset="0"/>
              </a:rPr>
              <a:t>Setting ‘single-player mode’</a:t>
            </a:r>
            <a:r>
              <a:rPr lang="en-US" sz="1500" b="1" dirty="0">
                <a:solidFill>
                  <a:schemeClr val="tx1">
                    <a:lumMod val="65000"/>
                    <a:lumOff val="35000"/>
                  </a:schemeClr>
                </a:solidFill>
                <a:ea typeface="Calibri" panose="020F0502020204030204" pitchFamily="34" charset="0"/>
                <a:cs typeface="Times New Roman" panose="02020603050405020304" pitchFamily="18" charset="0"/>
              </a:rPr>
              <a:t> </a:t>
            </a:r>
            <a:r>
              <a:rPr lang="en-US" sz="1500" b="1" dirty="0">
                <a:solidFill>
                  <a:schemeClr val="tx1">
                    <a:lumMod val="65000"/>
                    <a:lumOff val="35000"/>
                  </a:schemeClr>
                </a:solidFill>
                <a:effectLst/>
                <a:ea typeface="Calibri" panose="020F0502020204030204" pitchFamily="34" charset="0"/>
                <a:cs typeface="Times New Roman" panose="02020603050405020304" pitchFamily="18" charset="0"/>
              </a:rPr>
              <a:t>is the only way to avoid interaction with other players</a:t>
            </a:r>
            <a:r>
              <a:rPr lang="en-US" sz="1500" dirty="0">
                <a:solidFill>
                  <a:schemeClr val="tx1">
                    <a:lumMod val="65000"/>
                    <a:lumOff val="35000"/>
                  </a:schemeClr>
                </a:solidFill>
                <a:effectLst/>
                <a:ea typeface="Calibri" panose="020F0502020204030204" pitchFamily="34" charset="0"/>
                <a:cs typeface="Times New Roman" panose="02020603050405020304" pitchFamily="18" charset="0"/>
              </a:rPr>
              <a:t>. </a:t>
            </a:r>
          </a:p>
          <a:p>
            <a:pPr marR="0">
              <a:spcBef>
                <a:spcPts val="0"/>
              </a:spcBef>
              <a:buFont typeface="Arial" panose="020B0604020202020204" pitchFamily="34" charset="0"/>
              <a:buChar char="•"/>
            </a:pPr>
            <a:endParaRPr lang="en-US" sz="1500" dirty="0">
              <a:solidFill>
                <a:schemeClr val="tx1">
                  <a:lumMod val="65000"/>
                  <a:lumOff val="35000"/>
                </a:schemeClr>
              </a:solidFill>
              <a:effectLst/>
              <a:ea typeface="Calibri" panose="020F0502020204030204" pitchFamily="34" charset="0"/>
              <a:cs typeface="Times New Roman" panose="02020603050405020304" pitchFamily="18" charset="0"/>
            </a:endParaRPr>
          </a:p>
          <a:p>
            <a:pPr marR="0">
              <a:spcBef>
                <a:spcPts val="0"/>
              </a:spcBef>
              <a:buFont typeface="Arial" panose="020B0604020202020204" pitchFamily="34" charset="0"/>
              <a:buChar char="•"/>
            </a:pPr>
            <a:r>
              <a:rPr lang="en-US" sz="1500" dirty="0">
                <a:solidFill>
                  <a:schemeClr val="tx1">
                    <a:lumMod val="65000"/>
                    <a:lumOff val="35000"/>
                  </a:schemeClr>
                </a:solidFill>
                <a:effectLst/>
                <a:ea typeface="Calibri" panose="020F0502020204030204" pitchFamily="34" charset="0"/>
                <a:cs typeface="Times New Roman" panose="02020603050405020304" pitchFamily="18" charset="0"/>
              </a:rPr>
              <a:t>Minecraft has server moderators to prevent it, but youth may still be exposed to strong language, bullying, and predators.  </a:t>
            </a:r>
          </a:p>
          <a:p>
            <a:pPr marR="0">
              <a:spcBef>
                <a:spcPts val="0"/>
              </a:spcBef>
            </a:pPr>
            <a:endParaRPr lang="en-US" sz="1500" dirty="0">
              <a:solidFill>
                <a:schemeClr val="tx1">
                  <a:lumMod val="65000"/>
                  <a:lumOff val="35000"/>
                </a:schemeClr>
              </a:solidFill>
              <a:effectLst/>
              <a:ea typeface="Calibri" panose="020F0502020204030204" pitchFamily="34" charset="0"/>
              <a:cs typeface="Times New Roman" panose="02020603050405020304" pitchFamily="18" charset="0"/>
            </a:endParaRPr>
          </a:p>
          <a:p>
            <a:pPr marR="0">
              <a:spcBef>
                <a:spcPts val="0"/>
              </a:spcBef>
              <a:buFont typeface="Arial" panose="020B0604020202020204" pitchFamily="34" charset="0"/>
              <a:buChar char="•"/>
            </a:pPr>
            <a:r>
              <a:rPr lang="en-US" sz="1500" dirty="0">
                <a:solidFill>
                  <a:schemeClr val="tx1">
                    <a:lumMod val="65000"/>
                    <a:lumOff val="35000"/>
                  </a:schemeClr>
                </a:solidFill>
                <a:effectLst/>
                <a:ea typeface="Calibri" panose="020F0502020204030204" pitchFamily="34" charset="0"/>
                <a:cs typeface="Times New Roman" panose="02020603050405020304" pitchFamily="18" charset="0"/>
              </a:rPr>
              <a:t>There have been issues with sexual scenarios and mature content.  </a:t>
            </a:r>
          </a:p>
          <a:p>
            <a:pPr marR="0">
              <a:spcBef>
                <a:spcPts val="0"/>
              </a:spcBef>
              <a:buFont typeface="Arial" panose="020B0604020202020204" pitchFamily="34" charset="0"/>
              <a:buChar char="•"/>
            </a:pPr>
            <a:endParaRPr lang="en-US" sz="1500" dirty="0">
              <a:solidFill>
                <a:schemeClr val="tx1">
                  <a:lumMod val="65000"/>
                  <a:lumOff val="35000"/>
                </a:schemeClr>
              </a:solidFill>
              <a:ea typeface="Calibri" panose="020F0502020204030204" pitchFamily="34" charset="0"/>
              <a:cs typeface="Times New Roman" panose="02020603050405020304" pitchFamily="18" charset="0"/>
            </a:endParaRPr>
          </a:p>
          <a:p>
            <a:pPr marR="0">
              <a:spcBef>
                <a:spcPts val="0"/>
              </a:spcBef>
              <a:buFont typeface="Arial" panose="020B0604020202020204" pitchFamily="34" charset="0"/>
              <a:buChar char="•"/>
            </a:pPr>
            <a:r>
              <a:rPr lang="en-US" sz="1500" dirty="0">
                <a:solidFill>
                  <a:schemeClr val="tx1">
                    <a:lumMod val="65000"/>
                    <a:lumOff val="35000"/>
                  </a:schemeClr>
                </a:solidFill>
                <a:effectLst/>
                <a:ea typeface="Calibri" panose="020F0502020204030204" pitchFamily="34" charset="0"/>
                <a:cs typeface="Times New Roman" panose="02020603050405020304" pitchFamily="18" charset="0"/>
              </a:rPr>
              <a:t>Simply set </a:t>
            </a:r>
            <a:r>
              <a:rPr lang="en-US" sz="1500" b="1" dirty="0">
                <a:solidFill>
                  <a:schemeClr val="tx1">
                    <a:lumMod val="65000"/>
                    <a:lumOff val="35000"/>
                  </a:schemeClr>
                </a:solidFill>
                <a:effectLst/>
                <a:ea typeface="Calibri" panose="020F0502020204030204" pitchFamily="34" charset="0"/>
                <a:cs typeface="Times New Roman" panose="02020603050405020304" pitchFamily="18" charset="0"/>
              </a:rPr>
              <a:t>Single Player Mode</a:t>
            </a:r>
            <a:endParaRPr lang="en-US" sz="1500" dirty="0">
              <a:solidFill>
                <a:schemeClr val="tx1">
                  <a:lumMod val="65000"/>
                  <a:lumOff val="35000"/>
                </a:schemeClr>
              </a:solidFill>
              <a:effectLst/>
              <a:ea typeface="Calibri" panose="020F0502020204030204" pitchFamily="34" charset="0"/>
              <a:cs typeface="Times New Roman" panose="02020603050405020304" pitchFamily="18" charset="0"/>
            </a:endParaRPr>
          </a:p>
          <a:p>
            <a:pPr marR="0">
              <a:lnSpc>
                <a:spcPct val="107000"/>
              </a:lnSpc>
              <a:spcBef>
                <a:spcPts val="0"/>
              </a:spcBef>
              <a:spcAft>
                <a:spcPts val="800"/>
              </a:spcAft>
              <a:buClr>
                <a:schemeClr val="accent1"/>
              </a:buClr>
            </a:pPr>
            <a:endParaRPr lang="en-US" sz="1700" b="1" dirty="0">
              <a:solidFill>
                <a:schemeClr val="tx2">
                  <a:lumMod val="75000"/>
                </a:schemeClr>
              </a:solidFill>
              <a:effectLst/>
              <a:latin typeface="+mj-lt"/>
              <a:ea typeface="Calibri" panose="020F0502020204030204" pitchFamily="34" charset="0"/>
              <a:cs typeface="Calibri" panose="020F0502020204030204" pitchFamily="34" charset="0"/>
            </a:endParaRPr>
          </a:p>
          <a:p>
            <a:pPr marL="285750" marR="0" indent="-285750">
              <a:lnSpc>
                <a:spcPct val="107000"/>
              </a:lnSpc>
              <a:spcBef>
                <a:spcPts val="0"/>
              </a:spcBef>
              <a:spcAft>
                <a:spcPts val="800"/>
              </a:spcAft>
              <a:buClr>
                <a:schemeClr val="accent1"/>
              </a:buClr>
              <a:buFont typeface="Arial" panose="020B0604020202020204" pitchFamily="34" charset="0"/>
              <a:buChar char="•"/>
            </a:pPr>
            <a:endParaRPr lang="en-US" sz="1600" dirty="0">
              <a:effectLst/>
              <a:ea typeface="Calibri" panose="020F0502020204030204" pitchFamily="34" charset="0"/>
              <a:cs typeface="Times New Roman" panose="02020603050405020304" pitchFamily="18" charset="0"/>
            </a:endParaRPr>
          </a:p>
        </p:txBody>
      </p:sp>
      <p:pic>
        <p:nvPicPr>
          <p:cNvPr id="8" name="Picture 7" descr="Fortnite">
            <a:hlinkClick r:id="rId3" tgtFrame="&quot;_blank&quot;" tooltip="&quot;Fortnite&quot;"/>
            <a:extLst>
              <a:ext uri="{FF2B5EF4-FFF2-40B4-BE49-F238E27FC236}">
                <a16:creationId xmlns:a16="http://schemas.microsoft.com/office/drawing/2014/main" id="{06503702-1FAA-41A5-81BC-D0F3591EEB8A}"/>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2252706" y="369782"/>
            <a:ext cx="1299327" cy="1501561"/>
          </a:xfrm>
          <a:prstGeom prst="rect">
            <a:avLst/>
          </a:prstGeom>
          <a:noFill/>
          <a:ln>
            <a:solidFill>
              <a:schemeClr val="tx1">
                <a:lumMod val="75000"/>
                <a:lumOff val="25000"/>
              </a:schemeClr>
            </a:solidFill>
          </a:ln>
        </p:spPr>
      </p:pic>
      <p:pic>
        <p:nvPicPr>
          <p:cNvPr id="9" name="Picture 8" descr="Image result for what parents need to know about minecraft">
            <a:hlinkClick r:id="rId5"/>
            <a:extLst>
              <a:ext uri="{FF2B5EF4-FFF2-40B4-BE49-F238E27FC236}">
                <a16:creationId xmlns:a16="http://schemas.microsoft.com/office/drawing/2014/main" id="{E568B395-AF87-4EA0-8372-F2B52F77D48C}"/>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8952034" y="362632"/>
            <a:ext cx="1299327" cy="1501561"/>
          </a:xfrm>
          <a:prstGeom prst="rect">
            <a:avLst/>
          </a:prstGeom>
          <a:noFill/>
          <a:ln>
            <a:solidFill>
              <a:schemeClr val="tx1">
                <a:lumMod val="75000"/>
                <a:lumOff val="25000"/>
              </a:schemeClr>
            </a:solidFill>
          </a:ln>
        </p:spPr>
      </p:pic>
      <p:pic>
        <p:nvPicPr>
          <p:cNvPr id="10" name="Picture 9" descr="ROBLOX">
            <a:extLst>
              <a:ext uri="{FF2B5EF4-FFF2-40B4-BE49-F238E27FC236}">
                <a16:creationId xmlns:a16="http://schemas.microsoft.com/office/drawing/2014/main" id="{8D63C0C6-3497-482F-857B-F992BDC4F309}"/>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5423154" y="4849111"/>
            <a:ext cx="1345692" cy="1220724"/>
          </a:xfrm>
          <a:prstGeom prst="rect">
            <a:avLst/>
          </a:prstGeom>
          <a:noFill/>
          <a:ln>
            <a:solidFill>
              <a:schemeClr val="tx1"/>
            </a:solidFill>
          </a:ln>
        </p:spPr>
      </p:pic>
      <p:cxnSp>
        <p:nvCxnSpPr>
          <p:cNvPr id="12" name="Straight Connector 11">
            <a:extLst>
              <a:ext uri="{FF2B5EF4-FFF2-40B4-BE49-F238E27FC236}">
                <a16:creationId xmlns:a16="http://schemas.microsoft.com/office/drawing/2014/main" id="{16EC4D19-87EF-4EF6-9805-A99F9734796C}"/>
              </a:ext>
            </a:extLst>
          </p:cNvPr>
          <p:cNvCxnSpPr/>
          <p:nvPr/>
        </p:nvCxnSpPr>
        <p:spPr>
          <a:xfrm flipV="1">
            <a:off x="4151771" y="1864193"/>
            <a:ext cx="4200525" cy="7150"/>
          </a:xfrm>
          <a:prstGeom prst="line">
            <a:avLst/>
          </a:prstGeom>
          <a:ln w="28575">
            <a:solidFill>
              <a:srgbClr val="FF99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36399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25112-EC16-F90A-D3D5-347F10070F9D}"/>
              </a:ext>
            </a:extLst>
          </p:cNvPr>
          <p:cNvSpPr>
            <a:spLocks noGrp="1"/>
          </p:cNvSpPr>
          <p:nvPr>
            <p:ph type="title"/>
          </p:nvPr>
        </p:nvSpPr>
        <p:spPr>
          <a:xfrm>
            <a:off x="1447330" y="1015331"/>
            <a:ext cx="9605635" cy="699286"/>
          </a:xfrm>
        </p:spPr>
        <p:txBody>
          <a:bodyPr/>
          <a:lstStyle/>
          <a:p>
            <a:r>
              <a:rPr lang="en-US" dirty="0"/>
              <a:t>Parental control software options</a:t>
            </a:r>
          </a:p>
        </p:txBody>
      </p:sp>
      <p:sp>
        <p:nvSpPr>
          <p:cNvPr id="3" name="Content Placeholder 2">
            <a:extLst>
              <a:ext uri="{FF2B5EF4-FFF2-40B4-BE49-F238E27FC236}">
                <a16:creationId xmlns:a16="http://schemas.microsoft.com/office/drawing/2014/main" id="{3C3F1ECE-E2FA-7DEA-608D-DB085AE37C78}"/>
              </a:ext>
            </a:extLst>
          </p:cNvPr>
          <p:cNvSpPr>
            <a:spLocks noGrp="1"/>
          </p:cNvSpPr>
          <p:nvPr>
            <p:ph sz="half" idx="1"/>
          </p:nvPr>
        </p:nvSpPr>
        <p:spPr>
          <a:xfrm>
            <a:off x="243840" y="1991616"/>
            <a:ext cx="11730445" cy="3803636"/>
          </a:xfrm>
        </p:spPr>
        <p:txBody>
          <a:bodyPr>
            <a:normAutofit fontScale="70000" lnSpcReduction="20000"/>
          </a:bodyPr>
          <a:lstStyle/>
          <a:p>
            <a:pPr>
              <a:buClr>
                <a:srgbClr val="FF9900"/>
              </a:buClr>
            </a:pPr>
            <a:r>
              <a:rPr lang="en-US" b="1" u="sng" dirty="0">
                <a:solidFill>
                  <a:schemeClr val="tx1">
                    <a:lumMod val="75000"/>
                    <a:lumOff val="25000"/>
                  </a:schemeClr>
                </a:solidFill>
              </a:rPr>
              <a:t>Life360:</a:t>
            </a:r>
            <a:r>
              <a:rPr lang="en-US" dirty="0">
                <a:solidFill>
                  <a:schemeClr val="tx1">
                    <a:lumMod val="75000"/>
                    <a:lumOff val="25000"/>
                  </a:schemeClr>
                </a:solidFill>
              </a:rPr>
              <a:t> (Sometimes FREE Trial or $99/year for cheapest plan). </a:t>
            </a:r>
          </a:p>
          <a:p>
            <a:pPr lvl="1">
              <a:buClr>
                <a:srgbClr val="FF9900"/>
              </a:buClr>
            </a:pPr>
            <a:r>
              <a:rPr lang="en-US" b="0" i="0" dirty="0">
                <a:solidFill>
                  <a:srgbClr val="444444"/>
                </a:solidFill>
                <a:effectLst/>
                <a:latin typeface="-apple-system"/>
              </a:rPr>
              <a:t>Highest rated Android app.  </a:t>
            </a:r>
          </a:p>
          <a:p>
            <a:pPr lvl="1">
              <a:buClr>
                <a:srgbClr val="FF9900"/>
              </a:buClr>
            </a:pPr>
            <a:r>
              <a:rPr lang="en-US" b="0" i="0" dirty="0">
                <a:solidFill>
                  <a:srgbClr val="444444"/>
                </a:solidFill>
                <a:effectLst/>
                <a:latin typeface="-apple-system"/>
              </a:rPr>
              <a:t>Includes real-time location tracking, roadside assistance for basic plan</a:t>
            </a:r>
          </a:p>
          <a:p>
            <a:pPr lvl="1">
              <a:buClr>
                <a:srgbClr val="FF9900"/>
              </a:buClr>
            </a:pPr>
            <a:r>
              <a:rPr lang="en-US" b="0" i="0" dirty="0">
                <a:solidFill>
                  <a:srgbClr val="444444"/>
                </a:solidFill>
                <a:effectLst/>
                <a:latin typeface="-apple-system"/>
              </a:rPr>
              <a:t>SOS help alerts, and data breach alert, not sexual content.</a:t>
            </a:r>
          </a:p>
          <a:p>
            <a:pPr lvl="1">
              <a:buClr>
                <a:srgbClr val="FF9900"/>
              </a:buClr>
            </a:pPr>
            <a:r>
              <a:rPr lang="en-US" dirty="0">
                <a:solidFill>
                  <a:schemeClr val="tx1">
                    <a:lumMod val="75000"/>
                    <a:lumOff val="25000"/>
                  </a:schemeClr>
                </a:solidFill>
              </a:rPr>
              <a:t>No content monitoring for emails, apps, chats, social media.</a:t>
            </a:r>
            <a:endParaRPr lang="en-US" b="1" u="sng" dirty="0">
              <a:solidFill>
                <a:schemeClr val="tx1">
                  <a:lumMod val="75000"/>
                  <a:lumOff val="25000"/>
                </a:schemeClr>
              </a:solidFill>
            </a:endParaRPr>
          </a:p>
          <a:p>
            <a:pPr>
              <a:buClr>
                <a:srgbClr val="FF9900"/>
              </a:buClr>
            </a:pPr>
            <a:r>
              <a:rPr lang="en-US" b="1" u="sng" dirty="0">
                <a:solidFill>
                  <a:schemeClr val="tx1">
                    <a:lumMod val="75000"/>
                    <a:lumOff val="25000"/>
                  </a:schemeClr>
                </a:solidFill>
              </a:rPr>
              <a:t>Kaspersky Plus: </a:t>
            </a:r>
            <a:r>
              <a:rPr lang="en-US" dirty="0">
                <a:solidFill>
                  <a:schemeClr val="tx1">
                    <a:lumMod val="75000"/>
                    <a:lumOff val="25000"/>
                  </a:schemeClr>
                </a:solidFill>
              </a:rPr>
              <a:t>(FREE for basic or $15/year)</a:t>
            </a:r>
          </a:p>
          <a:p>
            <a:pPr lvl="1">
              <a:buClr>
                <a:srgbClr val="FF9900"/>
              </a:buClr>
            </a:pPr>
            <a:r>
              <a:rPr lang="en-US" dirty="0">
                <a:solidFill>
                  <a:schemeClr val="tx1">
                    <a:lumMod val="75000"/>
                    <a:lumOff val="25000"/>
                  </a:schemeClr>
                </a:solidFill>
              </a:rPr>
              <a:t>Rated highly for ease of use, compatibility with other programs or apps (you can have multiple privacy and/or controls setup) and tech options.  Web searches, email, location and social media content can all be monitored and/or limited by administrator.  </a:t>
            </a:r>
          </a:p>
          <a:p>
            <a:pPr lvl="1">
              <a:buClr>
                <a:srgbClr val="FF9900"/>
              </a:buClr>
            </a:pPr>
            <a:r>
              <a:rPr lang="en-US" dirty="0">
                <a:solidFill>
                  <a:schemeClr val="tx1">
                    <a:lumMod val="75000"/>
                    <a:lumOff val="25000"/>
                  </a:schemeClr>
                </a:solidFill>
              </a:rPr>
              <a:t>Price goes up with each additional device you add to the plan.  VPNs are difficult to track on Mac.</a:t>
            </a:r>
          </a:p>
          <a:p>
            <a:pPr>
              <a:buClr>
                <a:srgbClr val="FF9900"/>
              </a:buClr>
            </a:pPr>
            <a:r>
              <a:rPr lang="en-US" b="1" u="sng" dirty="0">
                <a:solidFill>
                  <a:schemeClr val="tx1">
                    <a:lumMod val="75000"/>
                    <a:lumOff val="25000"/>
                  </a:schemeClr>
                </a:solidFill>
              </a:rPr>
              <a:t>Bark</a:t>
            </a:r>
            <a:r>
              <a:rPr lang="en-US" dirty="0">
                <a:solidFill>
                  <a:schemeClr val="tx1">
                    <a:lumMod val="75000"/>
                    <a:lumOff val="25000"/>
                  </a:schemeClr>
                </a:solidFill>
              </a:rPr>
              <a:t>: (FREE Trial, $10/month or $99/year; or $50/mo. for Bark phone with controls built in)</a:t>
            </a:r>
          </a:p>
          <a:p>
            <a:pPr lvl="1">
              <a:buClr>
                <a:srgbClr val="FF9900"/>
              </a:buClr>
            </a:pPr>
            <a:r>
              <a:rPr lang="en-US" dirty="0">
                <a:solidFill>
                  <a:schemeClr val="tx1">
                    <a:lumMod val="75000"/>
                    <a:lumOff val="25000"/>
                  </a:schemeClr>
                </a:solidFill>
              </a:rPr>
              <a:t>Rated highest for content management and monitoring screentime for over 30 apps, platforms, emails, texts, etc. Screens for suicidal ideations and cyberbullying.  Bark also posts location and check in info to parent/guardian and uses algorithms to monitor.  </a:t>
            </a:r>
          </a:p>
          <a:p>
            <a:pPr lvl="1">
              <a:buClr>
                <a:srgbClr val="FF9900"/>
              </a:buClr>
            </a:pPr>
            <a:r>
              <a:rPr lang="en-US" dirty="0">
                <a:solidFill>
                  <a:schemeClr val="tx1">
                    <a:lumMod val="75000"/>
                    <a:lumOff val="25000"/>
                  </a:schemeClr>
                </a:solidFill>
              </a:rPr>
              <a:t>Complaints include connection issues across different operating systems, general incompatibility with apps they said were protected, poor customer service, phone updates causing setting resets, and hidden fees.  It’s also not available for desktops.</a:t>
            </a:r>
          </a:p>
          <a:p>
            <a:pPr lvl="1"/>
            <a:endParaRPr lang="en-US" dirty="0"/>
          </a:p>
          <a:p>
            <a:endParaRPr lang="en-US" dirty="0"/>
          </a:p>
        </p:txBody>
      </p:sp>
      <p:sp>
        <p:nvSpPr>
          <p:cNvPr id="5" name="Slide Number Placeholder 4">
            <a:extLst>
              <a:ext uri="{FF2B5EF4-FFF2-40B4-BE49-F238E27FC236}">
                <a16:creationId xmlns:a16="http://schemas.microsoft.com/office/drawing/2014/main" id="{E56A7C20-2CE7-B005-F40B-909906A8E4BB}"/>
              </a:ext>
            </a:extLst>
          </p:cNvPr>
          <p:cNvSpPr>
            <a:spLocks noGrp="1"/>
          </p:cNvSpPr>
          <p:nvPr>
            <p:ph type="sldNum" sz="quarter" idx="12"/>
          </p:nvPr>
        </p:nvSpPr>
        <p:spPr/>
        <p:txBody>
          <a:bodyPr/>
          <a:lstStyle/>
          <a:p>
            <a:fld id="{6D22F896-40B5-4ADD-8801-0D06FADFA095}" type="slidenum">
              <a:rPr lang="en-US" smtClean="0"/>
              <a:t>26</a:t>
            </a:fld>
            <a:endParaRPr lang="en-US" dirty="0"/>
          </a:p>
        </p:txBody>
      </p:sp>
      <p:sp>
        <p:nvSpPr>
          <p:cNvPr id="7" name="Content Placeholder 2">
            <a:extLst>
              <a:ext uri="{FF2B5EF4-FFF2-40B4-BE49-F238E27FC236}">
                <a16:creationId xmlns:a16="http://schemas.microsoft.com/office/drawing/2014/main" id="{07070D95-41B7-AABB-EBF0-D8352D513737}"/>
              </a:ext>
            </a:extLst>
          </p:cNvPr>
          <p:cNvSpPr txBox="1">
            <a:spLocks/>
          </p:cNvSpPr>
          <p:nvPr/>
        </p:nvSpPr>
        <p:spPr>
          <a:xfrm>
            <a:off x="6250148" y="2262600"/>
            <a:ext cx="4648669" cy="3196873"/>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a:buClr>
                <a:srgbClr val="FF9900"/>
              </a:buClr>
            </a:pPr>
            <a:endParaRPr lang="en-US" dirty="0"/>
          </a:p>
        </p:txBody>
      </p:sp>
      <p:sp>
        <p:nvSpPr>
          <p:cNvPr id="8" name="TextBox 7">
            <a:extLst>
              <a:ext uri="{FF2B5EF4-FFF2-40B4-BE49-F238E27FC236}">
                <a16:creationId xmlns:a16="http://schemas.microsoft.com/office/drawing/2014/main" id="{F3A3A86C-1827-BC21-56C0-AFAFC8F83282}"/>
              </a:ext>
            </a:extLst>
          </p:cNvPr>
          <p:cNvSpPr txBox="1"/>
          <p:nvPr/>
        </p:nvSpPr>
        <p:spPr>
          <a:xfrm>
            <a:off x="1447331" y="5795252"/>
            <a:ext cx="9605635" cy="276999"/>
          </a:xfrm>
          <a:prstGeom prst="rect">
            <a:avLst/>
          </a:prstGeom>
          <a:noFill/>
        </p:spPr>
        <p:txBody>
          <a:bodyPr wrap="square" rtlCol="0">
            <a:spAutoFit/>
          </a:bodyPr>
          <a:lstStyle/>
          <a:p>
            <a:pPr algn="ctr"/>
            <a:r>
              <a:rPr lang="en-US" sz="1200" dirty="0"/>
              <a:t>The Child Advocacy Center is not endorsing any of these programs.  The purpose is to provide additional information and/or resources.</a:t>
            </a:r>
          </a:p>
        </p:txBody>
      </p:sp>
      <p:pic>
        <p:nvPicPr>
          <p:cNvPr id="6" name="Picture 5">
            <a:extLst>
              <a:ext uri="{FF2B5EF4-FFF2-40B4-BE49-F238E27FC236}">
                <a16:creationId xmlns:a16="http://schemas.microsoft.com/office/drawing/2014/main" id="{7F9C44E3-7738-8230-5E8C-78582D39E362}"/>
              </a:ext>
            </a:extLst>
          </p:cNvPr>
          <p:cNvPicPr>
            <a:picLocks noChangeAspect="1"/>
          </p:cNvPicPr>
          <p:nvPr/>
        </p:nvPicPr>
        <p:blipFill>
          <a:blip r:embed="rId2"/>
          <a:stretch>
            <a:fillRect/>
          </a:stretch>
        </p:blipFill>
        <p:spPr>
          <a:xfrm rot="21067443">
            <a:off x="9687828" y="988038"/>
            <a:ext cx="2233103" cy="1877565"/>
          </a:xfrm>
          <a:prstGeom prst="rect">
            <a:avLst/>
          </a:prstGeom>
          <a:ln>
            <a:noFill/>
          </a:ln>
          <a:effectLst>
            <a:softEdge rad="112500"/>
          </a:effectLst>
        </p:spPr>
      </p:pic>
    </p:spTree>
    <p:extLst>
      <p:ext uri="{BB962C8B-B14F-4D97-AF65-F5344CB8AC3E}">
        <p14:creationId xmlns:p14="http://schemas.microsoft.com/office/powerpoint/2010/main" val="20823150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8E7C7-24A2-D517-8488-FC8671E6632D}"/>
              </a:ext>
            </a:extLst>
          </p:cNvPr>
          <p:cNvSpPr>
            <a:spLocks noGrp="1"/>
          </p:cNvSpPr>
          <p:nvPr>
            <p:ph type="title"/>
          </p:nvPr>
        </p:nvSpPr>
        <p:spPr>
          <a:xfrm>
            <a:off x="1449217" y="1179576"/>
            <a:ext cx="9605635" cy="684618"/>
          </a:xfrm>
        </p:spPr>
        <p:txBody>
          <a:bodyPr>
            <a:normAutofit fontScale="90000"/>
          </a:bodyPr>
          <a:lstStyle/>
          <a:p>
            <a:pPr algn="ctr"/>
            <a:r>
              <a:rPr lang="en-US" dirty="0"/>
              <a:t>Parental control software options, </a:t>
            </a:r>
            <a:r>
              <a:rPr lang="en-US" dirty="0" err="1"/>
              <a:t>con’t</a:t>
            </a:r>
            <a:r>
              <a:rPr lang="en-US" dirty="0"/>
              <a:t>.</a:t>
            </a:r>
          </a:p>
        </p:txBody>
      </p:sp>
      <p:sp>
        <p:nvSpPr>
          <p:cNvPr id="3" name="Content Placeholder 2">
            <a:extLst>
              <a:ext uri="{FF2B5EF4-FFF2-40B4-BE49-F238E27FC236}">
                <a16:creationId xmlns:a16="http://schemas.microsoft.com/office/drawing/2014/main" id="{BB7C1881-471D-2E91-962A-2AAE189A9489}"/>
              </a:ext>
            </a:extLst>
          </p:cNvPr>
          <p:cNvSpPr>
            <a:spLocks noGrp="1"/>
          </p:cNvSpPr>
          <p:nvPr>
            <p:ph sz="half" idx="1"/>
          </p:nvPr>
        </p:nvSpPr>
        <p:spPr>
          <a:xfrm>
            <a:off x="221400" y="2010878"/>
            <a:ext cx="11749200" cy="3448595"/>
          </a:xfrm>
        </p:spPr>
        <p:txBody>
          <a:bodyPr/>
          <a:lstStyle/>
          <a:p>
            <a:pPr>
              <a:buClr>
                <a:srgbClr val="FF9900"/>
              </a:buClr>
            </a:pPr>
            <a:r>
              <a:rPr lang="en-US" sz="1900" b="1" u="sng" dirty="0">
                <a:solidFill>
                  <a:schemeClr val="tx1">
                    <a:lumMod val="75000"/>
                    <a:lumOff val="25000"/>
                  </a:schemeClr>
                </a:solidFill>
              </a:rPr>
              <a:t>Norton Family: </a:t>
            </a:r>
            <a:r>
              <a:rPr lang="en-US" sz="1900" dirty="0">
                <a:solidFill>
                  <a:schemeClr val="tx1">
                    <a:lumMod val="75000"/>
                    <a:lumOff val="25000"/>
                  </a:schemeClr>
                </a:solidFill>
              </a:rPr>
              <a:t>($5/month or more)</a:t>
            </a:r>
          </a:p>
          <a:p>
            <a:pPr lvl="1">
              <a:buClr>
                <a:srgbClr val="FF9900"/>
              </a:buClr>
            </a:pPr>
            <a:r>
              <a:rPr lang="en-US" sz="1700" dirty="0">
                <a:solidFill>
                  <a:schemeClr val="tx1">
                    <a:lumMod val="75000"/>
                    <a:lumOff val="25000"/>
                  </a:schemeClr>
                </a:solidFill>
              </a:rPr>
              <a:t>Allows for filtering adult content, location monitoring and gaming or streaming oversight and has relatively simple setup and usage.</a:t>
            </a:r>
          </a:p>
          <a:p>
            <a:pPr lvl="1">
              <a:buClr>
                <a:srgbClr val="FF9900"/>
              </a:buClr>
            </a:pPr>
            <a:r>
              <a:rPr lang="en-US" sz="1700" dirty="0">
                <a:solidFill>
                  <a:schemeClr val="tx1">
                    <a:lumMod val="75000"/>
                    <a:lumOff val="25000"/>
                  </a:schemeClr>
                </a:solidFill>
              </a:rPr>
              <a:t>Does not work with Mac and blocking games or apps can be easily undone/reset every time someone logs into the iOS device.  Parental alerts are said to be limited.</a:t>
            </a:r>
          </a:p>
          <a:p>
            <a:pPr>
              <a:buClr>
                <a:srgbClr val="FF9900"/>
              </a:buClr>
            </a:pPr>
            <a:r>
              <a:rPr lang="en-US" sz="1900" b="1" u="sng" dirty="0" err="1">
                <a:solidFill>
                  <a:schemeClr val="tx1">
                    <a:lumMod val="75000"/>
                    <a:lumOff val="25000"/>
                  </a:schemeClr>
                </a:solidFill>
              </a:rPr>
              <a:t>Qustodio</a:t>
            </a:r>
            <a:r>
              <a:rPr lang="en-US" sz="1900" b="1" u="sng" dirty="0">
                <a:solidFill>
                  <a:schemeClr val="tx1">
                    <a:lumMod val="75000"/>
                    <a:lumOff val="25000"/>
                  </a:schemeClr>
                </a:solidFill>
              </a:rPr>
              <a:t>: </a:t>
            </a:r>
            <a:r>
              <a:rPr lang="en-US" sz="1900" dirty="0">
                <a:solidFill>
                  <a:schemeClr val="tx1">
                    <a:lumMod val="75000"/>
                    <a:lumOff val="25000"/>
                  </a:schemeClr>
                </a:solidFill>
              </a:rPr>
              <a:t>(FREE Trial with Free Features or from $55/year)</a:t>
            </a:r>
          </a:p>
          <a:p>
            <a:pPr lvl="1">
              <a:lnSpc>
                <a:spcPct val="100000"/>
              </a:lnSpc>
              <a:spcBef>
                <a:spcPts val="0"/>
              </a:spcBef>
              <a:buClr>
                <a:srgbClr val="FF9900"/>
              </a:buClr>
            </a:pPr>
            <a:r>
              <a:rPr lang="en-US" sz="1700" dirty="0">
                <a:solidFill>
                  <a:schemeClr val="tx1">
                    <a:lumMod val="75000"/>
                    <a:lumOff val="25000"/>
                  </a:schemeClr>
                </a:solidFill>
              </a:rPr>
              <a:t>Web filters, reporting, time limits and filters, are all options on the free plan after the free trial is up.  </a:t>
            </a:r>
          </a:p>
          <a:p>
            <a:pPr marL="457200" lvl="1" indent="0">
              <a:lnSpc>
                <a:spcPct val="100000"/>
              </a:lnSpc>
              <a:spcBef>
                <a:spcPts val="0"/>
              </a:spcBef>
              <a:buClr>
                <a:srgbClr val="FF9900"/>
              </a:buClr>
              <a:buNone/>
            </a:pPr>
            <a:r>
              <a:rPr lang="en-US" sz="1700" dirty="0">
                <a:solidFill>
                  <a:schemeClr val="tx1">
                    <a:lumMod val="75000"/>
                    <a:lumOff val="25000"/>
                  </a:schemeClr>
                </a:solidFill>
              </a:rPr>
              <a:t>     The paid version allows for monitoring of multiple devices.</a:t>
            </a:r>
          </a:p>
          <a:p>
            <a:pPr lvl="1">
              <a:buClr>
                <a:srgbClr val="FF9900"/>
              </a:buClr>
            </a:pPr>
            <a:r>
              <a:rPr lang="en-US" sz="1700" dirty="0">
                <a:solidFill>
                  <a:schemeClr val="tx1">
                    <a:lumMod val="75000"/>
                    <a:lumOff val="25000"/>
                  </a:schemeClr>
                </a:solidFill>
              </a:rPr>
              <a:t>Free version is limited to a single device.</a:t>
            </a:r>
          </a:p>
          <a:p>
            <a:pPr lvl="1">
              <a:buClr>
                <a:srgbClr val="FF9900"/>
              </a:buClr>
            </a:pPr>
            <a:endParaRPr lang="en-US" sz="1700" dirty="0">
              <a:solidFill>
                <a:schemeClr val="tx1">
                  <a:lumMod val="75000"/>
                  <a:lumOff val="25000"/>
                </a:schemeClr>
              </a:solidFill>
            </a:endParaRPr>
          </a:p>
        </p:txBody>
      </p:sp>
      <p:sp>
        <p:nvSpPr>
          <p:cNvPr id="5" name="Slide Number Placeholder 4">
            <a:extLst>
              <a:ext uri="{FF2B5EF4-FFF2-40B4-BE49-F238E27FC236}">
                <a16:creationId xmlns:a16="http://schemas.microsoft.com/office/drawing/2014/main" id="{1047D233-DC3A-CF6C-FA6E-F81401581542}"/>
              </a:ext>
            </a:extLst>
          </p:cNvPr>
          <p:cNvSpPr>
            <a:spLocks noGrp="1"/>
          </p:cNvSpPr>
          <p:nvPr>
            <p:ph type="sldNum" sz="quarter" idx="12"/>
          </p:nvPr>
        </p:nvSpPr>
        <p:spPr/>
        <p:txBody>
          <a:bodyPr/>
          <a:lstStyle/>
          <a:p>
            <a:fld id="{6D22F896-40B5-4ADD-8801-0D06FADFA095}" type="slidenum">
              <a:rPr lang="en-US" smtClean="0"/>
              <a:t>27</a:t>
            </a:fld>
            <a:endParaRPr lang="en-US" dirty="0"/>
          </a:p>
        </p:txBody>
      </p:sp>
      <p:sp>
        <p:nvSpPr>
          <p:cNvPr id="6" name="TextBox 5">
            <a:extLst>
              <a:ext uri="{FF2B5EF4-FFF2-40B4-BE49-F238E27FC236}">
                <a16:creationId xmlns:a16="http://schemas.microsoft.com/office/drawing/2014/main" id="{CDA04C62-F645-009E-3419-85422F9FEF96}"/>
              </a:ext>
            </a:extLst>
          </p:cNvPr>
          <p:cNvSpPr txBox="1"/>
          <p:nvPr/>
        </p:nvSpPr>
        <p:spPr>
          <a:xfrm>
            <a:off x="1291079" y="5776112"/>
            <a:ext cx="10020049" cy="276999"/>
          </a:xfrm>
          <a:prstGeom prst="rect">
            <a:avLst/>
          </a:prstGeom>
          <a:noFill/>
        </p:spPr>
        <p:txBody>
          <a:bodyPr wrap="square">
            <a:spAutoFit/>
          </a:bodyPr>
          <a:lstStyle/>
          <a:p>
            <a:pPr algn="ctr"/>
            <a:r>
              <a:rPr lang="en-US" sz="1200" dirty="0"/>
              <a:t>The Child Advocacy Center is not endorsing any of these programs.  The purpose is to provide additional information and/or resources.</a:t>
            </a:r>
          </a:p>
        </p:txBody>
      </p:sp>
      <p:pic>
        <p:nvPicPr>
          <p:cNvPr id="7" name="Picture 6">
            <a:extLst>
              <a:ext uri="{FF2B5EF4-FFF2-40B4-BE49-F238E27FC236}">
                <a16:creationId xmlns:a16="http://schemas.microsoft.com/office/drawing/2014/main" id="{26E9BD19-4886-12CB-4768-1EE37E37D6F1}"/>
              </a:ext>
            </a:extLst>
          </p:cNvPr>
          <p:cNvPicPr>
            <a:picLocks noChangeAspect="1"/>
          </p:cNvPicPr>
          <p:nvPr/>
        </p:nvPicPr>
        <p:blipFill>
          <a:blip r:embed="rId2"/>
          <a:stretch>
            <a:fillRect/>
          </a:stretch>
        </p:blipFill>
        <p:spPr>
          <a:xfrm rot="236033">
            <a:off x="9899134" y="3711347"/>
            <a:ext cx="2006353" cy="1967077"/>
          </a:xfrm>
          <a:prstGeom prst="rect">
            <a:avLst/>
          </a:prstGeom>
          <a:ln>
            <a:noFill/>
          </a:ln>
          <a:effectLst>
            <a:softEdge rad="112500"/>
          </a:effectLst>
        </p:spPr>
      </p:pic>
    </p:spTree>
    <p:extLst>
      <p:ext uri="{BB962C8B-B14F-4D97-AF65-F5344CB8AC3E}">
        <p14:creationId xmlns:p14="http://schemas.microsoft.com/office/powerpoint/2010/main" val="17071458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1">
          <a:gsLst>
            <a:gs pos="93000">
              <a:schemeClr val="accent1">
                <a:lumMod val="60000"/>
                <a:lumOff val="40000"/>
              </a:schemeClr>
            </a:gs>
            <a:gs pos="16000">
              <a:schemeClr val="bg2">
                <a:tint val="94000"/>
                <a:satMod val="80000"/>
                <a:lumMod val="106000"/>
              </a:schemeClr>
            </a:gs>
            <a:gs pos="58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E0095-FAFB-2ACB-8542-41C6CA79791F}"/>
              </a:ext>
            </a:extLst>
          </p:cNvPr>
          <p:cNvSpPr>
            <a:spLocks noGrp="1"/>
          </p:cNvSpPr>
          <p:nvPr>
            <p:ph type="title"/>
          </p:nvPr>
        </p:nvSpPr>
        <p:spPr/>
        <p:txBody>
          <a:bodyPr/>
          <a:lstStyle/>
          <a:p>
            <a:pPr algn="ctr"/>
            <a:r>
              <a:rPr lang="en-US" dirty="0"/>
              <a:t>Did you know……?</a:t>
            </a:r>
          </a:p>
        </p:txBody>
      </p:sp>
      <p:sp>
        <p:nvSpPr>
          <p:cNvPr id="3" name="Content Placeholder 2">
            <a:extLst>
              <a:ext uri="{FF2B5EF4-FFF2-40B4-BE49-F238E27FC236}">
                <a16:creationId xmlns:a16="http://schemas.microsoft.com/office/drawing/2014/main" id="{C522B6D0-BF3B-AD7E-8ADD-12FE7875BDF9}"/>
              </a:ext>
            </a:extLst>
          </p:cNvPr>
          <p:cNvSpPr>
            <a:spLocks noGrp="1"/>
          </p:cNvSpPr>
          <p:nvPr>
            <p:ph sz="half" idx="1"/>
          </p:nvPr>
        </p:nvSpPr>
        <p:spPr>
          <a:xfrm>
            <a:off x="1447331" y="2010878"/>
            <a:ext cx="9605634" cy="4042233"/>
          </a:xfrm>
        </p:spPr>
        <p:txBody>
          <a:bodyPr/>
          <a:lstStyle/>
          <a:p>
            <a:pPr>
              <a:buClr>
                <a:srgbClr val="FF9900"/>
              </a:buClr>
            </a:pPr>
            <a:r>
              <a:rPr lang="en-US" dirty="0"/>
              <a:t>Did you know your kid can reset the Time Zone and get a couple more hours of screentime every day??</a:t>
            </a:r>
          </a:p>
          <a:p>
            <a:pPr>
              <a:buClr>
                <a:srgbClr val="FF9900"/>
              </a:buClr>
            </a:pPr>
            <a:r>
              <a:rPr lang="en-US" dirty="0"/>
              <a:t>Did you know Siri and Alexa don’t care about your parental controls??</a:t>
            </a:r>
          </a:p>
          <a:p>
            <a:pPr>
              <a:buClr>
                <a:srgbClr val="FF9900"/>
              </a:buClr>
            </a:pPr>
            <a:r>
              <a:rPr lang="en-US" dirty="0"/>
              <a:t>Did you know your kid can reset their iPhone and just log back in to cancel restrictions??</a:t>
            </a:r>
          </a:p>
          <a:p>
            <a:pPr>
              <a:buClr>
                <a:srgbClr val="FF9900"/>
              </a:buClr>
            </a:pPr>
            <a:r>
              <a:rPr lang="en-US" dirty="0"/>
              <a:t>Did you know that Social Media use has greatly impacted young people’s (esp. female’s) perceptions about sex and relationships, mental health, triggered eating disorders or negative self-image??</a:t>
            </a:r>
          </a:p>
          <a:p>
            <a:pPr>
              <a:buClr>
                <a:srgbClr val="FF9900"/>
              </a:buClr>
            </a:pPr>
            <a:r>
              <a:rPr lang="en-US" dirty="0"/>
              <a:t>Did you know that your kid possibly thinks </a:t>
            </a:r>
            <a:r>
              <a:rPr lang="en-US" b="1" i="1" dirty="0"/>
              <a:t>you’re</a:t>
            </a:r>
            <a:r>
              <a:rPr lang="en-US" dirty="0"/>
              <a:t> addicted to your phone??</a:t>
            </a:r>
          </a:p>
        </p:txBody>
      </p:sp>
      <p:sp>
        <p:nvSpPr>
          <p:cNvPr id="5" name="Slide Number Placeholder 4">
            <a:extLst>
              <a:ext uri="{FF2B5EF4-FFF2-40B4-BE49-F238E27FC236}">
                <a16:creationId xmlns:a16="http://schemas.microsoft.com/office/drawing/2014/main" id="{CCAF3A46-7185-EBD1-D54A-E5630544D2DD}"/>
              </a:ext>
            </a:extLst>
          </p:cNvPr>
          <p:cNvSpPr>
            <a:spLocks noGrp="1"/>
          </p:cNvSpPr>
          <p:nvPr>
            <p:ph type="sldNum" sz="quarter" idx="12"/>
          </p:nvPr>
        </p:nvSpPr>
        <p:spPr/>
        <p:txBody>
          <a:bodyPr/>
          <a:lstStyle/>
          <a:p>
            <a:fld id="{6D22F896-40B5-4ADD-8801-0D06FADFA095}" type="slidenum">
              <a:rPr lang="en-US" smtClean="0"/>
              <a:t>28</a:t>
            </a:fld>
            <a:endParaRPr lang="en-US" dirty="0"/>
          </a:p>
        </p:txBody>
      </p:sp>
    </p:spTree>
    <p:extLst>
      <p:ext uri="{BB962C8B-B14F-4D97-AF65-F5344CB8AC3E}">
        <p14:creationId xmlns:p14="http://schemas.microsoft.com/office/powerpoint/2010/main" val="21094415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29000">
              <a:srgbClr val="E5EFF4"/>
            </a:gs>
            <a:gs pos="46000">
              <a:schemeClr val="accent1">
                <a:lumMod val="20000"/>
                <a:lumOff val="80000"/>
              </a:schemeClr>
            </a:gs>
            <a:gs pos="86000">
              <a:schemeClr val="bg2"/>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8D934-D3A3-4C28-846B-7D3C73F17EB8}"/>
              </a:ext>
            </a:extLst>
          </p:cNvPr>
          <p:cNvSpPr>
            <a:spLocks noGrp="1"/>
          </p:cNvSpPr>
          <p:nvPr>
            <p:ph type="title"/>
          </p:nvPr>
        </p:nvSpPr>
        <p:spPr>
          <a:xfrm>
            <a:off x="1449217" y="1302551"/>
            <a:ext cx="9605635" cy="561643"/>
          </a:xfrm>
        </p:spPr>
        <p:txBody>
          <a:bodyPr/>
          <a:lstStyle/>
          <a:p>
            <a:pPr algn="ctr"/>
            <a:r>
              <a:rPr lang="en-US" dirty="0"/>
              <a:t>NEXT STEPS: if something happens	</a:t>
            </a:r>
          </a:p>
        </p:txBody>
      </p:sp>
      <p:sp>
        <p:nvSpPr>
          <p:cNvPr id="3" name="Content Placeholder 2">
            <a:extLst>
              <a:ext uri="{FF2B5EF4-FFF2-40B4-BE49-F238E27FC236}">
                <a16:creationId xmlns:a16="http://schemas.microsoft.com/office/drawing/2014/main" id="{5C031F3E-C171-4CD2-A6E8-B2BC11537462}"/>
              </a:ext>
            </a:extLst>
          </p:cNvPr>
          <p:cNvSpPr>
            <a:spLocks noGrp="1"/>
          </p:cNvSpPr>
          <p:nvPr>
            <p:ph sz="half" idx="1"/>
          </p:nvPr>
        </p:nvSpPr>
        <p:spPr>
          <a:xfrm>
            <a:off x="1450848" y="2584881"/>
            <a:ext cx="4645152" cy="3448595"/>
          </a:xfrm>
        </p:spPr>
        <p:txBody>
          <a:bodyPr>
            <a:normAutofit lnSpcReduction="10000"/>
          </a:bodyPr>
          <a:lstStyle/>
          <a:p>
            <a:pPr marL="0" indent="0" algn="ctr">
              <a:buNone/>
            </a:pPr>
            <a:r>
              <a:rPr lang="en-US" sz="2400" b="1" u="sng" dirty="0">
                <a:solidFill>
                  <a:srgbClr val="0070C0"/>
                </a:solidFill>
              </a:rPr>
              <a:t>Do’s:</a:t>
            </a:r>
          </a:p>
          <a:p>
            <a:pPr algn="ctr"/>
            <a:r>
              <a:rPr lang="en-US" i="1" dirty="0"/>
              <a:t>Stay Calm &amp; Listen</a:t>
            </a:r>
          </a:p>
          <a:p>
            <a:pPr algn="ctr"/>
            <a:r>
              <a:rPr lang="en-US" dirty="0"/>
              <a:t>Thank &amp; Believe Them</a:t>
            </a:r>
          </a:p>
          <a:p>
            <a:pPr algn="ctr"/>
            <a:r>
              <a:rPr lang="en-US" dirty="0"/>
              <a:t>Report/Block/Delete</a:t>
            </a:r>
          </a:p>
          <a:p>
            <a:pPr algn="ctr"/>
            <a:r>
              <a:rPr lang="en-US" dirty="0"/>
              <a:t>Screenshots/Copy Evidence</a:t>
            </a:r>
          </a:p>
          <a:p>
            <a:pPr algn="ctr"/>
            <a:r>
              <a:rPr lang="en-US" dirty="0"/>
              <a:t>Answer Questions Honestly</a:t>
            </a:r>
          </a:p>
          <a:p>
            <a:pPr algn="ctr"/>
            <a:r>
              <a:rPr lang="en-US" dirty="0"/>
              <a:t>Call Professionals for Help</a:t>
            </a:r>
          </a:p>
          <a:p>
            <a:endParaRPr lang="en-US" dirty="0"/>
          </a:p>
          <a:p>
            <a:endParaRPr lang="en-US" dirty="0"/>
          </a:p>
        </p:txBody>
      </p:sp>
      <p:sp>
        <p:nvSpPr>
          <p:cNvPr id="4" name="Content Placeholder 3">
            <a:extLst>
              <a:ext uri="{FF2B5EF4-FFF2-40B4-BE49-F238E27FC236}">
                <a16:creationId xmlns:a16="http://schemas.microsoft.com/office/drawing/2014/main" id="{D3702EF7-5868-4845-A440-AFD0325EF283}"/>
              </a:ext>
            </a:extLst>
          </p:cNvPr>
          <p:cNvSpPr>
            <a:spLocks noGrp="1"/>
          </p:cNvSpPr>
          <p:nvPr>
            <p:ph sz="half" idx="2"/>
          </p:nvPr>
        </p:nvSpPr>
        <p:spPr>
          <a:xfrm>
            <a:off x="6252034" y="2584881"/>
            <a:ext cx="4645152" cy="3441520"/>
          </a:xfrm>
        </p:spPr>
        <p:txBody>
          <a:bodyPr>
            <a:normAutofit lnSpcReduction="10000"/>
          </a:bodyPr>
          <a:lstStyle/>
          <a:p>
            <a:pPr marL="0" indent="0" algn="ctr">
              <a:buNone/>
            </a:pPr>
            <a:r>
              <a:rPr lang="en-US" sz="2400" b="1" u="sng" dirty="0">
                <a:solidFill>
                  <a:srgbClr val="0070C0"/>
                </a:solidFill>
              </a:rPr>
              <a:t>Do Not’s:</a:t>
            </a:r>
          </a:p>
          <a:p>
            <a:pPr algn="ctr"/>
            <a:r>
              <a:rPr lang="en-US" i="1" dirty="0"/>
              <a:t>Panic, Yell or Flip Out</a:t>
            </a:r>
          </a:p>
          <a:p>
            <a:pPr algn="ctr"/>
            <a:r>
              <a:rPr lang="en-US" dirty="0"/>
              <a:t>Use Rapid Fire Questions</a:t>
            </a:r>
          </a:p>
          <a:p>
            <a:pPr algn="ctr"/>
            <a:r>
              <a:rPr lang="en-US" dirty="0"/>
              <a:t>Get Dramatic or Overreact</a:t>
            </a:r>
          </a:p>
          <a:p>
            <a:pPr algn="ctr"/>
            <a:r>
              <a:rPr lang="en-US" dirty="0"/>
              <a:t>Blame or Shame Them</a:t>
            </a:r>
          </a:p>
          <a:p>
            <a:pPr algn="ctr"/>
            <a:r>
              <a:rPr lang="en-US" dirty="0"/>
              <a:t>Share/Repost Any Evidence</a:t>
            </a:r>
          </a:p>
          <a:p>
            <a:pPr algn="ctr"/>
            <a:r>
              <a:rPr lang="en-US" dirty="0"/>
              <a:t>Tell Child What’s Going to Happen</a:t>
            </a:r>
          </a:p>
        </p:txBody>
      </p:sp>
      <p:sp>
        <p:nvSpPr>
          <p:cNvPr id="9" name="Slide Number Placeholder 8">
            <a:extLst>
              <a:ext uri="{FF2B5EF4-FFF2-40B4-BE49-F238E27FC236}">
                <a16:creationId xmlns:a16="http://schemas.microsoft.com/office/drawing/2014/main" id="{D6A89233-61EE-481D-B159-EEFD6CAB872D}"/>
              </a:ext>
            </a:extLst>
          </p:cNvPr>
          <p:cNvSpPr>
            <a:spLocks noGrp="1"/>
          </p:cNvSpPr>
          <p:nvPr>
            <p:ph type="sldNum" sz="quarter" idx="12"/>
          </p:nvPr>
        </p:nvSpPr>
        <p:spPr/>
        <p:txBody>
          <a:bodyPr/>
          <a:lstStyle/>
          <a:p>
            <a:fld id="{6D22F896-40B5-4ADD-8801-0D06FADFA095}" type="slidenum">
              <a:rPr lang="en-US" smtClean="0"/>
              <a:t>29</a:t>
            </a:fld>
            <a:endParaRPr lang="en-US" dirty="0"/>
          </a:p>
        </p:txBody>
      </p:sp>
      <p:cxnSp>
        <p:nvCxnSpPr>
          <p:cNvPr id="6" name="Straight Connector 5">
            <a:extLst>
              <a:ext uri="{FF2B5EF4-FFF2-40B4-BE49-F238E27FC236}">
                <a16:creationId xmlns:a16="http://schemas.microsoft.com/office/drawing/2014/main" id="{0E88B703-1660-4F9B-8006-05906BA823AD}"/>
              </a:ext>
            </a:extLst>
          </p:cNvPr>
          <p:cNvCxnSpPr/>
          <p:nvPr/>
        </p:nvCxnSpPr>
        <p:spPr>
          <a:xfrm>
            <a:off x="2624328" y="1864194"/>
            <a:ext cx="6803136" cy="0"/>
          </a:xfrm>
          <a:prstGeom prst="line">
            <a:avLst/>
          </a:prstGeom>
          <a:ln w="38100">
            <a:solidFill>
              <a:srgbClr val="FF9900"/>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1452952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gradFill rotWithShape="1">
          <a:gsLst>
            <a:gs pos="11000">
              <a:schemeClr val="bg2">
                <a:tint val="94000"/>
                <a:satMod val="80000"/>
                <a:lumMod val="106000"/>
              </a:schemeClr>
            </a:gs>
            <a:gs pos="100000">
              <a:schemeClr val="accent1">
                <a:lumMod val="40000"/>
                <a:lumOff val="60000"/>
              </a:schemeClr>
            </a:gs>
            <a:gs pos="9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C7A1E19-6966-490D-85D6-A17862F4F041}"/>
              </a:ext>
            </a:extLst>
          </p:cNvPr>
          <p:cNvSpPr>
            <a:spLocks noGrp="1"/>
          </p:cNvSpPr>
          <p:nvPr>
            <p:ph type="sldNum" sz="quarter" idx="12"/>
          </p:nvPr>
        </p:nvSpPr>
        <p:spPr/>
        <p:txBody>
          <a:bodyPr/>
          <a:lstStyle/>
          <a:p>
            <a:fld id="{6D22F896-40B5-4ADD-8801-0D06FADFA095}" type="slidenum">
              <a:rPr lang="en-US" smtClean="0"/>
              <a:t>3</a:t>
            </a:fld>
            <a:endParaRPr lang="en-US" dirty="0"/>
          </a:p>
        </p:txBody>
      </p:sp>
      <p:graphicFrame>
        <p:nvGraphicFramePr>
          <p:cNvPr id="3" name="Content Placeholder 6" descr="SmartArt Process diagram">
            <a:extLst>
              <a:ext uri="{FF2B5EF4-FFF2-40B4-BE49-F238E27FC236}">
                <a16:creationId xmlns:a16="http://schemas.microsoft.com/office/drawing/2014/main" id="{B2AD8289-5C15-4F00-8AFF-ED1450D484CA}"/>
              </a:ext>
            </a:extLst>
          </p:cNvPr>
          <p:cNvGraphicFramePr>
            <a:graphicFrameLocks/>
          </p:cNvGraphicFramePr>
          <p:nvPr>
            <p:extLst>
              <p:ext uri="{D42A27DB-BD31-4B8C-83A1-F6EECF244321}">
                <p14:modId xmlns:p14="http://schemas.microsoft.com/office/powerpoint/2010/main" val="2957366863"/>
              </p:ext>
            </p:extLst>
          </p:nvPr>
        </p:nvGraphicFramePr>
        <p:xfrm>
          <a:off x="727020" y="1884463"/>
          <a:ext cx="10753200" cy="46398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Graphic 6" descr="Classroom outline">
            <a:extLst>
              <a:ext uri="{FF2B5EF4-FFF2-40B4-BE49-F238E27FC236}">
                <a16:creationId xmlns:a16="http://schemas.microsoft.com/office/drawing/2014/main" id="{8CC1C561-24AE-4C9F-9292-3EB1C7ECF4E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381197" y="1642495"/>
            <a:ext cx="914400" cy="914400"/>
          </a:xfrm>
          <a:prstGeom prst="rect">
            <a:avLst/>
          </a:prstGeom>
        </p:spPr>
      </p:pic>
      <p:pic>
        <p:nvPicPr>
          <p:cNvPr id="9" name="Graphic 8" descr="Selfie outline">
            <a:extLst>
              <a:ext uri="{FF2B5EF4-FFF2-40B4-BE49-F238E27FC236}">
                <a16:creationId xmlns:a16="http://schemas.microsoft.com/office/drawing/2014/main" id="{580AFB1A-37A9-4C17-9DB0-FF16A6ACF4B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85569" y="1703924"/>
            <a:ext cx="914400" cy="914400"/>
          </a:xfrm>
          <a:prstGeom prst="rect">
            <a:avLst/>
          </a:prstGeom>
        </p:spPr>
      </p:pic>
      <p:pic>
        <p:nvPicPr>
          <p:cNvPr id="11" name="Graphic 10" descr="Computer outline">
            <a:extLst>
              <a:ext uri="{FF2B5EF4-FFF2-40B4-BE49-F238E27FC236}">
                <a16:creationId xmlns:a16="http://schemas.microsoft.com/office/drawing/2014/main" id="{3F2F7625-1321-4927-837E-E8B1808B2A40}"/>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285529" y="1706189"/>
            <a:ext cx="914400" cy="914400"/>
          </a:xfrm>
          <a:prstGeom prst="rect">
            <a:avLst/>
          </a:prstGeom>
        </p:spPr>
      </p:pic>
      <p:pic>
        <p:nvPicPr>
          <p:cNvPr id="15" name="Graphic 14" descr="Podium outline">
            <a:extLst>
              <a:ext uri="{FF2B5EF4-FFF2-40B4-BE49-F238E27FC236}">
                <a16:creationId xmlns:a16="http://schemas.microsoft.com/office/drawing/2014/main" id="{1CABCFE6-1BC6-4317-BF58-0D07414D7C13}"/>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3085549" y="1703924"/>
            <a:ext cx="914400" cy="914400"/>
          </a:xfrm>
          <a:prstGeom prst="rect">
            <a:avLst/>
          </a:prstGeom>
        </p:spPr>
      </p:pic>
      <p:pic>
        <p:nvPicPr>
          <p:cNvPr id="19" name="Graphic 18" descr="Spinning Plates outline">
            <a:extLst>
              <a:ext uri="{FF2B5EF4-FFF2-40B4-BE49-F238E27FC236}">
                <a16:creationId xmlns:a16="http://schemas.microsoft.com/office/drawing/2014/main" id="{26FD738D-1BAA-47A3-8D67-1C37B139155C}"/>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9325624" y="1703924"/>
            <a:ext cx="914400" cy="914400"/>
          </a:xfrm>
          <a:prstGeom prst="rect">
            <a:avLst/>
          </a:prstGeom>
        </p:spPr>
      </p:pic>
      <p:sp>
        <p:nvSpPr>
          <p:cNvPr id="23" name="TextBox 22">
            <a:extLst>
              <a:ext uri="{FF2B5EF4-FFF2-40B4-BE49-F238E27FC236}">
                <a16:creationId xmlns:a16="http://schemas.microsoft.com/office/drawing/2014/main" id="{BF627B17-6684-4594-8DF2-A670990720A8}"/>
              </a:ext>
            </a:extLst>
          </p:cNvPr>
          <p:cNvSpPr txBox="1"/>
          <p:nvPr/>
        </p:nvSpPr>
        <p:spPr>
          <a:xfrm>
            <a:off x="719400" y="537363"/>
            <a:ext cx="10753200" cy="523220"/>
          </a:xfrm>
          <a:prstGeom prst="rect">
            <a:avLst/>
          </a:prstGeom>
          <a:noFill/>
        </p:spPr>
        <p:txBody>
          <a:bodyPr wrap="square" rtlCol="0">
            <a:spAutoFit/>
          </a:bodyPr>
          <a:lstStyle/>
          <a:p>
            <a:pPr algn="ctr"/>
            <a:r>
              <a:rPr lang="en-US" sz="2800" dirty="0"/>
              <a:t>WHAT WE DO AND HOW WE DO IT</a:t>
            </a:r>
          </a:p>
        </p:txBody>
      </p:sp>
      <p:cxnSp>
        <p:nvCxnSpPr>
          <p:cNvPr id="25" name="Straight Connector 24">
            <a:extLst>
              <a:ext uri="{FF2B5EF4-FFF2-40B4-BE49-F238E27FC236}">
                <a16:creationId xmlns:a16="http://schemas.microsoft.com/office/drawing/2014/main" id="{A63669BD-C59A-4ABC-B2C8-FB506B9E8557}"/>
              </a:ext>
            </a:extLst>
          </p:cNvPr>
          <p:cNvCxnSpPr/>
          <p:nvPr/>
        </p:nvCxnSpPr>
        <p:spPr>
          <a:xfrm>
            <a:off x="3174492" y="1050762"/>
            <a:ext cx="5843016" cy="0"/>
          </a:xfrm>
          <a:prstGeom prst="line">
            <a:avLst/>
          </a:prstGeom>
          <a:ln w="28575">
            <a:solidFill>
              <a:srgbClr val="FF9900"/>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D2A04BE0-6D70-41E4-ED2A-5B3D8D4EB3ED}"/>
              </a:ext>
            </a:extLst>
          </p:cNvPr>
          <p:cNvSpPr txBox="1"/>
          <p:nvPr/>
        </p:nvSpPr>
        <p:spPr>
          <a:xfrm>
            <a:off x="2871914" y="2845752"/>
            <a:ext cx="2107308" cy="2308324"/>
          </a:xfrm>
          <a:prstGeom prst="rect">
            <a:avLst/>
          </a:prstGeom>
          <a:noFill/>
        </p:spPr>
        <p:txBody>
          <a:bodyPr wrap="none" rtlCol="0">
            <a:spAutoFit/>
          </a:bodyPr>
          <a:lstStyle/>
          <a:p>
            <a:pPr lvl="0">
              <a:lnSpc>
                <a:spcPct val="100000"/>
              </a:lnSpc>
              <a:spcAft>
                <a:spcPts val="0"/>
              </a:spcAft>
            </a:pPr>
            <a:r>
              <a:rPr lang="en-US" dirty="0"/>
              <a:t>Xbox</a:t>
            </a:r>
          </a:p>
          <a:p>
            <a:pPr lvl="0">
              <a:lnSpc>
                <a:spcPct val="100000"/>
              </a:lnSpc>
              <a:spcAft>
                <a:spcPts val="0"/>
              </a:spcAft>
            </a:pPr>
            <a:r>
              <a:rPr lang="en-US" dirty="0"/>
              <a:t>PlayStation</a:t>
            </a:r>
          </a:p>
          <a:p>
            <a:pPr lvl="0">
              <a:lnSpc>
                <a:spcPct val="100000"/>
              </a:lnSpc>
              <a:spcAft>
                <a:spcPts val="0"/>
              </a:spcAft>
            </a:pPr>
            <a:r>
              <a:rPr lang="en-US" dirty="0"/>
              <a:t>Fortnite</a:t>
            </a:r>
          </a:p>
          <a:p>
            <a:pPr lvl="0">
              <a:lnSpc>
                <a:spcPct val="100000"/>
              </a:lnSpc>
              <a:spcAft>
                <a:spcPts val="0"/>
              </a:spcAft>
            </a:pPr>
            <a:r>
              <a:rPr lang="en-US" dirty="0"/>
              <a:t>Call of Duty</a:t>
            </a:r>
          </a:p>
          <a:p>
            <a:pPr lvl="0">
              <a:lnSpc>
                <a:spcPct val="100000"/>
              </a:lnSpc>
              <a:spcAft>
                <a:spcPts val="0"/>
              </a:spcAft>
            </a:pPr>
            <a:r>
              <a:rPr lang="en-US" dirty="0"/>
              <a:t>Roblox</a:t>
            </a:r>
          </a:p>
          <a:p>
            <a:pPr lvl="0">
              <a:lnSpc>
                <a:spcPct val="100000"/>
              </a:lnSpc>
              <a:spcAft>
                <a:spcPts val="0"/>
              </a:spcAft>
            </a:pPr>
            <a:r>
              <a:rPr lang="en-US" dirty="0"/>
              <a:t>Minecraft</a:t>
            </a:r>
          </a:p>
          <a:p>
            <a:pPr lvl="0">
              <a:lnSpc>
                <a:spcPct val="100000"/>
              </a:lnSpc>
              <a:spcAft>
                <a:spcPts val="0"/>
              </a:spcAft>
            </a:pPr>
            <a:r>
              <a:rPr lang="en-US" dirty="0"/>
              <a:t>Personal Computers</a:t>
            </a:r>
          </a:p>
          <a:p>
            <a:endParaRPr lang="en-US" dirty="0"/>
          </a:p>
        </p:txBody>
      </p:sp>
      <p:sp>
        <p:nvSpPr>
          <p:cNvPr id="6" name="TextBox 5">
            <a:extLst>
              <a:ext uri="{FF2B5EF4-FFF2-40B4-BE49-F238E27FC236}">
                <a16:creationId xmlns:a16="http://schemas.microsoft.com/office/drawing/2014/main" id="{05F4CA87-D247-8696-A520-A3E9461948ED}"/>
              </a:ext>
            </a:extLst>
          </p:cNvPr>
          <p:cNvSpPr txBox="1"/>
          <p:nvPr/>
        </p:nvSpPr>
        <p:spPr>
          <a:xfrm>
            <a:off x="5174562" y="3021962"/>
            <a:ext cx="1298753" cy="2031325"/>
          </a:xfrm>
          <a:prstGeom prst="rect">
            <a:avLst/>
          </a:prstGeom>
          <a:noFill/>
        </p:spPr>
        <p:txBody>
          <a:bodyPr wrap="none" rtlCol="0">
            <a:spAutoFit/>
          </a:bodyPr>
          <a:lstStyle/>
          <a:p>
            <a:pPr lvl="0">
              <a:lnSpc>
                <a:spcPct val="100000"/>
              </a:lnSpc>
              <a:spcAft>
                <a:spcPts val="0"/>
              </a:spcAft>
            </a:pPr>
            <a:r>
              <a:rPr lang="en-US" b="0" dirty="0"/>
              <a:t>Smart TV’s</a:t>
            </a:r>
          </a:p>
          <a:p>
            <a:pPr lvl="0">
              <a:lnSpc>
                <a:spcPct val="100000"/>
              </a:lnSpc>
              <a:spcAft>
                <a:spcPts val="0"/>
              </a:spcAft>
            </a:pPr>
            <a:r>
              <a:rPr lang="en-US" dirty="0"/>
              <a:t>Live TV</a:t>
            </a:r>
          </a:p>
          <a:p>
            <a:pPr lvl="0">
              <a:lnSpc>
                <a:spcPct val="100000"/>
              </a:lnSpc>
              <a:spcAft>
                <a:spcPts val="0"/>
              </a:spcAft>
            </a:pPr>
            <a:r>
              <a:rPr lang="en-US" dirty="0"/>
              <a:t>Netflix</a:t>
            </a:r>
          </a:p>
          <a:p>
            <a:pPr lvl="0">
              <a:lnSpc>
                <a:spcPct val="100000"/>
              </a:lnSpc>
              <a:spcAft>
                <a:spcPts val="0"/>
              </a:spcAft>
            </a:pPr>
            <a:r>
              <a:rPr lang="en-US" b="0" dirty="0"/>
              <a:t>Alexa/Siri</a:t>
            </a:r>
          </a:p>
          <a:p>
            <a:pPr lvl="0">
              <a:lnSpc>
                <a:spcPct val="100000"/>
              </a:lnSpc>
              <a:spcAft>
                <a:spcPts val="0"/>
              </a:spcAft>
            </a:pPr>
            <a:r>
              <a:rPr lang="en-US" dirty="0"/>
              <a:t>Amazon</a:t>
            </a:r>
          </a:p>
          <a:p>
            <a:pPr lvl="0">
              <a:lnSpc>
                <a:spcPct val="100000"/>
              </a:lnSpc>
              <a:spcAft>
                <a:spcPts val="0"/>
              </a:spcAft>
            </a:pPr>
            <a:r>
              <a:rPr lang="en-US" dirty="0"/>
              <a:t>Cell Phones</a:t>
            </a:r>
          </a:p>
          <a:p>
            <a:endParaRPr lang="en-US" dirty="0"/>
          </a:p>
        </p:txBody>
      </p:sp>
      <p:sp>
        <p:nvSpPr>
          <p:cNvPr id="8" name="TextBox 7">
            <a:extLst>
              <a:ext uri="{FF2B5EF4-FFF2-40B4-BE49-F238E27FC236}">
                <a16:creationId xmlns:a16="http://schemas.microsoft.com/office/drawing/2014/main" id="{8DF2CD1D-1496-C5D2-5196-6AD7D34EE732}"/>
              </a:ext>
            </a:extLst>
          </p:cNvPr>
          <p:cNvSpPr txBox="1"/>
          <p:nvPr/>
        </p:nvSpPr>
        <p:spPr>
          <a:xfrm>
            <a:off x="7281870" y="3275877"/>
            <a:ext cx="1805046" cy="2031325"/>
          </a:xfrm>
          <a:prstGeom prst="rect">
            <a:avLst/>
          </a:prstGeom>
          <a:noFill/>
        </p:spPr>
        <p:txBody>
          <a:bodyPr wrap="none" rtlCol="0">
            <a:spAutoFit/>
          </a:bodyPr>
          <a:lstStyle/>
          <a:p>
            <a:pPr marL="0" lvl="0" indent="0" algn="l" defTabSz="533400">
              <a:spcBef>
                <a:spcPct val="0"/>
              </a:spcBef>
              <a:spcAft>
                <a:spcPts val="0"/>
              </a:spcAft>
              <a:buNone/>
            </a:pPr>
            <a:r>
              <a:rPr lang="en-US" kern="1200" dirty="0">
                <a:latin typeface="+mn-lt"/>
                <a:ea typeface="+mn-ea"/>
                <a:cs typeface="+mn-cs"/>
              </a:rPr>
              <a:t>Provided Devices</a:t>
            </a:r>
          </a:p>
          <a:p>
            <a:pPr marL="0" lvl="0" indent="0" algn="l" defTabSz="533400">
              <a:spcBef>
                <a:spcPct val="0"/>
              </a:spcBef>
              <a:spcAft>
                <a:spcPts val="0"/>
              </a:spcAft>
              <a:buNone/>
            </a:pPr>
            <a:r>
              <a:rPr lang="en-US" kern="1200" dirty="0">
                <a:latin typeface="+mn-lt"/>
                <a:ea typeface="+mn-ea"/>
                <a:cs typeface="+mn-cs"/>
              </a:rPr>
              <a:t>Presentations</a:t>
            </a:r>
          </a:p>
          <a:p>
            <a:pPr marL="0" lvl="0" indent="0" algn="l" defTabSz="533400">
              <a:spcBef>
                <a:spcPct val="0"/>
              </a:spcBef>
              <a:spcAft>
                <a:spcPts val="0"/>
              </a:spcAft>
              <a:buNone/>
            </a:pPr>
            <a:r>
              <a:rPr lang="en-US" kern="1200" dirty="0">
                <a:latin typeface="+mn-lt"/>
                <a:ea typeface="+mn-ea"/>
                <a:cs typeface="+mn-cs"/>
              </a:rPr>
              <a:t>Search Engines</a:t>
            </a:r>
          </a:p>
          <a:p>
            <a:pPr marL="0" lvl="0" indent="0" algn="l" defTabSz="533400">
              <a:spcBef>
                <a:spcPct val="0"/>
              </a:spcBef>
              <a:spcAft>
                <a:spcPts val="0"/>
              </a:spcAft>
              <a:buNone/>
            </a:pPr>
            <a:r>
              <a:rPr lang="en-US" kern="1200" dirty="0">
                <a:latin typeface="+mn-lt"/>
                <a:ea typeface="+mn-ea"/>
                <a:cs typeface="+mn-cs"/>
              </a:rPr>
              <a:t>Email/Messenger</a:t>
            </a:r>
          </a:p>
          <a:p>
            <a:pPr marL="0" lvl="0" indent="0" algn="l" defTabSz="533400">
              <a:spcBef>
                <a:spcPct val="0"/>
              </a:spcBef>
              <a:spcAft>
                <a:spcPts val="0"/>
              </a:spcAft>
              <a:buNone/>
            </a:pPr>
            <a:r>
              <a:rPr lang="en-US" kern="1200" dirty="0">
                <a:latin typeface="+mn-lt"/>
                <a:ea typeface="+mn-ea"/>
                <a:cs typeface="+mn-cs"/>
              </a:rPr>
              <a:t>Webinars</a:t>
            </a:r>
          </a:p>
          <a:p>
            <a:pPr marL="0" lvl="0" indent="0" algn="l" defTabSz="533400">
              <a:spcBef>
                <a:spcPct val="0"/>
              </a:spcBef>
              <a:spcAft>
                <a:spcPts val="0"/>
              </a:spcAft>
              <a:buNone/>
            </a:pPr>
            <a:r>
              <a:rPr lang="en-US" kern="1200" dirty="0">
                <a:latin typeface="+mn-lt"/>
                <a:ea typeface="+mn-ea"/>
                <a:cs typeface="+mn-cs"/>
              </a:rPr>
              <a:t>Zoom/Teams</a:t>
            </a:r>
          </a:p>
          <a:p>
            <a:endParaRPr lang="en-US" dirty="0"/>
          </a:p>
        </p:txBody>
      </p:sp>
      <p:sp>
        <p:nvSpPr>
          <p:cNvPr id="10" name="TextBox 9">
            <a:extLst>
              <a:ext uri="{FF2B5EF4-FFF2-40B4-BE49-F238E27FC236}">
                <a16:creationId xmlns:a16="http://schemas.microsoft.com/office/drawing/2014/main" id="{92C9A14E-3001-E282-3A01-05247D90D21D}"/>
              </a:ext>
            </a:extLst>
          </p:cNvPr>
          <p:cNvSpPr txBox="1"/>
          <p:nvPr/>
        </p:nvSpPr>
        <p:spPr>
          <a:xfrm>
            <a:off x="9378203" y="3441569"/>
            <a:ext cx="1511952" cy="2031325"/>
          </a:xfrm>
          <a:prstGeom prst="rect">
            <a:avLst/>
          </a:prstGeom>
          <a:noFill/>
        </p:spPr>
        <p:txBody>
          <a:bodyPr wrap="none" rtlCol="0">
            <a:spAutoFit/>
          </a:bodyPr>
          <a:lstStyle/>
          <a:p>
            <a:pPr marL="0" lvl="0" indent="0" algn="l" defTabSz="533400">
              <a:spcBef>
                <a:spcPct val="0"/>
              </a:spcBef>
              <a:spcAft>
                <a:spcPts val="0"/>
              </a:spcAft>
              <a:buNone/>
            </a:pPr>
            <a:r>
              <a:rPr lang="en-US" kern="1200" dirty="0"/>
              <a:t>TikTok</a:t>
            </a:r>
          </a:p>
          <a:p>
            <a:pPr marL="0" lvl="0" indent="0" algn="l" defTabSz="533400">
              <a:spcBef>
                <a:spcPct val="0"/>
              </a:spcBef>
              <a:spcAft>
                <a:spcPts val="0"/>
              </a:spcAft>
              <a:buNone/>
            </a:pPr>
            <a:r>
              <a:rPr lang="en-US" kern="1200" dirty="0" err="1">
                <a:latin typeface="+mn-lt"/>
                <a:ea typeface="+mn-ea"/>
                <a:cs typeface="+mn-cs"/>
              </a:rPr>
              <a:t>Spodify</a:t>
            </a:r>
            <a:endParaRPr lang="en-US" kern="1200" dirty="0">
              <a:latin typeface="+mn-lt"/>
              <a:ea typeface="+mn-ea"/>
              <a:cs typeface="+mn-cs"/>
            </a:endParaRPr>
          </a:p>
          <a:p>
            <a:pPr marL="0" lvl="0" indent="0" algn="l" defTabSz="533400">
              <a:spcBef>
                <a:spcPct val="0"/>
              </a:spcBef>
              <a:spcAft>
                <a:spcPts val="0"/>
              </a:spcAft>
              <a:buNone/>
            </a:pPr>
            <a:r>
              <a:rPr lang="en-US" kern="1200" dirty="0">
                <a:latin typeface="+mn-lt"/>
                <a:ea typeface="+mn-ea"/>
                <a:cs typeface="+mn-cs"/>
              </a:rPr>
              <a:t>Pandora</a:t>
            </a:r>
          </a:p>
          <a:p>
            <a:pPr marL="0" lvl="0" indent="0" algn="l" defTabSz="533400">
              <a:spcBef>
                <a:spcPct val="0"/>
              </a:spcBef>
              <a:spcAft>
                <a:spcPts val="0"/>
              </a:spcAft>
              <a:buNone/>
            </a:pPr>
            <a:r>
              <a:rPr lang="en-US" kern="1200" dirty="0">
                <a:latin typeface="+mn-lt"/>
                <a:ea typeface="+mn-ea"/>
                <a:cs typeface="+mn-cs"/>
              </a:rPr>
              <a:t>Amazon</a:t>
            </a:r>
          </a:p>
          <a:p>
            <a:pPr marL="0" lvl="0" indent="0" algn="l" defTabSz="533400">
              <a:spcBef>
                <a:spcPct val="0"/>
              </a:spcBef>
              <a:spcAft>
                <a:spcPts val="0"/>
              </a:spcAft>
              <a:buNone/>
            </a:pPr>
            <a:r>
              <a:rPr lang="en-US" kern="1200" dirty="0">
                <a:latin typeface="+mn-lt"/>
                <a:ea typeface="+mn-ea"/>
                <a:cs typeface="+mn-cs"/>
              </a:rPr>
              <a:t>Tinder/Grindr</a:t>
            </a:r>
          </a:p>
          <a:p>
            <a:pPr marL="0" lvl="0" indent="0" algn="l" defTabSz="533400">
              <a:spcBef>
                <a:spcPct val="0"/>
              </a:spcBef>
              <a:spcAft>
                <a:spcPts val="0"/>
              </a:spcAft>
              <a:buNone/>
            </a:pPr>
            <a:r>
              <a:rPr lang="en-US" kern="1200" dirty="0"/>
              <a:t>YouTube</a:t>
            </a:r>
            <a:endParaRPr lang="en-US" kern="1200" dirty="0">
              <a:latin typeface="+mn-lt"/>
              <a:ea typeface="+mn-ea"/>
              <a:cs typeface="+mn-cs"/>
            </a:endParaRPr>
          </a:p>
          <a:p>
            <a:endParaRPr lang="en-US" dirty="0"/>
          </a:p>
        </p:txBody>
      </p:sp>
      <p:sp>
        <p:nvSpPr>
          <p:cNvPr id="12" name="TextBox 11">
            <a:extLst>
              <a:ext uri="{FF2B5EF4-FFF2-40B4-BE49-F238E27FC236}">
                <a16:creationId xmlns:a16="http://schemas.microsoft.com/office/drawing/2014/main" id="{84C47B91-224F-B251-C7FD-72D8A093D9AA}"/>
              </a:ext>
            </a:extLst>
          </p:cNvPr>
          <p:cNvSpPr txBox="1"/>
          <p:nvPr/>
        </p:nvSpPr>
        <p:spPr>
          <a:xfrm>
            <a:off x="938767" y="3357420"/>
            <a:ext cx="1188146" cy="2031325"/>
          </a:xfrm>
          <a:prstGeom prst="rect">
            <a:avLst/>
          </a:prstGeom>
          <a:noFill/>
        </p:spPr>
        <p:txBody>
          <a:bodyPr wrap="none" rtlCol="0">
            <a:spAutoFit/>
          </a:bodyPr>
          <a:lstStyle/>
          <a:p>
            <a:pPr lvl="0">
              <a:lnSpc>
                <a:spcPct val="100000"/>
              </a:lnSpc>
              <a:spcAft>
                <a:spcPts val="0"/>
              </a:spcAft>
            </a:pPr>
            <a:r>
              <a:rPr lang="en-US" dirty="0"/>
              <a:t>Facebook</a:t>
            </a:r>
          </a:p>
          <a:p>
            <a:pPr lvl="0">
              <a:lnSpc>
                <a:spcPct val="100000"/>
              </a:lnSpc>
              <a:spcAft>
                <a:spcPts val="0"/>
              </a:spcAft>
            </a:pPr>
            <a:r>
              <a:rPr lang="en-US" dirty="0"/>
              <a:t>Snapchat</a:t>
            </a:r>
          </a:p>
          <a:p>
            <a:pPr lvl="0">
              <a:lnSpc>
                <a:spcPct val="100000"/>
              </a:lnSpc>
              <a:spcAft>
                <a:spcPts val="0"/>
              </a:spcAft>
            </a:pPr>
            <a:r>
              <a:rPr lang="en-US" dirty="0"/>
              <a:t>Instagram</a:t>
            </a:r>
          </a:p>
          <a:p>
            <a:pPr lvl="0">
              <a:lnSpc>
                <a:spcPct val="100000"/>
              </a:lnSpc>
              <a:spcAft>
                <a:spcPts val="0"/>
              </a:spcAft>
            </a:pPr>
            <a:r>
              <a:rPr lang="en-US" dirty="0"/>
              <a:t>WhatsApp</a:t>
            </a:r>
          </a:p>
          <a:p>
            <a:pPr lvl="0">
              <a:lnSpc>
                <a:spcPct val="100000"/>
              </a:lnSpc>
              <a:spcAft>
                <a:spcPts val="0"/>
              </a:spcAft>
            </a:pPr>
            <a:r>
              <a:rPr lang="en-US" dirty="0"/>
              <a:t>Twitter</a:t>
            </a:r>
          </a:p>
          <a:p>
            <a:pPr lvl="0">
              <a:lnSpc>
                <a:spcPct val="100000"/>
              </a:lnSpc>
              <a:spcAft>
                <a:spcPts val="0"/>
              </a:spcAft>
            </a:pPr>
            <a:r>
              <a:rPr lang="en-US" dirty="0"/>
              <a:t>Discord</a:t>
            </a:r>
          </a:p>
          <a:p>
            <a:endParaRPr lang="en-US" dirty="0"/>
          </a:p>
        </p:txBody>
      </p:sp>
    </p:spTree>
    <p:extLst>
      <p:ext uri="{BB962C8B-B14F-4D97-AF65-F5344CB8AC3E}">
        <p14:creationId xmlns:p14="http://schemas.microsoft.com/office/powerpoint/2010/main" val="30835607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bg2">
                <a:tint val="94000"/>
                <a:satMod val="80000"/>
                <a:lumMod val="106000"/>
              </a:schemeClr>
            </a:gs>
            <a:gs pos="100000">
              <a:schemeClr val="bg2">
                <a:lumMod val="9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7F6D6-6E21-4321-B0B7-29309F1FE0E2}"/>
              </a:ext>
            </a:extLst>
          </p:cNvPr>
          <p:cNvSpPr>
            <a:spLocks noGrp="1"/>
          </p:cNvSpPr>
          <p:nvPr>
            <p:ph type="title"/>
          </p:nvPr>
        </p:nvSpPr>
        <p:spPr>
          <a:xfrm>
            <a:off x="1451578" y="411165"/>
            <a:ext cx="9603275" cy="551203"/>
          </a:xfrm>
        </p:spPr>
        <p:txBody>
          <a:bodyPr/>
          <a:lstStyle/>
          <a:p>
            <a:pPr algn="ctr"/>
            <a:r>
              <a:rPr lang="en-US" dirty="0"/>
              <a:t>Citations</a:t>
            </a:r>
          </a:p>
        </p:txBody>
      </p:sp>
      <p:sp>
        <p:nvSpPr>
          <p:cNvPr id="3" name="Content Placeholder 2">
            <a:extLst>
              <a:ext uri="{FF2B5EF4-FFF2-40B4-BE49-F238E27FC236}">
                <a16:creationId xmlns:a16="http://schemas.microsoft.com/office/drawing/2014/main" id="{B94D43F5-DEBE-437A-BF06-2DE8182EBF76}"/>
              </a:ext>
            </a:extLst>
          </p:cNvPr>
          <p:cNvSpPr>
            <a:spLocks noGrp="1"/>
          </p:cNvSpPr>
          <p:nvPr>
            <p:ph idx="1"/>
          </p:nvPr>
        </p:nvSpPr>
        <p:spPr>
          <a:xfrm>
            <a:off x="768096" y="1302551"/>
            <a:ext cx="10583527" cy="5424820"/>
          </a:xfrm>
        </p:spPr>
        <p:txBody>
          <a:bodyPr>
            <a:normAutofit/>
          </a:bodyPr>
          <a:lstStyle/>
          <a:p>
            <a:pPr>
              <a:lnSpc>
                <a:spcPct val="100000"/>
              </a:lnSpc>
            </a:pPr>
            <a:r>
              <a:rPr lang="en-US" sz="1000" u="sng" dirty="0">
                <a:solidFill>
                  <a:schemeClr val="accent1">
                    <a:lumMod val="75000"/>
                  </a:schemeClr>
                </a:solidFill>
                <a:hlinkClick r:id="rId3">
                  <a:extLst>
                    <a:ext uri="{A12FA001-AC4F-418D-AE19-62706E023703}">
                      <ahyp:hlinkClr xmlns:ahyp="http://schemas.microsoft.com/office/drawing/2018/hyperlinkcolor" val="tx"/>
                    </a:ext>
                  </a:extLst>
                </a:hlinkClick>
              </a:rPr>
              <a:t>https://www.psychologytoday.com/us/basics/sexual-abuse</a:t>
            </a:r>
            <a:endParaRPr lang="en-US" sz="1000" u="sng" dirty="0">
              <a:solidFill>
                <a:schemeClr val="accent1">
                  <a:lumMod val="75000"/>
                </a:schemeClr>
              </a:solidFill>
              <a:effectLst/>
              <a:ea typeface="Calibri" panose="020F0502020204030204" pitchFamily="34" charset="0"/>
              <a:cs typeface="Times New Roman" panose="02020603050405020304" pitchFamily="18" charset="0"/>
            </a:endParaRPr>
          </a:p>
          <a:p>
            <a:pPr>
              <a:lnSpc>
                <a:spcPct val="100000"/>
              </a:lnSpc>
            </a:pPr>
            <a:r>
              <a:rPr lang="en-US" sz="1000" dirty="0">
                <a:solidFill>
                  <a:srgbClr val="FF9900"/>
                </a:solidFill>
                <a:hlinkClick r:id="rId4">
                  <a:extLst>
                    <a:ext uri="{A12FA001-AC4F-418D-AE19-62706E023703}">
                      <ahyp:hlinkClr xmlns:ahyp="http://schemas.microsoft.com/office/drawing/2018/hyperlinkcolor" val="tx"/>
                    </a:ext>
                  </a:extLst>
                </a:hlinkClick>
              </a:rPr>
              <a:t>https://www.ofcom.org.uk/tv-radio-and-on-demand/advice-for-consumers/television/protecting-children/advice-guides-for-parents/parental-controls-for-games-consoles</a:t>
            </a:r>
            <a:endParaRPr lang="en-US" sz="1000" dirty="0">
              <a:solidFill>
                <a:srgbClr val="FF9900"/>
              </a:solidFill>
            </a:endParaRPr>
          </a:p>
          <a:p>
            <a:pPr>
              <a:lnSpc>
                <a:spcPct val="100000"/>
              </a:lnSpc>
            </a:pPr>
            <a:r>
              <a:rPr lang="en-US" sz="1000" dirty="0">
                <a:solidFill>
                  <a:schemeClr val="accent1">
                    <a:lumMod val="75000"/>
                  </a:schemeClr>
                </a:solidFill>
                <a:hlinkClick r:id="rId5">
                  <a:extLst>
                    <a:ext uri="{A12FA001-AC4F-418D-AE19-62706E023703}">
                      <ahyp:hlinkClr xmlns:ahyp="http://schemas.microsoft.com/office/drawing/2018/hyperlinkcolor" val="tx"/>
                    </a:ext>
                  </a:extLst>
                </a:hlinkClick>
              </a:rPr>
              <a:t>https://www.fatherly.com/parenting/how-to-talk-about-internet-safety-with-kids/</a:t>
            </a:r>
            <a:endParaRPr lang="en-US" sz="1000" dirty="0">
              <a:solidFill>
                <a:schemeClr val="accent1">
                  <a:lumMod val="75000"/>
                </a:schemeClr>
              </a:solidFill>
            </a:endParaRPr>
          </a:p>
          <a:p>
            <a:pPr>
              <a:lnSpc>
                <a:spcPct val="100000"/>
              </a:lnSpc>
            </a:pPr>
            <a:r>
              <a:rPr lang="en-US" sz="1000" u="sng" dirty="0">
                <a:solidFill>
                  <a:schemeClr val="accent1">
                    <a:lumMod val="75000"/>
                  </a:schemeClr>
                </a:solidFill>
                <a:hlinkClick r:id="rId6"/>
              </a:rPr>
              <a:t>https://www.thetoptens.com/dangerous-social-media-apps/</a:t>
            </a:r>
            <a:endParaRPr lang="en-US" sz="1000" u="sng" dirty="0">
              <a:solidFill>
                <a:schemeClr val="accent1">
                  <a:lumMod val="75000"/>
                </a:schemeClr>
              </a:solidFill>
            </a:endParaRPr>
          </a:p>
          <a:p>
            <a:pPr>
              <a:lnSpc>
                <a:spcPct val="100000"/>
              </a:lnSpc>
            </a:pPr>
            <a:r>
              <a:rPr lang="en-US" sz="1000" dirty="0">
                <a:solidFill>
                  <a:schemeClr val="accent1">
                    <a:lumMod val="75000"/>
                  </a:schemeClr>
                </a:solidFill>
                <a:ea typeface="+mn-lt"/>
                <a:cs typeface="+mn-lt"/>
                <a:hlinkClick r:id="rId3">
                  <a:extLst>
                    <a:ext uri="{A12FA001-AC4F-418D-AE19-62706E023703}">
                      <ahyp:hlinkClr xmlns:ahyp="http://schemas.microsoft.com/office/drawing/2018/hyperlinkcolor" val="tx"/>
                    </a:ext>
                  </a:extLst>
                </a:hlinkClick>
              </a:rPr>
              <a:t>https://www.psychologytoday.com/us/basics/sexual-abuse</a:t>
            </a:r>
            <a:endParaRPr lang="en-US" sz="1000" dirty="0">
              <a:solidFill>
                <a:schemeClr val="accent1">
                  <a:lumMod val="75000"/>
                </a:schemeClr>
              </a:solidFill>
              <a:ea typeface="+mn-lt"/>
              <a:cs typeface="+mn-lt"/>
            </a:endParaRPr>
          </a:p>
          <a:p>
            <a:pPr>
              <a:lnSpc>
                <a:spcPct val="100000"/>
              </a:lnSpc>
            </a:pPr>
            <a:r>
              <a:rPr lang="en-US" sz="1000" u="sng" dirty="0">
                <a:solidFill>
                  <a:srgbClr val="FF9900"/>
                </a:solidFill>
                <a:hlinkClick r:id="rId7"/>
              </a:rPr>
              <a:t>https://www.childline.org.uk/info-advice/bullying-abuse-safety/online-mobile-safety/online-grooming/</a:t>
            </a:r>
            <a:endParaRPr lang="en-US" sz="1000" u="sng" dirty="0">
              <a:solidFill>
                <a:srgbClr val="FF9900"/>
              </a:solidFill>
            </a:endParaRPr>
          </a:p>
          <a:p>
            <a:pPr>
              <a:lnSpc>
                <a:spcPct val="100000"/>
              </a:lnSpc>
            </a:pPr>
            <a:r>
              <a:rPr lang="en-US" sz="1000" u="sng" dirty="0">
                <a:solidFill>
                  <a:schemeClr val="accent1">
                    <a:lumMod val="75000"/>
                  </a:schemeClr>
                </a:solidFill>
                <a:hlinkClick r:id="rId8">
                  <a:extLst>
                    <a:ext uri="{A12FA001-AC4F-418D-AE19-62706E023703}">
                      <ahyp:hlinkClr xmlns:ahyp="http://schemas.microsoft.com/office/drawing/2018/hyperlinkcolor" val="tx"/>
                    </a:ext>
                  </a:extLst>
                </a:hlinkClick>
              </a:rPr>
              <a:t>https://www.nextiva.com/blog/benefits-of-event-sponsorship.html#s3</a:t>
            </a:r>
            <a:endParaRPr lang="en-US" sz="1000" u="sng" dirty="0">
              <a:solidFill>
                <a:schemeClr val="accent1">
                  <a:lumMod val="75000"/>
                </a:schemeClr>
              </a:solidFill>
            </a:endParaRPr>
          </a:p>
          <a:p>
            <a:pPr>
              <a:lnSpc>
                <a:spcPct val="100000"/>
              </a:lnSpc>
            </a:pPr>
            <a:r>
              <a:rPr lang="en-US" sz="1000" kern="1200" dirty="0">
                <a:solidFill>
                  <a:srgbClr val="FF9900"/>
                </a:solidFill>
                <a:ea typeface="+mj-ea"/>
                <a:cs typeface="+mj-cs"/>
                <a:hlinkClick r:id="rId9"/>
              </a:rPr>
              <a:t>https://www.kbsolutions.com/Grooming</a:t>
            </a:r>
            <a:endParaRPr lang="en-US" sz="1000" kern="1200" dirty="0">
              <a:solidFill>
                <a:srgbClr val="FF9900"/>
              </a:solidFill>
              <a:ea typeface="+mj-ea"/>
              <a:cs typeface="+mj-cs"/>
            </a:endParaRPr>
          </a:p>
          <a:p>
            <a:pPr>
              <a:lnSpc>
                <a:spcPct val="100000"/>
              </a:lnSpc>
            </a:pPr>
            <a:r>
              <a:rPr lang="en-US" sz="1000" u="sng" dirty="0">
                <a:solidFill>
                  <a:schemeClr val="accent1">
                    <a:lumMod val="75000"/>
                  </a:schemeClr>
                </a:solidFill>
                <a:effectLst/>
                <a:ea typeface="Calibri" panose="020F0502020204030204" pitchFamily="34" charset="0"/>
                <a:cs typeface="Times New Roman" panose="02020603050405020304" pitchFamily="18" charset="0"/>
                <a:hlinkClick r:id="rId10">
                  <a:extLst>
                    <a:ext uri="{A12FA001-AC4F-418D-AE19-62706E023703}">
                      <ahyp:hlinkClr xmlns:ahyp="http://schemas.microsoft.com/office/drawing/2018/hyperlinkcolor" val="tx"/>
                    </a:ext>
                  </a:extLst>
                </a:hlinkClick>
              </a:rPr>
              <a:t>https://healingfromcomplextraumaandptsd.wordpress.com/author/healingfromcomplextraumaandptsd/</a:t>
            </a:r>
            <a:endParaRPr lang="en-US" sz="1000" u="sng" dirty="0">
              <a:solidFill>
                <a:schemeClr val="accent1">
                  <a:lumMod val="75000"/>
                </a:schemeClr>
              </a:solidFill>
              <a:effectLst/>
              <a:ea typeface="Calibri" panose="020F0502020204030204" pitchFamily="34" charset="0"/>
              <a:cs typeface="Times New Roman" panose="02020603050405020304" pitchFamily="18" charset="0"/>
            </a:endParaRPr>
          </a:p>
          <a:p>
            <a:pPr>
              <a:lnSpc>
                <a:spcPct val="100000"/>
              </a:lnSpc>
            </a:pPr>
            <a:r>
              <a:rPr lang="en-US" sz="1000" kern="1200" dirty="0">
                <a:solidFill>
                  <a:schemeClr val="accent1">
                    <a:lumMod val="75000"/>
                  </a:schemeClr>
                </a:solidFill>
                <a:ea typeface="+mj-ea"/>
                <a:cs typeface="+mj-cs"/>
                <a:hlinkClick r:id="rId11"/>
              </a:rPr>
              <a:t>https://clario.co/blog/which-company-uses-most-data/</a:t>
            </a:r>
            <a:endParaRPr lang="en-US" sz="1000" kern="1200" dirty="0">
              <a:solidFill>
                <a:schemeClr val="accent1">
                  <a:lumMod val="75000"/>
                </a:schemeClr>
              </a:solidFill>
              <a:ea typeface="+mj-ea"/>
              <a:cs typeface="+mj-cs"/>
            </a:endParaRPr>
          </a:p>
          <a:p>
            <a:pPr>
              <a:lnSpc>
                <a:spcPct val="100000"/>
              </a:lnSpc>
            </a:pPr>
            <a:r>
              <a:rPr lang="en-US" sz="1000" dirty="0">
                <a:hlinkClick r:id="rId12"/>
              </a:rPr>
              <a:t>Top 7 Best Parental Control Apps for Desktop and Phone (2023) (vpnoverview.com)</a:t>
            </a:r>
            <a:endParaRPr lang="en-US" sz="1000" kern="1200" dirty="0">
              <a:solidFill>
                <a:schemeClr val="accent1">
                  <a:lumMod val="75000"/>
                </a:schemeClr>
              </a:solidFill>
              <a:ea typeface="+mj-ea"/>
              <a:cs typeface="+mj-cs"/>
            </a:endParaRPr>
          </a:p>
          <a:p>
            <a:pPr>
              <a:lnSpc>
                <a:spcPct val="100000"/>
              </a:lnSpc>
            </a:pPr>
            <a:r>
              <a:rPr lang="en-US" sz="1000" dirty="0">
                <a:solidFill>
                  <a:schemeClr val="accent1">
                    <a:lumMod val="75000"/>
                  </a:schemeClr>
                </a:solidFill>
                <a:hlinkClick r:id="rId13">
                  <a:extLst>
                    <a:ext uri="{A12FA001-AC4F-418D-AE19-62706E023703}">
                      <ahyp:hlinkClr xmlns:ahyp="http://schemas.microsoft.com/office/drawing/2018/hyperlinkcolor" val="tx"/>
                    </a:ext>
                  </a:extLst>
                </a:hlinkClick>
              </a:rPr>
              <a:t>https://www.digitalmomblog.com/social-media-and-teens/</a:t>
            </a:r>
            <a:endParaRPr lang="en-US" sz="1000" dirty="0">
              <a:solidFill>
                <a:schemeClr val="accent1">
                  <a:lumMod val="75000"/>
                </a:schemeClr>
              </a:solidFill>
            </a:endParaRPr>
          </a:p>
          <a:p>
            <a:pPr>
              <a:lnSpc>
                <a:spcPct val="100000"/>
              </a:lnSpc>
            </a:pPr>
            <a:r>
              <a:rPr lang="en-US" sz="1000" dirty="0">
                <a:solidFill>
                  <a:schemeClr val="accent1">
                    <a:lumMod val="75000"/>
                  </a:schemeClr>
                </a:solidFill>
                <a:hlinkClick r:id="rId14"/>
              </a:rPr>
              <a:t>https://www.youtube.com/watch?v=8iTPPh1d2j8</a:t>
            </a:r>
            <a:r>
              <a:rPr lang="en-US" sz="1000" dirty="0">
                <a:solidFill>
                  <a:schemeClr val="accent1">
                    <a:lumMod val="75000"/>
                  </a:schemeClr>
                </a:solidFill>
              </a:rPr>
              <a:t>; </a:t>
            </a:r>
            <a:r>
              <a:rPr lang="en-US" sz="1000" dirty="0">
                <a:hlinkClick r:id="rId15"/>
              </a:rPr>
              <a:t>Protect Yourself Rules - Safe Touch / Unsafe Touch – YouTube</a:t>
            </a:r>
            <a:r>
              <a:rPr lang="en-US" sz="1000" dirty="0">
                <a:solidFill>
                  <a:schemeClr val="accent1">
                    <a:lumMod val="75000"/>
                  </a:schemeClr>
                </a:solidFill>
              </a:rPr>
              <a:t> (Wonder Kids)</a:t>
            </a:r>
          </a:p>
          <a:p>
            <a:pPr>
              <a:lnSpc>
                <a:spcPct val="100000"/>
              </a:lnSpc>
            </a:pPr>
            <a:r>
              <a:rPr lang="en-US" sz="1000" dirty="0">
                <a:solidFill>
                  <a:schemeClr val="accent1">
                    <a:lumMod val="75000"/>
                  </a:schemeClr>
                </a:solidFill>
                <a:hlinkClick r:id="rId16">
                  <a:extLst>
                    <a:ext uri="{A12FA001-AC4F-418D-AE19-62706E023703}">
                      <ahyp:hlinkClr xmlns:ahyp="http://schemas.microsoft.com/office/drawing/2018/hyperlinkcolor" val="tx"/>
                    </a:ext>
                  </a:extLst>
                </a:hlinkClick>
              </a:rPr>
              <a:t>https://softwarelab.org/kaspersky-antivirus-review/</a:t>
            </a:r>
            <a:endParaRPr lang="en-US" sz="1000" dirty="0">
              <a:solidFill>
                <a:schemeClr val="accent1">
                  <a:lumMod val="75000"/>
                </a:schemeClr>
              </a:solidFill>
            </a:endParaRPr>
          </a:p>
          <a:p>
            <a:pPr>
              <a:lnSpc>
                <a:spcPct val="100000"/>
              </a:lnSpc>
            </a:pPr>
            <a:r>
              <a:rPr lang="en-US" sz="1000" dirty="0">
                <a:hlinkClick r:id="rId17"/>
              </a:rPr>
              <a:t>https://www.pcmag.com/reviews/norton-family</a:t>
            </a:r>
            <a:endParaRPr lang="en-US" sz="1000" dirty="0"/>
          </a:p>
          <a:p>
            <a:pPr>
              <a:lnSpc>
                <a:spcPct val="100000"/>
              </a:lnSpc>
            </a:pPr>
            <a:r>
              <a:rPr lang="en-US" sz="900" dirty="0">
                <a:solidFill>
                  <a:srgbClr val="002060"/>
                </a:solidFill>
                <a:hlinkClick r:id="rId18">
                  <a:extLst>
                    <a:ext uri="{A12FA001-AC4F-418D-AE19-62706E023703}">
                      <ahyp:hlinkClr xmlns:ahyp="http://schemas.microsoft.com/office/drawing/2018/hyperlinkcolor" val="tx"/>
                    </a:ext>
                  </a:extLst>
                </a:hlinkClick>
              </a:rPr>
              <a:t>https://www.internetmatters.org/resources/teens-and-online-dating-advice-hub-for-parents/online-dating-the-risks-for-teens/</a:t>
            </a:r>
            <a:endParaRPr lang="en-US" sz="900" dirty="0">
              <a:solidFill>
                <a:srgbClr val="002060"/>
              </a:solidFill>
            </a:endParaRPr>
          </a:p>
          <a:p>
            <a:pPr>
              <a:lnSpc>
                <a:spcPct val="100000"/>
              </a:lnSpc>
            </a:pPr>
            <a:endParaRPr lang="en-US" sz="800" dirty="0"/>
          </a:p>
          <a:p>
            <a:pPr>
              <a:lnSpc>
                <a:spcPct val="100000"/>
              </a:lnSpc>
            </a:pPr>
            <a:endParaRPr lang="en-US" sz="800" dirty="0">
              <a:solidFill>
                <a:schemeClr val="accent1">
                  <a:lumMod val="75000"/>
                </a:schemeClr>
              </a:solidFill>
            </a:endParaRPr>
          </a:p>
        </p:txBody>
      </p:sp>
      <p:sp>
        <p:nvSpPr>
          <p:cNvPr id="8" name="Slide Number Placeholder 7">
            <a:extLst>
              <a:ext uri="{FF2B5EF4-FFF2-40B4-BE49-F238E27FC236}">
                <a16:creationId xmlns:a16="http://schemas.microsoft.com/office/drawing/2014/main" id="{893D6E50-5DBE-4822-B073-890114C0729C}"/>
              </a:ext>
            </a:extLst>
          </p:cNvPr>
          <p:cNvSpPr>
            <a:spLocks noGrp="1"/>
          </p:cNvSpPr>
          <p:nvPr>
            <p:ph type="sldNum" sz="quarter" idx="12"/>
          </p:nvPr>
        </p:nvSpPr>
        <p:spPr/>
        <p:txBody>
          <a:bodyPr/>
          <a:lstStyle/>
          <a:p>
            <a:fld id="{6D22F896-40B5-4ADD-8801-0D06FADFA095}" type="slidenum">
              <a:rPr lang="en-US" smtClean="0"/>
              <a:t>30</a:t>
            </a:fld>
            <a:endParaRPr lang="en-US" dirty="0"/>
          </a:p>
        </p:txBody>
      </p:sp>
      <p:cxnSp>
        <p:nvCxnSpPr>
          <p:cNvPr id="5" name="Straight Connector 4">
            <a:extLst>
              <a:ext uri="{FF2B5EF4-FFF2-40B4-BE49-F238E27FC236}">
                <a16:creationId xmlns:a16="http://schemas.microsoft.com/office/drawing/2014/main" id="{A12F7472-6D9E-47B7-BCFA-B2DB785F5877}"/>
              </a:ext>
            </a:extLst>
          </p:cNvPr>
          <p:cNvCxnSpPr>
            <a:cxnSpLocks/>
          </p:cNvCxnSpPr>
          <p:nvPr/>
        </p:nvCxnSpPr>
        <p:spPr>
          <a:xfrm>
            <a:off x="2057400" y="962368"/>
            <a:ext cx="8421624"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49859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E8104-9B48-3BFC-7C91-43DF2CA214EC}"/>
              </a:ext>
            </a:extLst>
          </p:cNvPr>
          <p:cNvSpPr>
            <a:spLocks noGrp="1"/>
          </p:cNvSpPr>
          <p:nvPr>
            <p:ph type="title"/>
          </p:nvPr>
        </p:nvSpPr>
        <p:spPr>
          <a:xfrm>
            <a:off x="1424147" y="1050762"/>
            <a:ext cx="9603275" cy="719898"/>
          </a:xfrm>
        </p:spPr>
        <p:txBody>
          <a:bodyPr/>
          <a:lstStyle/>
          <a:p>
            <a:pPr algn="ctr"/>
            <a:r>
              <a:rPr lang="en-US" dirty="0"/>
              <a:t>Citations, </a:t>
            </a:r>
            <a:r>
              <a:rPr lang="en-US" dirty="0" err="1"/>
              <a:t>con’t</a:t>
            </a:r>
            <a:endParaRPr lang="en-US" dirty="0"/>
          </a:p>
        </p:txBody>
      </p:sp>
      <p:sp>
        <p:nvSpPr>
          <p:cNvPr id="3" name="Content Placeholder 2">
            <a:extLst>
              <a:ext uri="{FF2B5EF4-FFF2-40B4-BE49-F238E27FC236}">
                <a16:creationId xmlns:a16="http://schemas.microsoft.com/office/drawing/2014/main" id="{CEF4FDE2-4EF5-B9DE-0F52-FA57CC2AD46E}"/>
              </a:ext>
            </a:extLst>
          </p:cNvPr>
          <p:cNvSpPr>
            <a:spLocks noGrp="1"/>
          </p:cNvSpPr>
          <p:nvPr>
            <p:ph idx="1"/>
          </p:nvPr>
        </p:nvSpPr>
        <p:spPr>
          <a:xfrm>
            <a:off x="685800" y="2015731"/>
            <a:ext cx="10936223" cy="4043295"/>
          </a:xfrm>
        </p:spPr>
        <p:txBody>
          <a:bodyPr>
            <a:normAutofit fontScale="25000" lnSpcReduction="20000"/>
          </a:bodyPr>
          <a:lstStyle/>
          <a:p>
            <a:pPr>
              <a:lnSpc>
                <a:spcPct val="100000"/>
              </a:lnSpc>
            </a:pPr>
            <a:r>
              <a:rPr lang="en-US" sz="3600" dirty="0">
                <a:hlinkClick r:id="rId2"/>
              </a:rPr>
              <a:t>Are Yohttps://www.nytimes.com/2019/05/30/learning/are-your-parents-addicted-to-their-phones.html#:~:text=Today%2C%20about%20four%20in%2010%20teenagers%20believe%20their,children%20spend%20too%20much%20time%20on%20the%20devices.ur Parents Addicted to Their Phones? - The New York Times (nytimes.com)</a:t>
            </a:r>
            <a:endParaRPr lang="en-US" sz="4000" dirty="0">
              <a:solidFill>
                <a:schemeClr val="accent1">
                  <a:lumMod val="75000"/>
                </a:schemeClr>
              </a:solidFill>
              <a:hlinkClick r:id="rId3">
                <a:extLst>
                  <a:ext uri="{A12FA001-AC4F-418D-AE19-62706E023703}">
                    <ahyp:hlinkClr xmlns:ahyp="http://schemas.microsoft.com/office/drawing/2018/hyperlinkcolor" val="tx"/>
                  </a:ext>
                </a:extLst>
              </a:hlinkClick>
            </a:endParaRPr>
          </a:p>
          <a:p>
            <a:pPr>
              <a:lnSpc>
                <a:spcPct val="100000"/>
              </a:lnSpc>
            </a:pPr>
            <a:r>
              <a:rPr lang="en-US" sz="4000" dirty="0">
                <a:solidFill>
                  <a:schemeClr val="accent1">
                    <a:lumMod val="75000"/>
                  </a:schemeClr>
                </a:solidFill>
                <a:hlinkClick r:id="rId3">
                  <a:extLst>
                    <a:ext uri="{A12FA001-AC4F-418D-AE19-62706E023703}">
                      <ahyp:hlinkClr xmlns:ahyp="http://schemas.microsoft.com/office/drawing/2018/hyperlinkcolor" val="tx"/>
                    </a:ext>
                  </a:extLst>
                </a:hlinkClick>
              </a:rPr>
              <a:t>https://kidsnclicks.com/4-ways-kids-bypass-iphone-parental-control-system/</a:t>
            </a:r>
          </a:p>
          <a:p>
            <a:pPr>
              <a:lnSpc>
                <a:spcPct val="100000"/>
              </a:lnSpc>
            </a:pPr>
            <a:r>
              <a:rPr lang="en-US" sz="4000" dirty="0">
                <a:solidFill>
                  <a:srgbClr val="FF9900"/>
                </a:solidFill>
                <a:hlinkClick r:id="rId3">
                  <a:extLst>
                    <a:ext uri="{A12FA001-AC4F-418D-AE19-62706E023703}">
                      <ahyp:hlinkClr xmlns:ahyp="http://schemas.microsoft.com/office/drawing/2018/hyperlinkcolor" val="tx"/>
                    </a:ext>
                  </a:extLst>
                </a:hlinkClick>
              </a:rPr>
              <a:t>https://www.eatingdisorderhope.com/blog/body-image-technology</a:t>
            </a:r>
          </a:p>
          <a:p>
            <a:pPr>
              <a:lnSpc>
                <a:spcPct val="100000"/>
              </a:lnSpc>
            </a:pPr>
            <a:r>
              <a:rPr lang="en-US" sz="4000" dirty="0">
                <a:solidFill>
                  <a:schemeClr val="accent1">
                    <a:lumMod val="75000"/>
                  </a:schemeClr>
                </a:solidFill>
                <a:hlinkClick r:id="rId3">
                  <a:extLst>
                    <a:ext uri="{A12FA001-AC4F-418D-AE19-62706E023703}">
                      <ahyp:hlinkClr xmlns:ahyp="http://schemas.microsoft.com/office/drawing/2018/hyperlinkcolor" val="tx"/>
                    </a:ext>
                  </a:extLst>
                </a:hlinkClick>
              </a:rPr>
              <a:t>The Difference Between Rude, Mean, and </a:t>
            </a:r>
            <a:r>
              <a:rPr lang="en-US" sz="4000" dirty="0" err="1">
                <a:solidFill>
                  <a:schemeClr val="accent1">
                    <a:lumMod val="75000"/>
                  </a:schemeClr>
                </a:solidFill>
                <a:hlinkClick r:id="rId3">
                  <a:extLst>
                    <a:ext uri="{A12FA001-AC4F-418D-AE19-62706E023703}">
                      <ahyp:hlinkClr xmlns:ahyp="http://schemas.microsoft.com/office/drawing/2018/hyperlinkcolor" val="tx"/>
                    </a:ext>
                  </a:extLst>
                </a:hlinkClick>
              </a:rPr>
              <a:t>Bullyhttps</a:t>
            </a:r>
            <a:r>
              <a:rPr lang="en-US" sz="4000" dirty="0">
                <a:solidFill>
                  <a:schemeClr val="accent1">
                    <a:lumMod val="75000"/>
                  </a:schemeClr>
                </a:solidFill>
                <a:hlinkClick r:id="rId3">
                  <a:extLst>
                    <a:ext uri="{A12FA001-AC4F-418D-AE19-62706E023703}">
                      <ahyp:hlinkClr xmlns:ahyp="http://schemas.microsoft.com/office/drawing/2018/hyperlinkcolor" val="tx"/>
                    </a:ext>
                  </a:extLst>
                </a:hlinkClick>
              </a:rPr>
              <a:t>://www.bark.us/blog/how-cyberbullying-is-different/#:~:text=%20Traditional%20Bullying%20vs.%20Cyberbullying%20%201%20Time,to%20be%20destructive%20forms%20of%20social...%20More%20ing (intermountainhealthcare.org)</a:t>
            </a:r>
            <a:endParaRPr lang="en-US" sz="4000" dirty="0">
              <a:solidFill>
                <a:schemeClr val="accent1">
                  <a:lumMod val="75000"/>
                </a:schemeClr>
              </a:solidFill>
            </a:endParaRPr>
          </a:p>
          <a:p>
            <a:pPr>
              <a:lnSpc>
                <a:spcPct val="100000"/>
              </a:lnSpc>
            </a:pPr>
            <a:r>
              <a:rPr lang="en-US" sz="4000" dirty="0">
                <a:hlinkClick r:id="rId4"/>
              </a:rPr>
              <a:t>Traditional Bullying vs. </a:t>
            </a:r>
            <a:r>
              <a:rPr lang="en-US" sz="4000" dirty="0" err="1">
                <a:hlinkClick r:id="rId4"/>
              </a:rPr>
              <a:t>CybeTraditional</a:t>
            </a:r>
            <a:r>
              <a:rPr lang="en-US" sz="4000" dirty="0">
                <a:hlinkClick r:id="rId4"/>
              </a:rPr>
              <a:t> Bullying vs. </a:t>
            </a:r>
            <a:r>
              <a:rPr lang="en-US" sz="4000" dirty="0" err="1">
                <a:hlinkClick r:id="rId4"/>
              </a:rPr>
              <a:t>Cyhttps</a:t>
            </a:r>
            <a:r>
              <a:rPr lang="en-US" sz="4000" dirty="0">
                <a:hlinkClick r:id="rId4"/>
              </a:rPr>
              <a:t>://www.bark.us/blog/how-cyberbullying-is-different/#:~:text=%20Traditional%20Bullying%20vs.%20Cyberbullying%20%201%20Time,to%20be%20destructive%20forms%20of%20social...%20More%20berbullying - </a:t>
            </a:r>
            <a:r>
              <a:rPr lang="en-US" sz="4000" dirty="0" err="1">
                <a:hlinkClick r:id="rId4"/>
              </a:rPr>
              <a:t>Barkrbullying</a:t>
            </a:r>
            <a:r>
              <a:rPr lang="en-US" sz="4000" dirty="0">
                <a:hlinkClick r:id="rId4"/>
              </a:rPr>
              <a:t> – Bark</a:t>
            </a:r>
            <a:endParaRPr lang="en-US" sz="4000" dirty="0"/>
          </a:p>
          <a:p>
            <a:pPr>
              <a:lnSpc>
                <a:spcPct val="100000"/>
              </a:lnSpc>
            </a:pPr>
            <a:r>
              <a:rPr lang="en-US" sz="4000" dirty="0" err="1">
                <a:solidFill>
                  <a:schemeClr val="accent1">
                    <a:lumMod val="75000"/>
                  </a:schemeClr>
                </a:solidFill>
                <a:hlinkClick r:id="rId5">
                  <a:extLst>
                    <a:ext uri="{A12FA001-AC4F-418D-AE19-62706E023703}">
                      <ahyp:hlinkClr xmlns:ahyp="http://schemas.microsoft.com/office/drawing/2018/hyperlinkcolor" val="tx"/>
                    </a:ext>
                  </a:extLst>
                </a:hlinkClick>
              </a:rPr>
              <a:t>Hily</a:t>
            </a:r>
            <a:r>
              <a:rPr lang="en-US" sz="4000" dirty="0">
                <a:solidFill>
                  <a:schemeClr val="accent1">
                    <a:lumMod val="75000"/>
                  </a:schemeClr>
                </a:solidFill>
                <a:hlinkClick r:id="rId5">
                  <a:extLst>
                    <a:ext uri="{A12FA001-AC4F-418D-AE19-62706E023703}">
                      <ahyp:hlinkClr xmlns:ahyp="http://schemas.microsoft.com/office/drawing/2018/hyperlinkcolor" val="tx"/>
                    </a:ext>
                  </a:extLst>
                </a:hlinkClick>
              </a:rPr>
              <a:t> Dating App Review in 2021: </a:t>
            </a:r>
            <a:r>
              <a:rPr lang="en-US" sz="4000" dirty="0" err="1">
                <a:solidFill>
                  <a:schemeClr val="accent1">
                    <a:lumMod val="75000"/>
                  </a:schemeClr>
                </a:solidFill>
                <a:hlinkClick r:id="rId5">
                  <a:extLst>
                    <a:ext uri="{A12FA001-AC4F-418D-AE19-62706E023703}">
                      <ahyp:hlinkClr xmlns:ahyp="http://schemas.microsoft.com/office/drawing/2018/hyperlinkcolor" val="tx"/>
                    </a:ext>
                  </a:extLst>
                </a:hlinkClick>
              </a:rPr>
              <a:t>FeatureHily</a:t>
            </a:r>
            <a:r>
              <a:rPr lang="en-US" sz="4000" dirty="0">
                <a:solidFill>
                  <a:schemeClr val="accent1">
                    <a:lumMod val="75000"/>
                  </a:schemeClr>
                </a:solidFill>
                <a:hlinkClick r:id="rId5">
                  <a:extLst>
                    <a:ext uri="{A12FA001-AC4F-418D-AE19-62706E023703}">
                      <ahyp:hlinkClr xmlns:ahyp="http://schemas.microsoft.com/office/drawing/2018/hyperlinkcolor" val="tx"/>
                    </a:ext>
                  </a:extLst>
                </a:hlinkClick>
              </a:rPr>
              <a:t> Dating App Review in 2021: Features, Pros, Cons - </a:t>
            </a:r>
            <a:r>
              <a:rPr lang="en-US" sz="4000" dirty="0" err="1">
                <a:solidFill>
                  <a:schemeClr val="accent1">
                    <a:lumMod val="75000"/>
                  </a:schemeClr>
                </a:solidFill>
                <a:hlinkClick r:id="rId5">
                  <a:extLst>
                    <a:ext uri="{A12FA001-AC4F-418D-AE19-62706E023703}">
                      <ahyp:hlinkClr xmlns:ahyp="http://schemas.microsoft.com/office/drawing/2018/hyperlinkcolor" val="tx"/>
                    </a:ext>
                  </a:extLst>
                </a:hlinkClick>
              </a:rPr>
              <a:t>RomanceScams.orgs</a:t>
            </a:r>
            <a:r>
              <a:rPr lang="en-US" sz="4000" dirty="0">
                <a:solidFill>
                  <a:schemeClr val="accent1">
                    <a:lumMod val="75000"/>
                  </a:schemeClr>
                </a:solidFill>
                <a:hlinkClick r:id="rId5">
                  <a:extLst>
                    <a:ext uri="{A12FA001-AC4F-418D-AE19-62706E023703}">
                      <ahyp:hlinkClr xmlns:ahyp="http://schemas.microsoft.com/office/drawing/2018/hyperlinkcolor" val="tx"/>
                    </a:ext>
                  </a:extLst>
                </a:hlinkClick>
              </a:rPr>
              <a:t>, Pros, Cons - Rohttps://www.romancescams.org/hily-dating-review/#:~:text=Hily%20is%20a%20free%20dating%20app%2C%20allowing%20its,perks%2C%20such%20as%20profile%20boosts%20and%20chat%20requests.manceScams.org</a:t>
            </a:r>
            <a:endParaRPr lang="en-US" sz="4000" dirty="0">
              <a:solidFill>
                <a:schemeClr val="accent1">
                  <a:lumMod val="75000"/>
                </a:schemeClr>
              </a:solidFill>
            </a:endParaRPr>
          </a:p>
          <a:p>
            <a:pPr>
              <a:lnSpc>
                <a:spcPct val="100000"/>
              </a:lnSpc>
            </a:pPr>
            <a:r>
              <a:rPr lang="en-US" sz="4000" dirty="0">
                <a:hlinkClick r:id="rId6"/>
              </a:rPr>
              <a:t>https://www.smartgensociety.org/resources/parents</a:t>
            </a:r>
            <a:endParaRPr lang="en-US" sz="4000" dirty="0"/>
          </a:p>
          <a:p>
            <a:pPr>
              <a:lnSpc>
                <a:spcPct val="100000"/>
              </a:lnSpc>
            </a:pPr>
            <a:r>
              <a:rPr lang="en-US" sz="4000" dirty="0">
                <a:solidFill>
                  <a:schemeClr val="tx2"/>
                </a:solidFill>
                <a:hlinkClick r:id="rId7">
                  <a:extLst>
                    <a:ext uri="{A12FA001-AC4F-418D-AE19-62706E023703}">
                      <ahyp:hlinkClr xmlns:ahyp="http://schemas.microsoft.com/office/drawing/2018/hyperlinkcolor" val="tx"/>
                    </a:ext>
                  </a:extLst>
                </a:hlinkClick>
              </a:rPr>
              <a:t>https://kidlogger.net/features.html</a:t>
            </a:r>
            <a:endParaRPr lang="en-US" sz="4000" dirty="0">
              <a:solidFill>
                <a:schemeClr val="tx2"/>
              </a:solidFill>
            </a:endParaRPr>
          </a:p>
          <a:p>
            <a:pPr>
              <a:lnSpc>
                <a:spcPct val="100000"/>
              </a:lnSpc>
            </a:pPr>
            <a:r>
              <a:rPr lang="en-US" sz="4000" dirty="0">
                <a:hlinkClick r:id="rId8"/>
              </a:rPr>
              <a:t>https://www.verywellfamily.com/startling-facts-about-todays-teenagers-2608914</a:t>
            </a:r>
            <a:endParaRPr lang="en-US" sz="4000" dirty="0"/>
          </a:p>
          <a:p>
            <a:pPr>
              <a:lnSpc>
                <a:spcPct val="100000"/>
              </a:lnSpc>
            </a:pPr>
            <a:r>
              <a:rPr lang="en-US" sz="4000" dirty="0">
                <a:solidFill>
                  <a:schemeClr val="accent1">
                    <a:lumMod val="75000"/>
                  </a:schemeClr>
                </a:solidFill>
                <a:hlinkClick r:id="rId9">
                  <a:extLst>
                    <a:ext uri="{A12FA001-AC4F-418D-AE19-62706E023703}">
                      <ahyp:hlinkClr xmlns:ahyp="http://schemas.microsoft.com/office/drawing/2018/hyperlinkcolor" val="tx"/>
                    </a:ext>
                  </a:extLst>
                </a:hlinkClick>
              </a:rPr>
              <a:t>https://www.usatoday.com/story/opinion/2023/03/10/how-social-media-emboldens-abusers/11413209002/</a:t>
            </a:r>
            <a:endParaRPr lang="en-US" sz="4000" dirty="0">
              <a:solidFill>
                <a:schemeClr val="accent1">
                  <a:lumMod val="75000"/>
                </a:schemeClr>
              </a:solidFill>
            </a:endParaRPr>
          </a:p>
          <a:p>
            <a:pPr>
              <a:lnSpc>
                <a:spcPct val="100000"/>
              </a:lnSpc>
            </a:pPr>
            <a:r>
              <a:rPr lang="en-US" sz="4000" dirty="0">
                <a:hlinkClick r:id="rId10"/>
              </a:rPr>
              <a:t>https://www.bark.us/learn/ps-bark-vs-mspy-lp/?msclkid=6a77e9b5b57c12d5eb248de6726e60b8&amp;utm_source=bing&amp;utm_medium=cpc&amp;utm_campaign=Search%20US%20%7C%20Competitors&amp;utm_term=how%20mspy&amp;utm_content=mSpy</a:t>
            </a:r>
            <a:endParaRPr lang="en-US" sz="4000" dirty="0"/>
          </a:p>
          <a:p>
            <a:pPr>
              <a:lnSpc>
                <a:spcPct val="100000"/>
              </a:lnSpc>
            </a:pPr>
            <a:r>
              <a:rPr lang="en-US" sz="4000" dirty="0">
                <a:solidFill>
                  <a:schemeClr val="accent1">
                    <a:lumMod val="75000"/>
                  </a:schemeClr>
                </a:solidFill>
                <a:hlinkClick r:id="rId11">
                  <a:extLst>
                    <a:ext uri="{A12FA001-AC4F-418D-AE19-62706E023703}">
                      <ahyp:hlinkClr xmlns:ahyp="http://schemas.microsoft.com/office/drawing/2018/hyperlinkcolor" val="tx"/>
                    </a:ext>
                  </a:extLst>
                </a:hlinkClick>
              </a:rPr>
              <a:t>https://www.bark.us/learn/ps-bark-vs-norton-lp/?msclkid=6a77e9b5b57c12d5eb248de6726e60b8&amp;utm_source=bing&amp;utm_medium=cpc&amp;utm_campaign=Search%20US%20%7C%20Competitors&amp;utm_term=how%20mspy&amp;utm_content=mSpy</a:t>
            </a:r>
            <a:endParaRPr lang="en-US" sz="4000" dirty="0">
              <a:solidFill>
                <a:schemeClr val="accent1">
                  <a:lumMod val="75000"/>
                </a:schemeClr>
              </a:solidFill>
            </a:endParaRPr>
          </a:p>
          <a:p>
            <a:endParaRPr lang="en-US" dirty="0"/>
          </a:p>
        </p:txBody>
      </p:sp>
      <p:sp>
        <p:nvSpPr>
          <p:cNvPr id="4" name="Slide Number Placeholder 3">
            <a:extLst>
              <a:ext uri="{FF2B5EF4-FFF2-40B4-BE49-F238E27FC236}">
                <a16:creationId xmlns:a16="http://schemas.microsoft.com/office/drawing/2014/main" id="{F007D498-5A65-B6D8-7C9D-8776D04CB600}"/>
              </a:ext>
            </a:extLst>
          </p:cNvPr>
          <p:cNvSpPr>
            <a:spLocks noGrp="1"/>
          </p:cNvSpPr>
          <p:nvPr>
            <p:ph type="sldNum" sz="quarter" idx="12"/>
          </p:nvPr>
        </p:nvSpPr>
        <p:spPr/>
        <p:txBody>
          <a:bodyPr/>
          <a:lstStyle/>
          <a:p>
            <a:fld id="{6D22F896-40B5-4ADD-8801-0D06FADFA095}" type="slidenum">
              <a:rPr lang="en-US" smtClean="0"/>
              <a:t>31</a:t>
            </a:fld>
            <a:endParaRPr lang="en-US" dirty="0"/>
          </a:p>
        </p:txBody>
      </p:sp>
    </p:spTree>
    <p:extLst>
      <p:ext uri="{BB962C8B-B14F-4D97-AF65-F5344CB8AC3E}">
        <p14:creationId xmlns:p14="http://schemas.microsoft.com/office/powerpoint/2010/main" val="41533543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DAC25-0549-DA4D-F70C-E3D5D775EA34}"/>
              </a:ext>
            </a:extLst>
          </p:cNvPr>
          <p:cNvSpPr>
            <a:spLocks noGrp="1"/>
          </p:cNvSpPr>
          <p:nvPr>
            <p:ph type="title"/>
          </p:nvPr>
        </p:nvSpPr>
        <p:spPr/>
        <p:txBody>
          <a:bodyPr/>
          <a:lstStyle/>
          <a:p>
            <a:pPr algn="ctr"/>
            <a:r>
              <a:rPr lang="en-US" dirty="0"/>
              <a:t>Citations, </a:t>
            </a:r>
            <a:r>
              <a:rPr lang="en-US" dirty="0" err="1"/>
              <a:t>con’t</a:t>
            </a:r>
            <a:r>
              <a:rPr lang="en-US" dirty="0"/>
              <a:t>. </a:t>
            </a:r>
          </a:p>
        </p:txBody>
      </p:sp>
      <p:sp>
        <p:nvSpPr>
          <p:cNvPr id="3" name="Content Placeholder 2">
            <a:extLst>
              <a:ext uri="{FF2B5EF4-FFF2-40B4-BE49-F238E27FC236}">
                <a16:creationId xmlns:a16="http://schemas.microsoft.com/office/drawing/2014/main" id="{C7D5EC1C-BC5C-DE2C-1C29-F9643929D3E1}"/>
              </a:ext>
            </a:extLst>
          </p:cNvPr>
          <p:cNvSpPr>
            <a:spLocks noGrp="1"/>
          </p:cNvSpPr>
          <p:nvPr>
            <p:ph idx="1"/>
          </p:nvPr>
        </p:nvSpPr>
        <p:spPr>
          <a:xfrm>
            <a:off x="1451579" y="2015732"/>
            <a:ext cx="9603275" cy="4037749"/>
          </a:xfrm>
        </p:spPr>
        <p:txBody>
          <a:bodyPr>
            <a:normAutofit fontScale="85000" lnSpcReduction="10000"/>
          </a:bodyPr>
          <a:lstStyle/>
          <a:p>
            <a:r>
              <a:rPr lang="en-US" dirty="0">
                <a:hlinkClick r:id="rId2"/>
              </a:rPr>
              <a:t>https://parents.thorn.org/?msclkid=5cd008fc2a6a1272e47e6ca120a1062a&amp;utm_source=bing&amp;utm_medium=cpc&amp;utm_campaign=Thorn%20for%20Parents&amp;utm_term=Internet%20safety%20for%20parents&amp;utm_content=Child%20Internet%20Safety</a:t>
            </a:r>
            <a:endParaRPr lang="en-US" dirty="0"/>
          </a:p>
          <a:p>
            <a:r>
              <a:rPr lang="en-US" sz="2000" b="1" u="sng" dirty="0">
                <a:solidFill>
                  <a:schemeClr val="bg2">
                    <a:lumMod val="25000"/>
                  </a:schemeClr>
                </a:solidFill>
              </a:rPr>
              <a:t>https://www.top10.com/parental-control/comparison?bkw=free%20parental%20control%20apps&amp;bcampid=370590289&amp;bcamp=Parental%20control%20US%20Bing%20tCPA&amp;bagid=1178677386642630&amp;bag=Free&amp;btarid=kwd-73667494305059:loc-4116&amp;bidm=be&amp;bnet=o&amp;bd=c&amp;bmobval=0&amp;bt=search&amp;utm_source=bing&amp;utm_medium=cpc&amp;utm_term=free%20parental%20control%20apps&amp;utm_campaign=Bing+CPC+Campaign&amp;c=73667571461774&amp;m=e&amp;k=73667494305059&amp;binterest=&amp;bphysical=102648&amp;bfeedid=&amp;a=B6008&amp;ts=&amp;topic=&amp;upf=&amp;clicktype=&amp;msclkid=6bd2394a03e91a70cdad5d16f7abc853</a:t>
            </a:r>
          </a:p>
          <a:p>
            <a:r>
              <a:rPr lang="en-US" sz="2000" b="1" dirty="0">
                <a:hlinkClick r:id="rId3"/>
              </a:rPr>
              <a:t>https://www.safetydetectives.com/blog/best-really-free-parental-control-apps/</a:t>
            </a:r>
            <a:endParaRPr lang="en-US" sz="2000" b="1" dirty="0"/>
          </a:p>
          <a:p>
            <a:endParaRPr lang="en-US" b="1" dirty="0"/>
          </a:p>
          <a:p>
            <a:endParaRPr lang="en-US" dirty="0"/>
          </a:p>
        </p:txBody>
      </p:sp>
      <p:sp>
        <p:nvSpPr>
          <p:cNvPr id="4" name="Slide Number Placeholder 3">
            <a:extLst>
              <a:ext uri="{FF2B5EF4-FFF2-40B4-BE49-F238E27FC236}">
                <a16:creationId xmlns:a16="http://schemas.microsoft.com/office/drawing/2014/main" id="{95A43038-92DA-7530-9DAF-5D216DC2F529}"/>
              </a:ext>
            </a:extLst>
          </p:cNvPr>
          <p:cNvSpPr>
            <a:spLocks noGrp="1"/>
          </p:cNvSpPr>
          <p:nvPr>
            <p:ph type="sldNum" sz="quarter" idx="12"/>
          </p:nvPr>
        </p:nvSpPr>
        <p:spPr/>
        <p:txBody>
          <a:bodyPr/>
          <a:lstStyle/>
          <a:p>
            <a:fld id="{6D22F896-40B5-4ADD-8801-0D06FADFA095}" type="slidenum">
              <a:rPr lang="en-US" smtClean="0"/>
              <a:t>32</a:t>
            </a:fld>
            <a:endParaRPr lang="en-US" dirty="0"/>
          </a:p>
        </p:txBody>
      </p:sp>
    </p:spTree>
    <p:extLst>
      <p:ext uri="{BB962C8B-B14F-4D97-AF65-F5344CB8AC3E}">
        <p14:creationId xmlns:p14="http://schemas.microsoft.com/office/powerpoint/2010/main" val="37974476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bg2">
                <a:tint val="94000"/>
                <a:satMod val="80000"/>
                <a:lumMod val="106000"/>
              </a:schemeClr>
            </a:gs>
            <a:gs pos="100000">
              <a:schemeClr val="bg2">
                <a:lumMod val="9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B8DACCBB-9DDA-4723-B009-57CBD0CBA97A}"/>
              </a:ext>
            </a:extLst>
          </p:cNvPr>
          <p:cNvSpPr>
            <a:spLocks noGrp="1"/>
          </p:cNvSpPr>
          <p:nvPr>
            <p:ph type="title"/>
          </p:nvPr>
        </p:nvSpPr>
        <p:spPr>
          <a:xfrm>
            <a:off x="1447331" y="893303"/>
            <a:ext cx="9605635" cy="642063"/>
          </a:xfrm>
        </p:spPr>
        <p:txBody>
          <a:bodyPr/>
          <a:lstStyle/>
          <a:p>
            <a:pPr algn="ctr"/>
            <a:r>
              <a:rPr lang="en-US" dirty="0"/>
              <a:t>Resources - Chemung</a:t>
            </a:r>
          </a:p>
        </p:txBody>
      </p:sp>
      <p:sp>
        <p:nvSpPr>
          <p:cNvPr id="13" name="Subtitle 12">
            <a:extLst>
              <a:ext uri="{FF2B5EF4-FFF2-40B4-BE49-F238E27FC236}">
                <a16:creationId xmlns:a16="http://schemas.microsoft.com/office/drawing/2014/main" id="{8E16270A-7EB3-434A-8E6A-1E5525DD6E5F}"/>
              </a:ext>
            </a:extLst>
          </p:cNvPr>
          <p:cNvSpPr>
            <a:spLocks noGrp="1"/>
          </p:cNvSpPr>
          <p:nvPr>
            <p:ph sz="half" idx="1"/>
          </p:nvPr>
        </p:nvSpPr>
        <p:spPr>
          <a:xfrm>
            <a:off x="1447331" y="2010878"/>
            <a:ext cx="4645152" cy="3980347"/>
          </a:xfrm>
        </p:spPr>
        <p:txBody>
          <a:bodyPr>
            <a:normAutofit/>
          </a:bodyPr>
          <a:lstStyle/>
          <a:p>
            <a:r>
              <a:rPr lang="en-US" dirty="0"/>
              <a:t>CPS: 607-737-5417 (Chemung Intake)</a:t>
            </a:r>
          </a:p>
          <a:p>
            <a:r>
              <a:rPr lang="en-US" dirty="0"/>
              <a:t>NYS Hotline: 1-800-342-3720</a:t>
            </a:r>
          </a:p>
          <a:p>
            <a:r>
              <a:rPr lang="en-US" dirty="0">
                <a:solidFill>
                  <a:schemeClr val="accent1">
                    <a:lumMod val="75000"/>
                  </a:schemeClr>
                </a:solidFill>
              </a:rPr>
              <a:t>Police/Ambulance: 911</a:t>
            </a:r>
          </a:p>
          <a:p>
            <a:r>
              <a:rPr lang="en-US" dirty="0"/>
              <a:t>EPD Victim’s Advocate: 607-737-5800</a:t>
            </a:r>
          </a:p>
          <a:p>
            <a:r>
              <a:rPr lang="en-US" dirty="0"/>
              <a:t>Chemung DV Hotline: 607-732-1979</a:t>
            </a:r>
          </a:p>
          <a:p>
            <a:r>
              <a:rPr lang="en-US" dirty="0"/>
              <a:t>Teen Line: </a:t>
            </a:r>
            <a:r>
              <a:rPr lang="en-US" u="sng" dirty="0">
                <a:solidFill>
                  <a:srgbClr val="FF9900"/>
                </a:solidFill>
              </a:rPr>
              <a:t>Text TEEN to 839863 </a:t>
            </a:r>
            <a:r>
              <a:rPr lang="en-US" dirty="0"/>
              <a:t>or                 1-800-852-8336</a:t>
            </a:r>
          </a:p>
          <a:p>
            <a:r>
              <a:rPr lang="en-US" dirty="0"/>
              <a:t>Trans Suicide/Lifeline: 877-565-8860</a:t>
            </a:r>
          </a:p>
          <a:p>
            <a:pPr marL="0" indent="0">
              <a:buNone/>
            </a:pPr>
            <a:endParaRPr lang="en-US" dirty="0"/>
          </a:p>
        </p:txBody>
      </p:sp>
      <p:sp>
        <p:nvSpPr>
          <p:cNvPr id="15" name="Content Placeholder 14">
            <a:extLst>
              <a:ext uri="{FF2B5EF4-FFF2-40B4-BE49-F238E27FC236}">
                <a16:creationId xmlns:a16="http://schemas.microsoft.com/office/drawing/2014/main" id="{846B71D9-27C5-4618-9B64-6830357489EC}"/>
              </a:ext>
            </a:extLst>
          </p:cNvPr>
          <p:cNvSpPr>
            <a:spLocks noGrp="1"/>
          </p:cNvSpPr>
          <p:nvPr>
            <p:ph sz="half" idx="2"/>
          </p:nvPr>
        </p:nvSpPr>
        <p:spPr>
          <a:xfrm>
            <a:off x="6413770" y="2017343"/>
            <a:ext cx="4787629" cy="3973882"/>
          </a:xfrm>
        </p:spPr>
        <p:txBody>
          <a:bodyPr>
            <a:normAutofit/>
          </a:bodyPr>
          <a:lstStyle/>
          <a:p>
            <a:r>
              <a:rPr lang="en-US" dirty="0"/>
              <a:t>OVS: </a:t>
            </a:r>
            <a:r>
              <a:rPr lang="en-US" i="0" dirty="0">
                <a:solidFill>
                  <a:srgbClr val="FF9900"/>
                </a:solidFill>
                <a:effectLst/>
                <a:hlinkClick r:id="rId3">
                  <a:extLst>
                    <a:ext uri="{A12FA001-AC4F-418D-AE19-62706E023703}">
                      <ahyp:hlinkClr xmlns:ahyp="http://schemas.microsoft.com/office/drawing/2018/hyperlinkcolor" val="tx"/>
                    </a:ext>
                  </a:extLst>
                </a:hlinkClick>
              </a:rPr>
              <a:t>OVS@jud.ct.gov</a:t>
            </a:r>
            <a:r>
              <a:rPr lang="en-US" i="0" dirty="0">
                <a:solidFill>
                  <a:srgbClr val="FF9900"/>
                </a:solidFill>
                <a:effectLst/>
              </a:rPr>
              <a:t> </a:t>
            </a:r>
            <a:r>
              <a:rPr lang="en-US" i="0" dirty="0">
                <a:solidFill>
                  <a:srgbClr val="000000"/>
                </a:solidFill>
                <a:effectLst/>
              </a:rPr>
              <a:t>or 1-800-822-8428</a:t>
            </a:r>
            <a:endParaRPr lang="en-US" dirty="0"/>
          </a:p>
          <a:p>
            <a:r>
              <a:rPr lang="en-US" dirty="0"/>
              <a:t>NCMEC: </a:t>
            </a:r>
            <a:r>
              <a:rPr lang="en-US" i="0" dirty="0">
                <a:solidFill>
                  <a:srgbClr val="FF9900"/>
                </a:solidFill>
                <a:effectLst/>
                <a:hlinkClick r:id="rId4" tooltip="https://report.cybertip.org/">
                  <a:extLst>
                    <a:ext uri="{A12FA001-AC4F-418D-AE19-62706E023703}">
                      <ahyp:hlinkClr xmlns:ahyp="http://schemas.microsoft.com/office/drawing/2018/hyperlinkcolor" val="tx"/>
                    </a:ext>
                  </a:extLst>
                </a:hlinkClick>
              </a:rPr>
              <a:t>CyberTipline.org</a:t>
            </a:r>
            <a:r>
              <a:rPr lang="en-US" dirty="0">
                <a:solidFill>
                  <a:srgbClr val="FF9900"/>
                </a:solidFill>
              </a:rPr>
              <a:t> </a:t>
            </a:r>
            <a:r>
              <a:rPr lang="en-US" dirty="0"/>
              <a:t>or                   1-800-THE-LOST</a:t>
            </a:r>
          </a:p>
          <a:p>
            <a:r>
              <a:rPr lang="en-US" dirty="0"/>
              <a:t>SSS: 1-888-810-0093 (formerly SARC)</a:t>
            </a:r>
          </a:p>
          <a:p>
            <a:r>
              <a:rPr lang="en-US" dirty="0"/>
              <a:t>CRISIS: 607-442-6900</a:t>
            </a:r>
          </a:p>
          <a:p>
            <a:r>
              <a:rPr lang="en-US" dirty="0"/>
              <a:t>CIDS: 607-733-6533</a:t>
            </a:r>
          </a:p>
          <a:p>
            <a:r>
              <a:rPr lang="en-US" dirty="0"/>
              <a:t>CIS: 607-737-5582</a:t>
            </a:r>
          </a:p>
          <a:p>
            <a:r>
              <a:rPr lang="en-US" dirty="0"/>
              <a:t>CAC: 607-737-8449</a:t>
            </a:r>
          </a:p>
          <a:p>
            <a:pPr marL="0" indent="0">
              <a:buNone/>
            </a:pPr>
            <a:endParaRPr lang="en-US" dirty="0"/>
          </a:p>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id="{0D5B8C29-B636-4068-8B73-20C6733D24B9}"/>
              </a:ext>
            </a:extLst>
          </p:cNvPr>
          <p:cNvSpPr>
            <a:spLocks noGrp="1"/>
          </p:cNvSpPr>
          <p:nvPr>
            <p:ph type="sldNum" sz="quarter" idx="12"/>
          </p:nvPr>
        </p:nvSpPr>
        <p:spPr/>
        <p:txBody>
          <a:bodyPr/>
          <a:lstStyle/>
          <a:p>
            <a:fld id="{6D22F896-40B5-4ADD-8801-0D06FADFA095}" type="slidenum">
              <a:rPr lang="en-US" smtClean="0"/>
              <a:t>33</a:t>
            </a:fld>
            <a:endParaRPr lang="en-US" dirty="0"/>
          </a:p>
        </p:txBody>
      </p:sp>
      <p:cxnSp>
        <p:nvCxnSpPr>
          <p:cNvPr id="3" name="Straight Connector 2">
            <a:extLst>
              <a:ext uri="{FF2B5EF4-FFF2-40B4-BE49-F238E27FC236}">
                <a16:creationId xmlns:a16="http://schemas.microsoft.com/office/drawing/2014/main" id="{E59DEF7E-B2A6-47A1-B45F-0BA561C061BE}"/>
              </a:ext>
            </a:extLst>
          </p:cNvPr>
          <p:cNvCxnSpPr>
            <a:cxnSpLocks/>
          </p:cNvCxnSpPr>
          <p:nvPr/>
        </p:nvCxnSpPr>
        <p:spPr>
          <a:xfrm>
            <a:off x="3405888" y="1463802"/>
            <a:ext cx="5495109"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79923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rotWithShape="1">
          <a:gsLst>
            <a:gs pos="77000">
              <a:schemeClr val="bg2">
                <a:tint val="94000"/>
                <a:satMod val="80000"/>
                <a:lumMod val="106000"/>
              </a:schemeClr>
            </a:gs>
            <a:gs pos="94000">
              <a:schemeClr val="tx2">
                <a:lumMod val="20000"/>
                <a:lumOff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15" name="Picture 14">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7" name="Straight Connector 16">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ECF35C3-8B44-4F4B-BD25-4C01823DB2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21" name="Rectangle 20">
            <a:extLst>
              <a:ext uri="{FF2B5EF4-FFF2-40B4-BE49-F238E27FC236}">
                <a16:creationId xmlns:a16="http://schemas.microsoft.com/office/drawing/2014/main" id="{8BC298DB-2D5C-40A1-9A78-6B4A12198A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35C2355B-7CE9-4192-9142-A41CA0A0C0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 name="Text Placeholder 2">
            <a:extLst>
              <a:ext uri="{FF2B5EF4-FFF2-40B4-BE49-F238E27FC236}">
                <a16:creationId xmlns:a16="http://schemas.microsoft.com/office/drawing/2014/main" id="{D704E13F-3867-43AD-B3AF-53466A4D7BA6}"/>
              </a:ext>
            </a:extLst>
          </p:cNvPr>
          <p:cNvSpPr>
            <a:spLocks noGrp="1"/>
          </p:cNvSpPr>
          <p:nvPr>
            <p:ph type="body" idx="4294967295"/>
          </p:nvPr>
        </p:nvSpPr>
        <p:spPr>
          <a:xfrm>
            <a:off x="6588912" y="2910439"/>
            <a:ext cx="4131400" cy="663248"/>
          </a:xfrm>
        </p:spPr>
        <p:txBody>
          <a:bodyPr vert="horz" lIns="91440" tIns="91440" rIns="91440" bIns="91440" rtlCol="0">
            <a:normAutofit/>
          </a:bodyPr>
          <a:lstStyle/>
          <a:p>
            <a:pPr marL="0" indent="0" algn="ctr">
              <a:buNone/>
            </a:pPr>
            <a:r>
              <a:rPr lang="en-US" b="1" cap="all" dirty="0">
                <a:solidFill>
                  <a:srgbClr val="FF9900"/>
                </a:solidFill>
                <a:latin typeface="+mj-lt"/>
              </a:rPr>
              <a:t>Thank you for your time!!</a:t>
            </a:r>
          </a:p>
        </p:txBody>
      </p:sp>
      <p:sp>
        <p:nvSpPr>
          <p:cNvPr id="8" name="Slide Number Placeholder 7">
            <a:extLst>
              <a:ext uri="{FF2B5EF4-FFF2-40B4-BE49-F238E27FC236}">
                <a16:creationId xmlns:a16="http://schemas.microsoft.com/office/drawing/2014/main" id="{9D52A750-2A04-4962-9707-68A13BC619D7}"/>
              </a:ext>
            </a:extLst>
          </p:cNvPr>
          <p:cNvSpPr>
            <a:spLocks noGrp="1"/>
          </p:cNvSpPr>
          <p:nvPr>
            <p:ph type="sldNum" sz="quarter" idx="12"/>
          </p:nvPr>
        </p:nvSpPr>
        <p:spPr>
          <a:xfrm>
            <a:off x="10908680" y="798973"/>
            <a:ext cx="811019" cy="503579"/>
          </a:xfrm>
        </p:spPr>
        <p:txBody>
          <a:bodyPr vert="horz" lIns="91440" tIns="45720" rIns="91440" bIns="45720" rtlCol="0" anchor="t">
            <a:normAutofit/>
          </a:bodyPr>
          <a:lstStyle/>
          <a:p>
            <a:pPr algn="l">
              <a:lnSpc>
                <a:spcPct val="90000"/>
              </a:lnSpc>
              <a:spcAft>
                <a:spcPts val="600"/>
              </a:spcAft>
            </a:pPr>
            <a:fld id="{6D22F896-40B5-4ADD-8801-0D06FADFA095}" type="slidenum">
              <a:rPr lang="en-US"/>
              <a:pPr algn="l">
                <a:lnSpc>
                  <a:spcPct val="90000"/>
                </a:lnSpc>
                <a:spcAft>
                  <a:spcPts val="600"/>
                </a:spcAft>
              </a:pPr>
              <a:t>34</a:t>
            </a:fld>
            <a:endParaRPr lang="en-US"/>
          </a:p>
        </p:txBody>
      </p:sp>
      <p:cxnSp>
        <p:nvCxnSpPr>
          <p:cNvPr id="25" name="Straight Connector 24">
            <a:extLst>
              <a:ext uri="{FF2B5EF4-FFF2-40B4-BE49-F238E27FC236}">
                <a16:creationId xmlns:a16="http://schemas.microsoft.com/office/drawing/2014/main" id="{06D05ED8-39E4-42F8-92CB-704C2BD0D21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79647" y="3526496"/>
            <a:ext cx="4149931"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27" name="Picture 26">
            <a:extLst>
              <a:ext uri="{FF2B5EF4-FFF2-40B4-BE49-F238E27FC236}">
                <a16:creationId xmlns:a16="http://schemas.microsoft.com/office/drawing/2014/main" id="{45CE2E7C-6AA3-4710-825D-4CDDF788C7B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9" name="Straight Connector 28">
            <a:extLst>
              <a:ext uri="{FF2B5EF4-FFF2-40B4-BE49-F238E27FC236}">
                <a16:creationId xmlns:a16="http://schemas.microsoft.com/office/drawing/2014/main" id="{3256C6C3-0EDC-4651-AB37-9F26CFAA6C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4738011F-A983-428D-8C34-FA940B99C2B3}"/>
              </a:ext>
            </a:extLst>
          </p:cNvPr>
          <p:cNvSpPr txBox="1"/>
          <p:nvPr/>
        </p:nvSpPr>
        <p:spPr>
          <a:xfrm>
            <a:off x="3044039" y="929622"/>
            <a:ext cx="6103620" cy="1877437"/>
          </a:xfrm>
          <a:prstGeom prst="rect">
            <a:avLst/>
          </a:prstGeom>
          <a:noFill/>
        </p:spPr>
        <p:txBody>
          <a:bodyPr wrap="square">
            <a:spAutoFit/>
          </a:bodyPr>
          <a:lstStyle/>
          <a:p>
            <a:pPr algn="ctr"/>
            <a:r>
              <a:rPr lang="en-US" b="1" i="1" dirty="0">
                <a:solidFill>
                  <a:schemeClr val="accent1">
                    <a:lumMod val="75000"/>
                  </a:schemeClr>
                </a:solidFill>
              </a:rPr>
              <a:t>Teri York Brown</a:t>
            </a:r>
            <a:endParaRPr lang="en-US" i="1" dirty="0">
              <a:solidFill>
                <a:schemeClr val="accent1">
                  <a:lumMod val="75000"/>
                </a:schemeClr>
              </a:solidFill>
            </a:endParaRPr>
          </a:p>
          <a:p>
            <a:pPr algn="ctr"/>
            <a:r>
              <a:rPr lang="en-US" sz="1600" dirty="0">
                <a:solidFill>
                  <a:schemeClr val="accent1">
                    <a:lumMod val="75000"/>
                  </a:schemeClr>
                </a:solidFill>
              </a:rPr>
              <a:t>Chemung/Schuyler Child Advocacy Center</a:t>
            </a:r>
          </a:p>
          <a:p>
            <a:pPr algn="ctr"/>
            <a:r>
              <a:rPr lang="en-US" sz="1600" dirty="0">
                <a:solidFill>
                  <a:schemeClr val="accent1">
                    <a:lumMod val="75000"/>
                  </a:schemeClr>
                </a:solidFill>
              </a:rPr>
              <a:t>Community Education &amp; Awareness Coordinator</a:t>
            </a:r>
          </a:p>
          <a:p>
            <a:pPr algn="ctr"/>
            <a:r>
              <a:rPr lang="en-US" sz="1600" dirty="0">
                <a:solidFill>
                  <a:schemeClr val="accent1">
                    <a:lumMod val="75000"/>
                  </a:schemeClr>
                </a:solidFill>
              </a:rPr>
              <a:t>304 Hoffman Street, Elmira NY 14905</a:t>
            </a:r>
          </a:p>
          <a:p>
            <a:pPr algn="ctr"/>
            <a:r>
              <a:rPr lang="en-US" sz="1600" dirty="0">
                <a:solidFill>
                  <a:schemeClr val="accent1">
                    <a:lumMod val="75000"/>
                  </a:schemeClr>
                </a:solidFill>
              </a:rPr>
              <a:t>320 W. Main St., Montour Falls, NY 14865</a:t>
            </a:r>
          </a:p>
          <a:p>
            <a:pPr algn="ctr"/>
            <a:r>
              <a:rPr lang="en-US" sz="1600" b="1" dirty="0">
                <a:solidFill>
                  <a:schemeClr val="accent1">
                    <a:lumMod val="75000"/>
                  </a:schemeClr>
                </a:solidFill>
              </a:rPr>
              <a:t>607-737-8449</a:t>
            </a:r>
          </a:p>
          <a:p>
            <a:pPr algn="ctr"/>
            <a:endParaRPr lang="en-US" sz="1800" dirty="0"/>
          </a:p>
        </p:txBody>
      </p:sp>
      <p:pic>
        <p:nvPicPr>
          <p:cNvPr id="20" name="image4.jpg">
            <a:extLst>
              <a:ext uri="{FF2B5EF4-FFF2-40B4-BE49-F238E27FC236}">
                <a16:creationId xmlns:a16="http://schemas.microsoft.com/office/drawing/2014/main" id="{193DEFC2-F62F-4E01-83BF-7F2FB52DD1A7}"/>
              </a:ext>
            </a:extLst>
          </p:cNvPr>
          <p:cNvPicPr>
            <a:picLocks noChangeAspect="1"/>
          </p:cNvPicPr>
          <p:nvPr/>
        </p:nvPicPr>
        <p:blipFill>
          <a:blip r:embed="rId4">
            <a:extLst>
              <a:ext uri="{28A0092B-C50C-407E-A947-70E740481C1C}">
                <a14:useLocalDpi xmlns:a14="http://schemas.microsoft.com/office/drawing/2010/main" val="0"/>
              </a:ext>
            </a:extLst>
          </a:blip>
          <a:srcRect l="2344"/>
          <a:stretch>
            <a:fillRect/>
          </a:stretch>
        </p:blipFill>
        <p:spPr bwMode="auto">
          <a:xfrm>
            <a:off x="1471688" y="2468311"/>
            <a:ext cx="2909280" cy="861147"/>
          </a:xfrm>
          <a:prstGeom prst="rect">
            <a:avLst/>
          </a:prstGeom>
          <a:noFill/>
          <a:ln>
            <a:noFill/>
          </a:ln>
        </p:spPr>
      </p:pic>
      <p:pic>
        <p:nvPicPr>
          <p:cNvPr id="5" name="Picture 4" descr="A logo for a child advocacy center&#10;&#10;Description automatically generated">
            <a:extLst>
              <a:ext uri="{FF2B5EF4-FFF2-40B4-BE49-F238E27FC236}">
                <a16:creationId xmlns:a16="http://schemas.microsoft.com/office/drawing/2014/main" id="{57AA1DBB-A6FF-0784-7E7C-0BF79E5453C8}"/>
              </a:ext>
            </a:extLst>
          </p:cNvPr>
          <p:cNvPicPr>
            <a:picLocks noChangeAspect="1"/>
          </p:cNvPicPr>
          <p:nvPr/>
        </p:nvPicPr>
        <p:blipFill>
          <a:blip r:embed="rId5"/>
          <a:stretch>
            <a:fillRect/>
          </a:stretch>
        </p:blipFill>
        <p:spPr>
          <a:xfrm>
            <a:off x="1944850" y="3785046"/>
            <a:ext cx="1962953" cy="1940647"/>
          </a:xfrm>
          <a:prstGeom prst="rect">
            <a:avLst/>
          </a:prstGeom>
        </p:spPr>
      </p:pic>
    </p:spTree>
    <p:extLst>
      <p:ext uri="{BB962C8B-B14F-4D97-AF65-F5344CB8AC3E}">
        <p14:creationId xmlns:p14="http://schemas.microsoft.com/office/powerpoint/2010/main" val="34556259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bg>
      <p:bgPr>
        <a:gradFill rotWithShape="1">
          <a:gsLst>
            <a:gs pos="77000">
              <a:schemeClr val="bg2">
                <a:tint val="94000"/>
                <a:satMod val="80000"/>
                <a:lumMod val="106000"/>
              </a:schemeClr>
            </a:gs>
            <a:gs pos="94000">
              <a:schemeClr val="tx2">
                <a:lumMod val="20000"/>
                <a:lumOff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CABCAE3-64FC-4149-819F-2C1812824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15" name="Picture 14">
            <a:extLst>
              <a:ext uri="{FF2B5EF4-FFF2-40B4-BE49-F238E27FC236}">
                <a16:creationId xmlns:a16="http://schemas.microsoft.com/office/drawing/2014/main" id="{012FDCFE-9AD2-4D8A-8CBF-B3AA37EBF6D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7" name="Straight Connector 16">
            <a:extLst>
              <a:ext uri="{FF2B5EF4-FFF2-40B4-BE49-F238E27FC236}">
                <a16:creationId xmlns:a16="http://schemas.microsoft.com/office/drawing/2014/main" id="{FBD463FC-4CA8-4FF4-85A3-AF9F4B98D21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ECF35C3-8B44-4F4B-BD25-4C01823DB2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21" name="Rectangle 20">
            <a:extLst>
              <a:ext uri="{FF2B5EF4-FFF2-40B4-BE49-F238E27FC236}">
                <a16:creationId xmlns:a16="http://schemas.microsoft.com/office/drawing/2014/main" id="{8BC298DB-2D5C-40A1-9A78-6B4A12198A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35C2355B-7CE9-4192-9142-A41CA0A0C0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3" name="Text Placeholder 2">
            <a:extLst>
              <a:ext uri="{FF2B5EF4-FFF2-40B4-BE49-F238E27FC236}">
                <a16:creationId xmlns:a16="http://schemas.microsoft.com/office/drawing/2014/main" id="{D704E13F-3867-43AD-B3AF-53466A4D7BA6}"/>
              </a:ext>
            </a:extLst>
          </p:cNvPr>
          <p:cNvSpPr>
            <a:spLocks noGrp="1"/>
          </p:cNvSpPr>
          <p:nvPr>
            <p:ph type="body" idx="4294967295"/>
          </p:nvPr>
        </p:nvSpPr>
        <p:spPr>
          <a:xfrm>
            <a:off x="6588912" y="4284727"/>
            <a:ext cx="4131400" cy="663248"/>
          </a:xfrm>
        </p:spPr>
        <p:txBody>
          <a:bodyPr vert="horz" lIns="91440" tIns="91440" rIns="91440" bIns="91440" rtlCol="0">
            <a:normAutofit/>
          </a:bodyPr>
          <a:lstStyle/>
          <a:p>
            <a:pPr marL="0" indent="0" algn="ctr">
              <a:buNone/>
            </a:pPr>
            <a:r>
              <a:rPr lang="en-US" b="1" cap="all" dirty="0">
                <a:solidFill>
                  <a:srgbClr val="FF9900"/>
                </a:solidFill>
                <a:latin typeface="+mj-lt"/>
              </a:rPr>
              <a:t>Thank you for your time!!</a:t>
            </a:r>
          </a:p>
        </p:txBody>
      </p:sp>
      <p:sp>
        <p:nvSpPr>
          <p:cNvPr id="8" name="Slide Number Placeholder 7">
            <a:extLst>
              <a:ext uri="{FF2B5EF4-FFF2-40B4-BE49-F238E27FC236}">
                <a16:creationId xmlns:a16="http://schemas.microsoft.com/office/drawing/2014/main" id="{9D52A750-2A04-4962-9707-68A13BC619D7}"/>
              </a:ext>
            </a:extLst>
          </p:cNvPr>
          <p:cNvSpPr>
            <a:spLocks noGrp="1"/>
          </p:cNvSpPr>
          <p:nvPr>
            <p:ph type="sldNum" sz="quarter" idx="12"/>
          </p:nvPr>
        </p:nvSpPr>
        <p:spPr>
          <a:xfrm>
            <a:off x="10908680" y="798973"/>
            <a:ext cx="811019" cy="503579"/>
          </a:xfrm>
        </p:spPr>
        <p:txBody>
          <a:bodyPr vert="horz" lIns="91440" tIns="45720" rIns="91440" bIns="45720" rtlCol="0" anchor="t">
            <a:normAutofit/>
          </a:bodyPr>
          <a:lstStyle/>
          <a:p>
            <a:pPr algn="l">
              <a:lnSpc>
                <a:spcPct val="90000"/>
              </a:lnSpc>
              <a:spcAft>
                <a:spcPts val="600"/>
              </a:spcAft>
            </a:pPr>
            <a:fld id="{6D22F896-40B5-4ADD-8801-0D06FADFA095}" type="slidenum">
              <a:rPr lang="en-US"/>
              <a:pPr algn="l">
                <a:lnSpc>
                  <a:spcPct val="90000"/>
                </a:lnSpc>
                <a:spcAft>
                  <a:spcPts val="600"/>
                </a:spcAft>
              </a:pPr>
              <a:t>35</a:t>
            </a:fld>
            <a:endParaRPr lang="en-US"/>
          </a:p>
        </p:txBody>
      </p:sp>
      <p:cxnSp>
        <p:nvCxnSpPr>
          <p:cNvPr id="25" name="Straight Connector 24">
            <a:extLst>
              <a:ext uri="{FF2B5EF4-FFF2-40B4-BE49-F238E27FC236}">
                <a16:creationId xmlns:a16="http://schemas.microsoft.com/office/drawing/2014/main" id="{06D05ED8-39E4-42F8-92CB-704C2BD0D21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79647" y="3526496"/>
            <a:ext cx="4149931" cy="0"/>
          </a:xfrm>
          <a:prstGeom prst="line">
            <a:avLst/>
          </a:prstGeom>
          <a:ln w="31750"/>
        </p:spPr>
        <p:style>
          <a:lnRef idx="3">
            <a:schemeClr val="accent1"/>
          </a:lnRef>
          <a:fillRef idx="0">
            <a:schemeClr val="accent1"/>
          </a:fillRef>
          <a:effectRef idx="2">
            <a:schemeClr val="accent1"/>
          </a:effectRef>
          <a:fontRef idx="minor">
            <a:schemeClr val="tx1"/>
          </a:fontRef>
        </p:style>
      </p:cxnSp>
      <p:pic>
        <p:nvPicPr>
          <p:cNvPr id="27" name="Picture 26">
            <a:extLst>
              <a:ext uri="{FF2B5EF4-FFF2-40B4-BE49-F238E27FC236}">
                <a16:creationId xmlns:a16="http://schemas.microsoft.com/office/drawing/2014/main" id="{45CE2E7C-6AA3-4710-825D-4CDDF788C7B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9" name="Straight Connector 28">
            <a:extLst>
              <a:ext uri="{FF2B5EF4-FFF2-40B4-BE49-F238E27FC236}">
                <a16:creationId xmlns:a16="http://schemas.microsoft.com/office/drawing/2014/main" id="{3256C6C3-0EDC-4651-AB37-9F26CFAA6C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4" name="Speech Bubble: Oval 3">
            <a:extLst>
              <a:ext uri="{FF2B5EF4-FFF2-40B4-BE49-F238E27FC236}">
                <a16:creationId xmlns:a16="http://schemas.microsoft.com/office/drawing/2014/main" id="{12D36E45-8E47-4C42-A940-A9934CC5C6E4}"/>
              </a:ext>
            </a:extLst>
          </p:cNvPr>
          <p:cNvSpPr/>
          <p:nvPr/>
        </p:nvSpPr>
        <p:spPr>
          <a:xfrm>
            <a:off x="1692816" y="2402718"/>
            <a:ext cx="2582474" cy="840655"/>
          </a:xfrm>
          <a:prstGeom prst="wedgeEllipseCallout">
            <a:avLst>
              <a:gd name="adj1" fmla="val -47946"/>
              <a:gd name="adj2" fmla="val 61451"/>
            </a:avLst>
          </a:prstGeom>
          <a:solidFill>
            <a:schemeClr val="bg1"/>
          </a:solidFill>
          <a:ln w="5715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FF9900"/>
                </a:solidFill>
              </a:rPr>
              <a:t>Questions?</a:t>
            </a:r>
          </a:p>
        </p:txBody>
      </p:sp>
      <p:sp>
        <p:nvSpPr>
          <p:cNvPr id="31" name="Speech Bubble: Oval 30">
            <a:extLst>
              <a:ext uri="{FF2B5EF4-FFF2-40B4-BE49-F238E27FC236}">
                <a16:creationId xmlns:a16="http://schemas.microsoft.com/office/drawing/2014/main" id="{71456BEF-9834-4051-B261-6929D9AF3F46}"/>
              </a:ext>
            </a:extLst>
          </p:cNvPr>
          <p:cNvSpPr/>
          <p:nvPr/>
        </p:nvSpPr>
        <p:spPr>
          <a:xfrm>
            <a:off x="1815737" y="3329458"/>
            <a:ext cx="2704012" cy="850649"/>
          </a:xfrm>
          <a:prstGeom prst="wedgeEllipseCallout">
            <a:avLst>
              <a:gd name="adj1" fmla="val 48933"/>
              <a:gd name="adj2" fmla="val 64534"/>
            </a:avLst>
          </a:prstGeom>
          <a:solidFill>
            <a:schemeClr val="bg1"/>
          </a:solid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2">
                    <a:lumMod val="75000"/>
                  </a:schemeClr>
                </a:solidFill>
              </a:rPr>
              <a:t>Comments?</a:t>
            </a:r>
          </a:p>
        </p:txBody>
      </p:sp>
      <p:sp>
        <p:nvSpPr>
          <p:cNvPr id="18" name="TextBox 17">
            <a:extLst>
              <a:ext uri="{FF2B5EF4-FFF2-40B4-BE49-F238E27FC236}">
                <a16:creationId xmlns:a16="http://schemas.microsoft.com/office/drawing/2014/main" id="{4738011F-A983-428D-8C34-FA940B99C2B3}"/>
              </a:ext>
            </a:extLst>
          </p:cNvPr>
          <p:cNvSpPr txBox="1"/>
          <p:nvPr/>
        </p:nvSpPr>
        <p:spPr>
          <a:xfrm>
            <a:off x="5602802" y="929622"/>
            <a:ext cx="6103620" cy="1631216"/>
          </a:xfrm>
          <a:prstGeom prst="rect">
            <a:avLst/>
          </a:prstGeom>
          <a:noFill/>
        </p:spPr>
        <p:txBody>
          <a:bodyPr wrap="square">
            <a:spAutoFit/>
          </a:bodyPr>
          <a:lstStyle/>
          <a:p>
            <a:pPr algn="ctr"/>
            <a:r>
              <a:rPr lang="en-US" b="1" i="1" dirty="0">
                <a:solidFill>
                  <a:schemeClr val="accent1">
                    <a:lumMod val="75000"/>
                  </a:schemeClr>
                </a:solidFill>
              </a:rPr>
              <a:t>Teri York Brown</a:t>
            </a:r>
            <a:endParaRPr lang="en-US" i="1" dirty="0">
              <a:solidFill>
                <a:schemeClr val="accent1">
                  <a:lumMod val="75000"/>
                </a:schemeClr>
              </a:solidFill>
            </a:endParaRPr>
          </a:p>
          <a:p>
            <a:pPr algn="ctr"/>
            <a:r>
              <a:rPr lang="en-US" sz="1600" dirty="0">
                <a:solidFill>
                  <a:schemeClr val="accent1">
                    <a:lumMod val="75000"/>
                  </a:schemeClr>
                </a:solidFill>
              </a:rPr>
              <a:t>Chemung County Child Advocacy Center</a:t>
            </a:r>
          </a:p>
          <a:p>
            <a:pPr algn="ctr"/>
            <a:r>
              <a:rPr lang="en-US" sz="1600" dirty="0">
                <a:solidFill>
                  <a:schemeClr val="accent1">
                    <a:lumMod val="75000"/>
                  </a:schemeClr>
                </a:solidFill>
              </a:rPr>
              <a:t>Community Education &amp; Awareness Coordinator</a:t>
            </a:r>
          </a:p>
          <a:p>
            <a:pPr algn="ctr"/>
            <a:r>
              <a:rPr lang="en-US" sz="1600" dirty="0">
                <a:solidFill>
                  <a:schemeClr val="accent1">
                    <a:lumMod val="75000"/>
                  </a:schemeClr>
                </a:solidFill>
              </a:rPr>
              <a:t>304 Hoffman Street, Elmira NY 14905</a:t>
            </a:r>
          </a:p>
          <a:p>
            <a:pPr algn="ctr"/>
            <a:r>
              <a:rPr lang="en-US" sz="1600" dirty="0">
                <a:solidFill>
                  <a:schemeClr val="accent1">
                    <a:lumMod val="75000"/>
                  </a:schemeClr>
                </a:solidFill>
              </a:rPr>
              <a:t>607-737-8449</a:t>
            </a:r>
          </a:p>
          <a:p>
            <a:pPr algn="ctr"/>
            <a:endParaRPr lang="en-US" sz="1800" dirty="0"/>
          </a:p>
        </p:txBody>
      </p:sp>
      <p:pic>
        <p:nvPicPr>
          <p:cNvPr id="20" name="image4.jpg">
            <a:extLst>
              <a:ext uri="{FF2B5EF4-FFF2-40B4-BE49-F238E27FC236}">
                <a16:creationId xmlns:a16="http://schemas.microsoft.com/office/drawing/2014/main" id="{193DEFC2-F62F-4E01-83BF-7F2FB52DD1A7}"/>
              </a:ext>
            </a:extLst>
          </p:cNvPr>
          <p:cNvPicPr>
            <a:picLocks noChangeAspect="1"/>
          </p:cNvPicPr>
          <p:nvPr/>
        </p:nvPicPr>
        <p:blipFill>
          <a:blip r:embed="rId4">
            <a:extLst>
              <a:ext uri="{28A0092B-C50C-407E-A947-70E740481C1C}">
                <a14:useLocalDpi xmlns:a14="http://schemas.microsoft.com/office/drawing/2010/main" val="0"/>
              </a:ext>
            </a:extLst>
          </a:blip>
          <a:srcRect l="2344"/>
          <a:stretch>
            <a:fillRect/>
          </a:stretch>
        </p:blipFill>
        <p:spPr bwMode="auto">
          <a:xfrm>
            <a:off x="7199972" y="2402719"/>
            <a:ext cx="2909280" cy="861147"/>
          </a:xfrm>
          <a:prstGeom prst="rect">
            <a:avLst/>
          </a:prstGeom>
          <a:noFill/>
          <a:ln>
            <a:noFill/>
          </a:ln>
        </p:spPr>
      </p:pic>
      <p:pic>
        <p:nvPicPr>
          <p:cNvPr id="2052" name="Picture 4" descr="Grove Training Solutions">
            <a:extLst>
              <a:ext uri="{FF2B5EF4-FFF2-40B4-BE49-F238E27FC236}">
                <a16:creationId xmlns:a16="http://schemas.microsoft.com/office/drawing/2014/main" id="{A008BC73-25BA-F444-6577-8DD10F4B5E2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0901542">
            <a:off x="851321" y="45265"/>
            <a:ext cx="5355821" cy="74190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21428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FDF9410-E530-4E71-A2C0-4C24B48964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9AB085C-8909-8FF4-979B-949FBB8A1632}"/>
              </a:ext>
            </a:extLst>
          </p:cNvPr>
          <p:cNvSpPr>
            <a:spLocks noGrp="1"/>
          </p:cNvSpPr>
          <p:nvPr>
            <p:ph type="ctrTitle"/>
          </p:nvPr>
        </p:nvSpPr>
        <p:spPr>
          <a:xfrm>
            <a:off x="1752966" y="1094758"/>
            <a:ext cx="8686800" cy="3828947"/>
          </a:xfrm>
        </p:spPr>
        <p:txBody>
          <a:bodyPr anchor="ctr">
            <a:normAutofit fontScale="90000"/>
          </a:bodyPr>
          <a:lstStyle/>
          <a:p>
            <a:pPr algn="ctr">
              <a:buClr>
                <a:srgbClr val="FF9900"/>
              </a:buClr>
            </a:pPr>
            <a:r>
              <a:rPr lang="en-US" sz="2000" b="1" cap="none" dirty="0">
                <a:solidFill>
                  <a:srgbClr val="FF9900"/>
                </a:solidFill>
                <a:latin typeface="+mn-lt"/>
              </a:rPr>
              <a:t>*</a:t>
            </a:r>
            <a:r>
              <a:rPr lang="en-US" sz="2000" b="1" cap="none" dirty="0">
                <a:solidFill>
                  <a:schemeClr val="accent1">
                    <a:lumMod val="75000"/>
                  </a:schemeClr>
                </a:solidFill>
                <a:latin typeface="+mn-lt"/>
              </a:rPr>
              <a:t> Every Second</a:t>
            </a:r>
            <a:r>
              <a:rPr lang="en-US" sz="2000" cap="none" dirty="0">
                <a:latin typeface="+mn-lt"/>
              </a:rPr>
              <a:t>, 5,700 Tweets are posted, and 4,600 Snaps are sent</a:t>
            </a:r>
            <a:br>
              <a:rPr lang="en-US" sz="2000" cap="none" dirty="0">
                <a:latin typeface="+mn-lt"/>
              </a:rPr>
            </a:br>
            <a:br>
              <a:rPr lang="en-US" sz="2000" cap="none" dirty="0">
                <a:latin typeface="+mn-lt"/>
              </a:rPr>
            </a:br>
            <a:r>
              <a:rPr lang="en-US" sz="2000" b="1" cap="none" dirty="0">
                <a:solidFill>
                  <a:srgbClr val="FF9900"/>
                </a:solidFill>
                <a:latin typeface="+mn-lt"/>
              </a:rPr>
              <a:t>* </a:t>
            </a:r>
            <a:r>
              <a:rPr lang="en-US" sz="2000" b="1" cap="none" dirty="0">
                <a:solidFill>
                  <a:schemeClr val="accent1">
                    <a:lumMod val="75000"/>
                  </a:schemeClr>
                </a:solidFill>
                <a:latin typeface="+mn-lt"/>
              </a:rPr>
              <a:t> Over Ninety Percent </a:t>
            </a:r>
            <a:r>
              <a:rPr lang="en-US" sz="2000" cap="none" dirty="0">
                <a:latin typeface="+mn-lt"/>
              </a:rPr>
              <a:t>of youth who are abused know and trust their offender</a:t>
            </a:r>
            <a:br>
              <a:rPr lang="en-US" sz="2000" cap="none" dirty="0">
                <a:latin typeface="+mn-lt"/>
              </a:rPr>
            </a:br>
            <a:br>
              <a:rPr lang="en-US" sz="2000" cap="none" dirty="0">
                <a:latin typeface="+mn-lt"/>
              </a:rPr>
            </a:br>
            <a:r>
              <a:rPr lang="en-US" sz="2000" b="1" cap="none" dirty="0">
                <a:solidFill>
                  <a:srgbClr val="FF9900"/>
                </a:solidFill>
                <a:latin typeface="+mn-lt"/>
              </a:rPr>
              <a:t>* </a:t>
            </a:r>
            <a:r>
              <a:rPr lang="en-US" sz="2000" b="1" cap="none" dirty="0">
                <a:solidFill>
                  <a:schemeClr val="accent1">
                    <a:lumMod val="75000"/>
                  </a:schemeClr>
                </a:solidFill>
                <a:latin typeface="+mn-lt"/>
              </a:rPr>
              <a:t> Only about One Half </a:t>
            </a:r>
            <a:r>
              <a:rPr lang="en-US" sz="2000" cap="none" dirty="0">
                <a:latin typeface="+mn-lt"/>
              </a:rPr>
              <a:t>of youth in a relationship can identify abusive behaviors</a:t>
            </a:r>
            <a:br>
              <a:rPr lang="en-US" sz="2000" cap="none" dirty="0">
                <a:latin typeface="+mn-lt"/>
              </a:rPr>
            </a:br>
            <a:br>
              <a:rPr lang="en-US" sz="2000" cap="none" dirty="0">
                <a:latin typeface="+mn-lt"/>
              </a:rPr>
            </a:br>
            <a:r>
              <a:rPr lang="en-US" sz="2000" b="1" cap="none" dirty="0">
                <a:solidFill>
                  <a:srgbClr val="FF9900"/>
                </a:solidFill>
                <a:latin typeface="+mn-lt"/>
              </a:rPr>
              <a:t>* </a:t>
            </a:r>
            <a:r>
              <a:rPr lang="en-US" sz="2000" b="1" cap="none" dirty="0">
                <a:solidFill>
                  <a:schemeClr val="accent1">
                    <a:lumMod val="75000"/>
                  </a:schemeClr>
                </a:solidFill>
                <a:latin typeface="+mn-lt"/>
              </a:rPr>
              <a:t> Sixty Eight Percent </a:t>
            </a:r>
            <a:r>
              <a:rPr lang="en-US" sz="2000" cap="none" dirty="0">
                <a:latin typeface="+mn-lt"/>
              </a:rPr>
              <a:t>of rape victims know their assailant (or think they do)</a:t>
            </a:r>
            <a:br>
              <a:rPr lang="en-US" sz="2000" cap="none" dirty="0">
                <a:latin typeface="+mn-lt"/>
              </a:rPr>
            </a:br>
            <a:br>
              <a:rPr lang="en-US" sz="2000" cap="none" dirty="0">
                <a:latin typeface="+mn-lt"/>
              </a:rPr>
            </a:br>
            <a:r>
              <a:rPr lang="en-US" sz="2000" b="1" cap="none" dirty="0">
                <a:solidFill>
                  <a:srgbClr val="FF9900"/>
                </a:solidFill>
                <a:latin typeface="+mn-lt"/>
              </a:rPr>
              <a:t>* </a:t>
            </a:r>
            <a:r>
              <a:rPr lang="en-US" sz="2000" b="1" cap="none" dirty="0">
                <a:latin typeface="+mn-lt"/>
              </a:rPr>
              <a:t> </a:t>
            </a:r>
            <a:r>
              <a:rPr lang="en-US" sz="2000" b="1" cap="none" dirty="0">
                <a:solidFill>
                  <a:schemeClr val="accent1">
                    <a:lumMod val="75000"/>
                  </a:schemeClr>
                </a:solidFill>
                <a:latin typeface="+mn-lt"/>
              </a:rPr>
              <a:t>By age 13</a:t>
            </a:r>
            <a:r>
              <a:rPr lang="en-US" sz="2000" cap="none" dirty="0">
                <a:latin typeface="+mn-lt"/>
              </a:rPr>
              <a:t>, most American youth have watched pornography</a:t>
            </a:r>
            <a:br>
              <a:rPr lang="en-US" sz="2000" cap="none" dirty="0">
                <a:latin typeface="+mn-lt"/>
              </a:rPr>
            </a:br>
            <a:br>
              <a:rPr lang="en-US" sz="2000" cap="none" dirty="0">
                <a:latin typeface="+mn-lt"/>
              </a:rPr>
            </a:br>
            <a:r>
              <a:rPr lang="en-US" sz="2000" b="1" cap="none" dirty="0">
                <a:solidFill>
                  <a:srgbClr val="FF9900"/>
                </a:solidFill>
                <a:latin typeface="+mn-lt"/>
              </a:rPr>
              <a:t>*  </a:t>
            </a:r>
            <a:r>
              <a:rPr lang="en-US" sz="2000" b="1" cap="none" dirty="0">
                <a:solidFill>
                  <a:schemeClr val="accent1">
                    <a:lumMod val="75000"/>
                  </a:schemeClr>
                </a:solidFill>
                <a:latin typeface="+mn-lt"/>
              </a:rPr>
              <a:t>Most American Children </a:t>
            </a:r>
            <a:r>
              <a:rPr lang="en-US" sz="2000" cap="none" dirty="0">
                <a:latin typeface="+mn-lt"/>
              </a:rPr>
              <a:t>know what sex is by Age 9</a:t>
            </a:r>
            <a:br>
              <a:rPr lang="en-US" sz="2000" cap="none" dirty="0">
                <a:latin typeface="+mn-lt"/>
              </a:rPr>
            </a:br>
            <a:br>
              <a:rPr lang="en-US" sz="2000" cap="none" dirty="0">
                <a:latin typeface="+mn-lt"/>
              </a:rPr>
            </a:br>
            <a:r>
              <a:rPr lang="en-US" sz="2000" cap="none" dirty="0">
                <a:solidFill>
                  <a:srgbClr val="FF9900"/>
                </a:solidFill>
                <a:latin typeface="+mn-lt"/>
              </a:rPr>
              <a:t>*Remember to obtain permission before posting about them online to ensure they understand privacy and respect.</a:t>
            </a:r>
          </a:p>
        </p:txBody>
      </p:sp>
      <p:sp>
        <p:nvSpPr>
          <p:cNvPr id="3" name="Subtitle 2">
            <a:extLst>
              <a:ext uri="{FF2B5EF4-FFF2-40B4-BE49-F238E27FC236}">
                <a16:creationId xmlns:a16="http://schemas.microsoft.com/office/drawing/2014/main" id="{59471A94-D70D-06E3-3F5A-3BD9686D465F}"/>
              </a:ext>
            </a:extLst>
          </p:cNvPr>
          <p:cNvSpPr>
            <a:spLocks noGrp="1"/>
          </p:cNvSpPr>
          <p:nvPr>
            <p:ph type="subTitle" idx="1"/>
          </p:nvPr>
        </p:nvSpPr>
        <p:spPr>
          <a:xfrm>
            <a:off x="1752966" y="293505"/>
            <a:ext cx="8686800" cy="631270"/>
          </a:xfrm>
        </p:spPr>
        <p:txBody>
          <a:bodyPr>
            <a:noAutofit/>
          </a:bodyPr>
          <a:lstStyle/>
          <a:p>
            <a:pPr algn="ctr"/>
            <a:r>
              <a:rPr lang="en-US" sz="4000" dirty="0">
                <a:latin typeface="+mj-lt"/>
              </a:rPr>
              <a:t>What The numbers say</a:t>
            </a:r>
          </a:p>
        </p:txBody>
      </p:sp>
      <p:sp>
        <p:nvSpPr>
          <p:cNvPr id="4" name="Slide Number Placeholder 3">
            <a:extLst>
              <a:ext uri="{FF2B5EF4-FFF2-40B4-BE49-F238E27FC236}">
                <a16:creationId xmlns:a16="http://schemas.microsoft.com/office/drawing/2014/main" id="{B7C90B71-40CC-7B6D-47D8-22AE321172EE}"/>
              </a:ext>
            </a:extLst>
          </p:cNvPr>
          <p:cNvSpPr>
            <a:spLocks noGrp="1"/>
          </p:cNvSpPr>
          <p:nvPr>
            <p:ph type="sldNum" sz="quarter" idx="12"/>
          </p:nvPr>
        </p:nvSpPr>
        <p:spPr>
          <a:xfrm>
            <a:off x="802742" y="232118"/>
            <a:ext cx="811019" cy="503578"/>
          </a:xfrm>
        </p:spPr>
        <p:txBody>
          <a:bodyPr>
            <a:normAutofit/>
          </a:bodyPr>
          <a:lstStyle/>
          <a:p>
            <a:pPr>
              <a:lnSpc>
                <a:spcPct val="90000"/>
              </a:lnSpc>
              <a:spcAft>
                <a:spcPts val="600"/>
              </a:spcAft>
            </a:pPr>
            <a:fld id="{6D22F896-40B5-4ADD-8801-0D06FADFA095}" type="slidenum">
              <a:rPr lang="en-US" smtClean="0"/>
              <a:pPr>
                <a:lnSpc>
                  <a:spcPct val="90000"/>
                </a:lnSpc>
                <a:spcAft>
                  <a:spcPts val="600"/>
                </a:spcAft>
              </a:pPr>
              <a:t>4</a:t>
            </a:fld>
            <a:endParaRPr lang="en-US"/>
          </a:p>
        </p:txBody>
      </p:sp>
      <p:cxnSp>
        <p:nvCxnSpPr>
          <p:cNvPr id="11" name="Straight Connector 10">
            <a:extLst>
              <a:ext uri="{FF2B5EF4-FFF2-40B4-BE49-F238E27FC236}">
                <a16:creationId xmlns:a16="http://schemas.microsoft.com/office/drawing/2014/main" id="{53268B1E-8861-4702-9529-5A8FB23A618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752966" y="1094758"/>
            <a:ext cx="8686800" cy="0"/>
          </a:xfrm>
          <a:prstGeom prst="line">
            <a:avLst/>
          </a:prstGeom>
          <a:ln w="31750"/>
        </p:spPr>
        <p:style>
          <a:lnRef idx="3">
            <a:schemeClr val="accent1"/>
          </a:lnRef>
          <a:fillRef idx="0">
            <a:schemeClr val="accent1"/>
          </a:fillRef>
          <a:effectRef idx="2">
            <a:schemeClr val="accent1"/>
          </a:effectRef>
          <a:fontRef idx="minor">
            <a:schemeClr val="tx1"/>
          </a:fontRef>
        </p:style>
      </p:cxnSp>
      <p:cxnSp>
        <p:nvCxnSpPr>
          <p:cNvPr id="13" name="Straight Connector 12">
            <a:extLst>
              <a:ext uri="{FF2B5EF4-FFF2-40B4-BE49-F238E27FC236}">
                <a16:creationId xmlns:a16="http://schemas.microsoft.com/office/drawing/2014/main" id="{BC6646AE-8FD6-411E-8640-6CCB250D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752966" y="4923706"/>
            <a:ext cx="8686800"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5" name="TextBox 4">
            <a:extLst>
              <a:ext uri="{FF2B5EF4-FFF2-40B4-BE49-F238E27FC236}">
                <a16:creationId xmlns:a16="http://schemas.microsoft.com/office/drawing/2014/main" id="{74852746-DDC5-316A-51E3-E228B98E9719}"/>
              </a:ext>
            </a:extLst>
          </p:cNvPr>
          <p:cNvSpPr txBox="1"/>
          <p:nvPr/>
        </p:nvSpPr>
        <p:spPr>
          <a:xfrm>
            <a:off x="1752966" y="5244521"/>
            <a:ext cx="8686800" cy="646331"/>
          </a:xfrm>
          <a:prstGeom prst="rect">
            <a:avLst/>
          </a:prstGeom>
          <a:noFill/>
        </p:spPr>
        <p:txBody>
          <a:bodyPr wrap="square" rtlCol="0">
            <a:spAutoFit/>
          </a:bodyPr>
          <a:lstStyle/>
          <a:p>
            <a:r>
              <a:rPr lang="en-US" sz="1800" b="1" i="1" cap="none" dirty="0">
                <a:solidFill>
                  <a:srgbClr val="FF9900"/>
                </a:solidFill>
                <a:latin typeface="+mn-lt"/>
              </a:rPr>
              <a:t>* </a:t>
            </a:r>
            <a:r>
              <a:rPr lang="en-US" sz="1800" b="1" i="1" cap="none" dirty="0">
                <a:solidFill>
                  <a:schemeClr val="accent1">
                    <a:lumMod val="75000"/>
                  </a:schemeClr>
                </a:solidFill>
                <a:latin typeface="+mn-lt"/>
              </a:rPr>
              <a:t>The FBI </a:t>
            </a:r>
            <a:r>
              <a:rPr lang="en-US" sz="1800" b="1" i="1" cap="none" dirty="0">
                <a:latin typeface="+mn-lt"/>
              </a:rPr>
              <a:t>is so overwhelmed by child sexual image reports that they must prioritize by age, often focusing on </a:t>
            </a:r>
            <a:r>
              <a:rPr lang="en-US" sz="1800" b="1" i="1" cap="none" dirty="0">
                <a:solidFill>
                  <a:schemeClr val="accent1">
                    <a:lumMod val="75000"/>
                  </a:schemeClr>
                </a:solidFill>
                <a:latin typeface="+mn-lt"/>
              </a:rPr>
              <a:t>Infants and Toddler Cases</a:t>
            </a:r>
            <a:r>
              <a:rPr lang="en-US" sz="1800" b="1" i="1" cap="none" dirty="0">
                <a:latin typeface="+mn-lt"/>
              </a:rPr>
              <a:t>.</a:t>
            </a:r>
            <a:endParaRPr lang="en-US" b="1" i="1" dirty="0"/>
          </a:p>
        </p:txBody>
      </p:sp>
    </p:spTree>
    <p:extLst>
      <p:ext uri="{BB962C8B-B14F-4D97-AF65-F5344CB8AC3E}">
        <p14:creationId xmlns:p14="http://schemas.microsoft.com/office/powerpoint/2010/main" val="31673128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56000">
              <a:schemeClr val="bg2">
                <a:tint val="94000"/>
                <a:satMod val="80000"/>
                <a:lumMod val="106000"/>
              </a:schemeClr>
            </a:gs>
            <a:gs pos="2000">
              <a:schemeClr val="accent2">
                <a:lumMod val="20000"/>
                <a:lumOff val="80000"/>
              </a:schemeClr>
            </a:gs>
            <a:gs pos="100000">
              <a:schemeClr val="bg2"/>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F8283-B1A6-41E7-AD8C-193006EE48DA}"/>
              </a:ext>
            </a:extLst>
          </p:cNvPr>
          <p:cNvSpPr>
            <a:spLocks noGrp="1"/>
          </p:cNvSpPr>
          <p:nvPr>
            <p:ph type="title"/>
          </p:nvPr>
        </p:nvSpPr>
        <p:spPr>
          <a:xfrm>
            <a:off x="1447191" y="1206350"/>
            <a:ext cx="9607661" cy="503578"/>
          </a:xfrm>
        </p:spPr>
        <p:txBody>
          <a:bodyPr>
            <a:noAutofit/>
          </a:bodyPr>
          <a:lstStyle/>
          <a:p>
            <a:pPr algn="ctr"/>
            <a:r>
              <a:rPr lang="en-US" dirty="0"/>
              <a:t>Think about it this way…</a:t>
            </a:r>
          </a:p>
        </p:txBody>
      </p:sp>
      <p:sp>
        <p:nvSpPr>
          <p:cNvPr id="3" name="Text Placeholder 2">
            <a:extLst>
              <a:ext uri="{FF2B5EF4-FFF2-40B4-BE49-F238E27FC236}">
                <a16:creationId xmlns:a16="http://schemas.microsoft.com/office/drawing/2014/main" id="{FF6C7586-7906-449E-A9B9-00385A207E45}"/>
              </a:ext>
            </a:extLst>
          </p:cNvPr>
          <p:cNvSpPr>
            <a:spLocks noGrp="1"/>
          </p:cNvSpPr>
          <p:nvPr>
            <p:ph type="body" idx="1"/>
          </p:nvPr>
        </p:nvSpPr>
        <p:spPr/>
        <p:txBody>
          <a:bodyPr>
            <a:normAutofit fontScale="92500"/>
          </a:bodyPr>
          <a:lstStyle/>
          <a:p>
            <a:pPr algn="ctr"/>
            <a:r>
              <a:rPr lang="en-US" cap="none" dirty="0">
                <a:solidFill>
                  <a:srgbClr val="FF9900"/>
                </a:solidFill>
              </a:rPr>
              <a:t>Many Of Us Went To The Mall To Hang Out With Friends And Meet New People</a:t>
            </a:r>
          </a:p>
        </p:txBody>
      </p:sp>
      <p:sp>
        <p:nvSpPr>
          <p:cNvPr id="5" name="Text Placeholder 4">
            <a:extLst>
              <a:ext uri="{FF2B5EF4-FFF2-40B4-BE49-F238E27FC236}">
                <a16:creationId xmlns:a16="http://schemas.microsoft.com/office/drawing/2014/main" id="{BA49E232-7C0C-43AA-BC67-34B6E468A33D}"/>
              </a:ext>
            </a:extLst>
          </p:cNvPr>
          <p:cNvSpPr>
            <a:spLocks noGrp="1"/>
          </p:cNvSpPr>
          <p:nvPr>
            <p:ph type="body" sz="quarter" idx="3"/>
          </p:nvPr>
        </p:nvSpPr>
        <p:spPr/>
        <p:txBody>
          <a:bodyPr>
            <a:normAutofit fontScale="92500"/>
          </a:bodyPr>
          <a:lstStyle/>
          <a:p>
            <a:pPr algn="ctr"/>
            <a:r>
              <a:rPr lang="en-US" cap="none" dirty="0">
                <a:solidFill>
                  <a:srgbClr val="FF9900"/>
                </a:solidFill>
              </a:rPr>
              <a:t>Now Kids Go To The Virtual World To Find Friends And Forge New Connections</a:t>
            </a:r>
          </a:p>
        </p:txBody>
      </p:sp>
      <p:sp>
        <p:nvSpPr>
          <p:cNvPr id="7" name="Slide Number Placeholder 6">
            <a:extLst>
              <a:ext uri="{FF2B5EF4-FFF2-40B4-BE49-F238E27FC236}">
                <a16:creationId xmlns:a16="http://schemas.microsoft.com/office/drawing/2014/main" id="{20883FD3-5AD5-481A-8E4A-211B79D5C100}"/>
              </a:ext>
            </a:extLst>
          </p:cNvPr>
          <p:cNvSpPr>
            <a:spLocks noGrp="1"/>
          </p:cNvSpPr>
          <p:nvPr>
            <p:ph type="sldNum" sz="quarter" idx="12"/>
          </p:nvPr>
        </p:nvSpPr>
        <p:spPr/>
        <p:txBody>
          <a:bodyPr/>
          <a:lstStyle/>
          <a:p>
            <a:fld id="{6D22F896-40B5-4ADD-8801-0D06FADFA095}" type="slidenum">
              <a:rPr lang="en-US" smtClean="0"/>
              <a:t>5</a:t>
            </a:fld>
            <a:endParaRPr lang="en-US" dirty="0"/>
          </a:p>
        </p:txBody>
      </p:sp>
      <p:pic>
        <p:nvPicPr>
          <p:cNvPr id="1026" name="Picture 2" descr="See the source image">
            <a:extLst>
              <a:ext uri="{FF2B5EF4-FFF2-40B4-BE49-F238E27FC236}">
                <a16:creationId xmlns:a16="http://schemas.microsoft.com/office/drawing/2014/main" id="{33FE09B7-20DF-4052-AA6C-3FE2BC1BCD0D}"/>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1698112" y="3003850"/>
            <a:ext cx="3979133" cy="29843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2" name="Picture 8" descr="See the source image">
            <a:extLst>
              <a:ext uri="{FF2B5EF4-FFF2-40B4-BE49-F238E27FC236}">
                <a16:creationId xmlns:a16="http://schemas.microsoft.com/office/drawing/2014/main" id="{4CF4B49D-7948-4436-BB37-FB609C8E38C3}"/>
              </a:ext>
            </a:extLst>
          </p:cNvPr>
          <p:cNvPicPr>
            <a:picLocks noGrp="1" noChangeAspect="1" noChangeArrowheads="1"/>
          </p:cNvPicPr>
          <p:nvPr>
            <p:ph sz="quarter" idx="4"/>
          </p:nvPr>
        </p:nvPicPr>
        <p:blipFill>
          <a:blip r:embed="rId4">
            <a:extLst>
              <a:ext uri="{28A0092B-C50C-407E-A947-70E740481C1C}">
                <a14:useLocalDpi xmlns:a14="http://schemas.microsoft.com/office/drawing/2010/main" val="0"/>
              </a:ext>
            </a:extLst>
          </a:blip>
          <a:srcRect/>
          <a:stretch>
            <a:fillRect/>
          </a:stretch>
        </p:blipFill>
        <p:spPr bwMode="auto">
          <a:xfrm>
            <a:off x="6766438" y="3003850"/>
            <a:ext cx="3979132" cy="298434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8420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gradFill rotWithShape="1">
          <a:gsLst>
            <a:gs pos="91000">
              <a:schemeClr val="bg2"/>
            </a:gs>
            <a:gs pos="76000">
              <a:schemeClr val="bg1"/>
            </a:gs>
            <a:gs pos="57000">
              <a:schemeClr val="bg2"/>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D7D3C-DF57-4BF4-86EA-6DD6051B821E}"/>
              </a:ext>
            </a:extLst>
          </p:cNvPr>
          <p:cNvSpPr>
            <a:spLocks noGrp="1"/>
          </p:cNvSpPr>
          <p:nvPr>
            <p:ph type="title"/>
          </p:nvPr>
        </p:nvSpPr>
        <p:spPr>
          <a:xfrm>
            <a:off x="1594454" y="735800"/>
            <a:ext cx="9603275" cy="629923"/>
          </a:xfrm>
          <a:ln w="28575">
            <a:noFill/>
          </a:ln>
        </p:spPr>
        <p:txBody>
          <a:bodyPr>
            <a:normAutofit/>
          </a:bodyPr>
          <a:lstStyle/>
          <a:p>
            <a:pPr algn="ctr"/>
            <a:r>
              <a:rPr lang="en-US" dirty="0"/>
              <a:t>Digital safety basics – “the other talk”</a:t>
            </a:r>
          </a:p>
        </p:txBody>
      </p:sp>
      <p:sp>
        <p:nvSpPr>
          <p:cNvPr id="3" name="Content Placeholder 2">
            <a:extLst>
              <a:ext uri="{FF2B5EF4-FFF2-40B4-BE49-F238E27FC236}">
                <a16:creationId xmlns:a16="http://schemas.microsoft.com/office/drawing/2014/main" id="{04C4EAD9-D499-4A0C-9061-C3ADD6FE54F3}"/>
              </a:ext>
            </a:extLst>
          </p:cNvPr>
          <p:cNvSpPr>
            <a:spLocks noGrp="1"/>
          </p:cNvSpPr>
          <p:nvPr>
            <p:ph idx="1"/>
          </p:nvPr>
        </p:nvSpPr>
        <p:spPr>
          <a:xfrm>
            <a:off x="994271" y="2230779"/>
            <a:ext cx="4677610" cy="3368403"/>
          </a:xfrm>
        </p:spPr>
        <p:txBody>
          <a:bodyPr>
            <a:normAutofit lnSpcReduction="10000"/>
          </a:bodyPr>
          <a:lstStyle/>
          <a:p>
            <a:r>
              <a:rPr lang="en-US" dirty="0"/>
              <a:t>Location! Location! Location!</a:t>
            </a:r>
          </a:p>
          <a:p>
            <a:r>
              <a:rPr lang="en-US" dirty="0"/>
              <a:t>Participation &amp; Presence</a:t>
            </a:r>
          </a:p>
          <a:p>
            <a:r>
              <a:rPr lang="en-US" dirty="0"/>
              <a:t>Rules &amp; Boundaries</a:t>
            </a:r>
          </a:p>
          <a:p>
            <a:r>
              <a:rPr lang="en-US" dirty="0"/>
              <a:t>Consequences</a:t>
            </a:r>
          </a:p>
          <a:p>
            <a:r>
              <a:rPr lang="en-US" dirty="0"/>
              <a:t>Check Yourself</a:t>
            </a:r>
          </a:p>
          <a:p>
            <a:r>
              <a:rPr lang="en-US" dirty="0"/>
              <a:t>Red &amp; Yellow Flags</a:t>
            </a:r>
          </a:p>
          <a:p>
            <a:r>
              <a:rPr lang="en-US" dirty="0"/>
              <a:t>Use Written Contracts </a:t>
            </a:r>
          </a:p>
        </p:txBody>
      </p:sp>
      <p:pic>
        <p:nvPicPr>
          <p:cNvPr id="2050" name="Picture 2">
            <a:extLst>
              <a:ext uri="{FF2B5EF4-FFF2-40B4-BE49-F238E27FC236}">
                <a16:creationId xmlns:a16="http://schemas.microsoft.com/office/drawing/2014/main" id="{BA8B6C2B-D5A8-42CE-BECD-8CB16A5C733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382669" y="2084120"/>
            <a:ext cx="5815060" cy="366172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 name="Slide Number Placeholder 7">
            <a:extLst>
              <a:ext uri="{FF2B5EF4-FFF2-40B4-BE49-F238E27FC236}">
                <a16:creationId xmlns:a16="http://schemas.microsoft.com/office/drawing/2014/main" id="{36DAB240-0A98-402C-B07A-754F35031C7F}"/>
              </a:ext>
            </a:extLst>
          </p:cNvPr>
          <p:cNvSpPr>
            <a:spLocks noGrp="1"/>
          </p:cNvSpPr>
          <p:nvPr>
            <p:ph type="sldNum" sz="quarter" idx="12"/>
          </p:nvPr>
        </p:nvSpPr>
        <p:spPr/>
        <p:txBody>
          <a:bodyPr/>
          <a:lstStyle/>
          <a:p>
            <a:fld id="{6D22F896-40B5-4ADD-8801-0D06FADFA095}" type="slidenum">
              <a:rPr lang="en-US" smtClean="0"/>
              <a:t>6</a:t>
            </a:fld>
            <a:endParaRPr lang="en-US" dirty="0"/>
          </a:p>
        </p:txBody>
      </p:sp>
      <p:cxnSp>
        <p:nvCxnSpPr>
          <p:cNvPr id="5" name="Straight Connector 4">
            <a:extLst>
              <a:ext uri="{FF2B5EF4-FFF2-40B4-BE49-F238E27FC236}">
                <a16:creationId xmlns:a16="http://schemas.microsoft.com/office/drawing/2014/main" id="{450C53B7-957E-40E7-A8CA-301F408D3CB0}"/>
              </a:ext>
            </a:extLst>
          </p:cNvPr>
          <p:cNvCxnSpPr/>
          <p:nvPr/>
        </p:nvCxnSpPr>
        <p:spPr>
          <a:xfrm>
            <a:off x="1600200" y="1302551"/>
            <a:ext cx="9500616" cy="0"/>
          </a:xfrm>
          <a:prstGeom prst="line">
            <a:avLst/>
          </a:prstGeom>
          <a:ln w="28575">
            <a:solidFill>
              <a:srgbClr val="FF99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59992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3B88759-BBE6-4066-B7A8-2F5D9914B012}"/>
              </a:ext>
            </a:extLst>
          </p:cNvPr>
          <p:cNvSpPr>
            <a:spLocks noGrp="1"/>
          </p:cNvSpPr>
          <p:nvPr>
            <p:ph type="sldNum" sz="quarter" idx="12"/>
          </p:nvPr>
        </p:nvSpPr>
        <p:spPr>
          <a:xfrm>
            <a:off x="194310" y="6073948"/>
            <a:ext cx="811019" cy="503578"/>
          </a:xfrm>
          <a:ln>
            <a:noFill/>
          </a:ln>
        </p:spPr>
        <p:txBody>
          <a:bodyPr/>
          <a:lstStyle/>
          <a:p>
            <a:fld id="{6D22F896-40B5-4ADD-8801-0D06FADFA095}" type="slidenum">
              <a:rPr lang="en-US" sz="1500" smtClean="0"/>
              <a:t>7</a:t>
            </a:fld>
            <a:endParaRPr lang="en-US" sz="1500" dirty="0"/>
          </a:p>
        </p:txBody>
      </p:sp>
      <p:sp>
        <p:nvSpPr>
          <p:cNvPr id="11" name="Title 3">
            <a:extLst>
              <a:ext uri="{FF2B5EF4-FFF2-40B4-BE49-F238E27FC236}">
                <a16:creationId xmlns:a16="http://schemas.microsoft.com/office/drawing/2014/main" id="{3D5B40D7-7C6F-49AE-9B92-BFDC966CB60F}"/>
              </a:ext>
            </a:extLst>
          </p:cNvPr>
          <p:cNvSpPr txBox="1">
            <a:spLocks/>
          </p:cNvSpPr>
          <p:nvPr/>
        </p:nvSpPr>
        <p:spPr>
          <a:xfrm>
            <a:off x="444500" y="414843"/>
            <a:ext cx="9146972" cy="640080"/>
          </a:xfrm>
          <a:prstGeom prst="rect">
            <a:avLst/>
          </a:prstGeom>
          <a:ln>
            <a:noFill/>
          </a:ln>
        </p:spPr>
        <p:txBody>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US" sz="2400" b="1" dirty="0">
                <a:latin typeface="+mn-lt"/>
                <a:cs typeface="Segoe UI Semibold" panose="020B0502040204020203" pitchFamily="34" charset="0"/>
              </a:rPr>
              <a:t>example</a:t>
            </a:r>
            <a:endParaRPr lang="en-US" sz="2400" b="1" dirty="0">
              <a:solidFill>
                <a:schemeClr val="bg2">
                  <a:lumMod val="50000"/>
                </a:schemeClr>
              </a:solidFill>
              <a:latin typeface="+mn-lt"/>
              <a:cs typeface="Segoe UI Semibold" panose="020B0502040204020203" pitchFamily="34" charset="0"/>
            </a:endParaRPr>
          </a:p>
        </p:txBody>
      </p:sp>
      <p:sp>
        <p:nvSpPr>
          <p:cNvPr id="26" name="Oval 25" descr="oval shape">
            <a:extLst>
              <a:ext uri="{FF2B5EF4-FFF2-40B4-BE49-F238E27FC236}">
                <a16:creationId xmlns:a16="http://schemas.microsoft.com/office/drawing/2014/main" id="{FF2DC05E-589F-4791-B2C7-911B784A546B}"/>
              </a:ext>
            </a:extLst>
          </p:cNvPr>
          <p:cNvSpPr/>
          <p:nvPr/>
        </p:nvSpPr>
        <p:spPr>
          <a:xfrm>
            <a:off x="5629163" y="2697221"/>
            <a:ext cx="1630734" cy="1630734"/>
          </a:xfrm>
          <a:prstGeom prst="ellipse">
            <a:avLst/>
          </a:prstGeom>
          <a:solidFill>
            <a:srgbClr val="FF9900"/>
          </a:solidFill>
          <a:ln w="762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p>
        </p:txBody>
      </p:sp>
      <p:sp>
        <p:nvSpPr>
          <p:cNvPr id="27" name="TextBox 26">
            <a:extLst>
              <a:ext uri="{FF2B5EF4-FFF2-40B4-BE49-F238E27FC236}">
                <a16:creationId xmlns:a16="http://schemas.microsoft.com/office/drawing/2014/main" id="{C625A0F2-1CD6-438F-B942-3CB5C5DE55AD}"/>
              </a:ext>
            </a:extLst>
          </p:cNvPr>
          <p:cNvSpPr txBox="1"/>
          <p:nvPr/>
        </p:nvSpPr>
        <p:spPr>
          <a:xfrm>
            <a:off x="5610322" y="3152905"/>
            <a:ext cx="1630734" cy="646331"/>
          </a:xfrm>
          <a:prstGeom prst="rect">
            <a:avLst/>
          </a:prstGeom>
          <a:noFill/>
          <a:ln>
            <a:noFill/>
          </a:ln>
        </p:spPr>
        <p:txBody>
          <a:bodyPr wrap="square" rtlCol="0">
            <a:spAutoFit/>
          </a:bodyPr>
          <a:lstStyle/>
          <a:p>
            <a:pPr algn="ctr"/>
            <a:r>
              <a:rPr lang="en-US" sz="3600" b="1" dirty="0">
                <a:solidFill>
                  <a:schemeClr val="bg1"/>
                </a:solidFill>
              </a:rPr>
              <a:t>Child</a:t>
            </a:r>
          </a:p>
        </p:txBody>
      </p:sp>
      <p:sp>
        <p:nvSpPr>
          <p:cNvPr id="30" name="Oval 29" descr="oval shape">
            <a:extLst>
              <a:ext uri="{FF2B5EF4-FFF2-40B4-BE49-F238E27FC236}">
                <a16:creationId xmlns:a16="http://schemas.microsoft.com/office/drawing/2014/main" id="{4AE787C2-AF07-4977-8C9D-7F396EBC41D3}"/>
              </a:ext>
            </a:extLst>
          </p:cNvPr>
          <p:cNvSpPr>
            <a:spLocks noChangeAspect="1"/>
          </p:cNvSpPr>
          <p:nvPr/>
        </p:nvSpPr>
        <p:spPr>
          <a:xfrm>
            <a:off x="832624" y="1172867"/>
            <a:ext cx="1371600" cy="1371600"/>
          </a:xfrm>
          <a:prstGeom prst="ellipse">
            <a:avLst/>
          </a:prstGeom>
          <a:solidFill>
            <a:schemeClr val="bg2">
              <a:lumMod val="9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t>Weapons</a:t>
            </a:r>
          </a:p>
        </p:txBody>
      </p:sp>
      <p:sp>
        <p:nvSpPr>
          <p:cNvPr id="31" name="Oval 30" descr="oval shape">
            <a:extLst>
              <a:ext uri="{FF2B5EF4-FFF2-40B4-BE49-F238E27FC236}">
                <a16:creationId xmlns:a16="http://schemas.microsoft.com/office/drawing/2014/main" id="{670EB53B-4BE8-4DE3-9A21-9849C6B8C6B2}"/>
              </a:ext>
            </a:extLst>
          </p:cNvPr>
          <p:cNvSpPr>
            <a:spLocks noChangeAspect="1"/>
          </p:cNvSpPr>
          <p:nvPr/>
        </p:nvSpPr>
        <p:spPr>
          <a:xfrm>
            <a:off x="2760257" y="1904358"/>
            <a:ext cx="1144863" cy="1144863"/>
          </a:xfrm>
          <a:prstGeom prst="ellipse">
            <a:avLst/>
          </a:prstGeom>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t>Sexual Abuse</a:t>
            </a:r>
          </a:p>
        </p:txBody>
      </p:sp>
      <p:sp>
        <p:nvSpPr>
          <p:cNvPr id="32" name="Oval 31" descr="oval shape">
            <a:extLst>
              <a:ext uri="{FF2B5EF4-FFF2-40B4-BE49-F238E27FC236}">
                <a16:creationId xmlns:a16="http://schemas.microsoft.com/office/drawing/2014/main" id="{668FD6FB-1FE6-4DD0-A678-32DBB7AA4201}"/>
              </a:ext>
            </a:extLst>
          </p:cNvPr>
          <p:cNvSpPr>
            <a:spLocks noChangeAspect="1"/>
          </p:cNvSpPr>
          <p:nvPr/>
        </p:nvSpPr>
        <p:spPr>
          <a:xfrm>
            <a:off x="1401251" y="3889321"/>
            <a:ext cx="1708534" cy="1708534"/>
          </a:xfrm>
          <a:prstGeom prst="ellipse">
            <a:avLst/>
          </a:prstGeom>
          <a:solidFill>
            <a:schemeClr val="accent2">
              <a:lumMod val="40000"/>
              <a:lumOff val="6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t>Body Image Issues</a:t>
            </a:r>
          </a:p>
        </p:txBody>
      </p:sp>
      <p:sp>
        <p:nvSpPr>
          <p:cNvPr id="33" name="Oval 32" descr="oval shape">
            <a:extLst>
              <a:ext uri="{FF2B5EF4-FFF2-40B4-BE49-F238E27FC236}">
                <a16:creationId xmlns:a16="http://schemas.microsoft.com/office/drawing/2014/main" id="{B766D087-FA6E-4936-AFEA-25C7B71A4AA3}"/>
              </a:ext>
            </a:extLst>
          </p:cNvPr>
          <p:cNvSpPr>
            <a:spLocks noChangeAspect="1"/>
          </p:cNvSpPr>
          <p:nvPr/>
        </p:nvSpPr>
        <p:spPr>
          <a:xfrm>
            <a:off x="3081756" y="3077010"/>
            <a:ext cx="1370716" cy="1370716"/>
          </a:xfrm>
          <a:prstGeom prst="ellipse">
            <a:avLst/>
          </a:prstGeom>
          <a:solidFill>
            <a:schemeClr val="accent1">
              <a:lumMod val="7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t>Runaways</a:t>
            </a:r>
          </a:p>
        </p:txBody>
      </p:sp>
      <p:sp>
        <p:nvSpPr>
          <p:cNvPr id="34" name="Oval 33" descr="oval shape">
            <a:extLst>
              <a:ext uri="{FF2B5EF4-FFF2-40B4-BE49-F238E27FC236}">
                <a16:creationId xmlns:a16="http://schemas.microsoft.com/office/drawing/2014/main" id="{41D1E8AB-E5E9-4DC0-B878-76813DA057C4}"/>
              </a:ext>
            </a:extLst>
          </p:cNvPr>
          <p:cNvSpPr>
            <a:spLocks noChangeAspect="1"/>
          </p:cNvSpPr>
          <p:nvPr/>
        </p:nvSpPr>
        <p:spPr>
          <a:xfrm>
            <a:off x="8657584" y="5230522"/>
            <a:ext cx="1484678" cy="1484678"/>
          </a:xfrm>
          <a:prstGeom prst="ellipse">
            <a:avLst/>
          </a:prstGeom>
          <a:solidFill>
            <a:schemeClr val="accent1">
              <a:lumMod val="7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schemeClr val="bg1"/>
                </a:solidFill>
              </a:rPr>
              <a:t>Kidnapping</a:t>
            </a:r>
          </a:p>
        </p:txBody>
      </p:sp>
      <p:sp>
        <p:nvSpPr>
          <p:cNvPr id="35" name="Oval 34" descr="oval shape">
            <a:extLst>
              <a:ext uri="{FF2B5EF4-FFF2-40B4-BE49-F238E27FC236}">
                <a16:creationId xmlns:a16="http://schemas.microsoft.com/office/drawing/2014/main" id="{FA7BD9BC-AABE-4851-8579-2F851AFB7460}"/>
              </a:ext>
            </a:extLst>
          </p:cNvPr>
          <p:cNvSpPr>
            <a:spLocks noChangeAspect="1"/>
          </p:cNvSpPr>
          <p:nvPr/>
        </p:nvSpPr>
        <p:spPr>
          <a:xfrm>
            <a:off x="6713841" y="5095910"/>
            <a:ext cx="1630735" cy="1630735"/>
          </a:xfrm>
          <a:prstGeom prst="ellipse">
            <a:avLst/>
          </a:prstGeom>
          <a:solidFill>
            <a:schemeClr val="accent1">
              <a:lumMod val="40000"/>
              <a:lumOff val="6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schemeClr val="bg1"/>
                </a:solidFill>
              </a:rPr>
              <a:t>Harassment</a:t>
            </a:r>
          </a:p>
        </p:txBody>
      </p:sp>
      <p:sp>
        <p:nvSpPr>
          <p:cNvPr id="36" name="Oval 35" descr="oval shape">
            <a:extLst>
              <a:ext uri="{FF2B5EF4-FFF2-40B4-BE49-F238E27FC236}">
                <a16:creationId xmlns:a16="http://schemas.microsoft.com/office/drawing/2014/main" id="{464854B1-E804-41DA-8459-49B9D184CFEF}"/>
              </a:ext>
            </a:extLst>
          </p:cNvPr>
          <p:cNvSpPr>
            <a:spLocks noChangeAspect="1"/>
          </p:cNvSpPr>
          <p:nvPr/>
        </p:nvSpPr>
        <p:spPr>
          <a:xfrm>
            <a:off x="8659875" y="1248774"/>
            <a:ext cx="1486587" cy="1486587"/>
          </a:xfrm>
          <a:prstGeom prst="ellipse">
            <a:avLst/>
          </a:prstGeom>
          <a:solidFill>
            <a:schemeClr val="bg2">
              <a:lumMod val="9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solidFill>
                <a:schemeClr val="bg1"/>
              </a:solidFill>
            </a:endParaRPr>
          </a:p>
          <a:p>
            <a:pPr algn="ctr"/>
            <a:r>
              <a:rPr lang="en-US" sz="1500" dirty="0">
                <a:solidFill>
                  <a:schemeClr val="bg1"/>
                </a:solidFill>
              </a:rPr>
              <a:t>Blackmail</a:t>
            </a:r>
          </a:p>
          <a:p>
            <a:pPr algn="ctr"/>
            <a:endParaRPr lang="en-US" sz="1500" dirty="0">
              <a:solidFill>
                <a:schemeClr val="bg1"/>
              </a:solidFill>
            </a:endParaRPr>
          </a:p>
        </p:txBody>
      </p:sp>
      <p:sp>
        <p:nvSpPr>
          <p:cNvPr id="38" name="Oval 37" descr="oval shape">
            <a:extLst>
              <a:ext uri="{FF2B5EF4-FFF2-40B4-BE49-F238E27FC236}">
                <a16:creationId xmlns:a16="http://schemas.microsoft.com/office/drawing/2014/main" id="{64753C36-5494-4F2E-B557-D5D7DFA2D1AB}"/>
              </a:ext>
            </a:extLst>
          </p:cNvPr>
          <p:cNvSpPr>
            <a:spLocks noChangeAspect="1"/>
          </p:cNvSpPr>
          <p:nvPr/>
        </p:nvSpPr>
        <p:spPr>
          <a:xfrm>
            <a:off x="7668882" y="2469261"/>
            <a:ext cx="1245201" cy="1245201"/>
          </a:xfrm>
          <a:prstGeom prst="ellipse">
            <a:avLst/>
          </a:prstGeom>
          <a:solidFill>
            <a:schemeClr val="bg2">
              <a:lumMod val="2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schemeClr val="bg1"/>
                </a:solidFill>
              </a:rPr>
              <a:t>Isolation</a:t>
            </a:r>
          </a:p>
        </p:txBody>
      </p:sp>
      <p:sp>
        <p:nvSpPr>
          <p:cNvPr id="40" name="Oval 39">
            <a:extLst>
              <a:ext uri="{FF2B5EF4-FFF2-40B4-BE49-F238E27FC236}">
                <a16:creationId xmlns:a16="http://schemas.microsoft.com/office/drawing/2014/main" id="{05EB7FDE-221F-4715-800E-1B8740284DFD}"/>
              </a:ext>
            </a:extLst>
          </p:cNvPr>
          <p:cNvSpPr/>
          <p:nvPr/>
        </p:nvSpPr>
        <p:spPr>
          <a:xfrm>
            <a:off x="4331563" y="1801543"/>
            <a:ext cx="1371600" cy="1371600"/>
          </a:xfrm>
          <a:prstGeom prst="ellipse">
            <a:avLst/>
          </a:prstGeom>
          <a:solidFill>
            <a:schemeClr val="tx2">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1500" dirty="0"/>
          </a:p>
        </p:txBody>
      </p:sp>
      <p:sp>
        <p:nvSpPr>
          <p:cNvPr id="43" name="Oval 42">
            <a:extLst>
              <a:ext uri="{FF2B5EF4-FFF2-40B4-BE49-F238E27FC236}">
                <a16:creationId xmlns:a16="http://schemas.microsoft.com/office/drawing/2014/main" id="{8FF16265-0A25-42B2-8591-B3F1B769BDC1}"/>
              </a:ext>
            </a:extLst>
          </p:cNvPr>
          <p:cNvSpPr>
            <a:spLocks noChangeAspect="1"/>
          </p:cNvSpPr>
          <p:nvPr/>
        </p:nvSpPr>
        <p:spPr>
          <a:xfrm>
            <a:off x="6336172" y="579001"/>
            <a:ext cx="1371600" cy="1371600"/>
          </a:xfrm>
          <a:prstGeom prst="ellipse">
            <a:avLst/>
          </a:prstGeom>
          <a:solidFill>
            <a:schemeClr val="accent2">
              <a:lumMod val="7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1500" dirty="0"/>
          </a:p>
        </p:txBody>
      </p:sp>
      <p:sp>
        <p:nvSpPr>
          <p:cNvPr id="46" name="Oval 45">
            <a:extLst>
              <a:ext uri="{FF2B5EF4-FFF2-40B4-BE49-F238E27FC236}">
                <a16:creationId xmlns:a16="http://schemas.microsoft.com/office/drawing/2014/main" id="{DEECFE6E-B877-4D10-A45C-9690F3654704}"/>
              </a:ext>
            </a:extLst>
          </p:cNvPr>
          <p:cNvSpPr>
            <a:spLocks noChangeAspect="1"/>
          </p:cNvSpPr>
          <p:nvPr/>
        </p:nvSpPr>
        <p:spPr>
          <a:xfrm>
            <a:off x="8031568" y="3909127"/>
            <a:ext cx="1371600" cy="1371600"/>
          </a:xfrm>
          <a:prstGeom prst="ellipse">
            <a:avLst/>
          </a:prstGeom>
          <a:solidFill>
            <a:schemeClr val="accent1">
              <a:lumMod val="60000"/>
              <a:lumOff val="4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1500" dirty="0"/>
          </a:p>
        </p:txBody>
      </p:sp>
      <p:sp>
        <p:nvSpPr>
          <p:cNvPr id="48" name="Oval 47" descr="oval shape">
            <a:extLst>
              <a:ext uri="{FF2B5EF4-FFF2-40B4-BE49-F238E27FC236}">
                <a16:creationId xmlns:a16="http://schemas.microsoft.com/office/drawing/2014/main" id="{F37B822C-375C-4717-B137-93017BE80DA9}"/>
              </a:ext>
            </a:extLst>
          </p:cNvPr>
          <p:cNvSpPr>
            <a:spLocks noChangeAspect="1"/>
          </p:cNvSpPr>
          <p:nvPr/>
        </p:nvSpPr>
        <p:spPr>
          <a:xfrm>
            <a:off x="10716375" y="710892"/>
            <a:ext cx="1108985" cy="1108985"/>
          </a:xfrm>
          <a:prstGeom prst="ellipse">
            <a:avLst/>
          </a:prstGeom>
          <a:solidFill>
            <a:schemeClr val="accent1">
              <a:lumMod val="7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schemeClr val="bg1"/>
                </a:solidFill>
              </a:rPr>
              <a:t>Stalking</a:t>
            </a:r>
          </a:p>
        </p:txBody>
      </p:sp>
      <p:sp>
        <p:nvSpPr>
          <p:cNvPr id="49" name="Oval 48" descr="oval shape">
            <a:extLst>
              <a:ext uri="{FF2B5EF4-FFF2-40B4-BE49-F238E27FC236}">
                <a16:creationId xmlns:a16="http://schemas.microsoft.com/office/drawing/2014/main" id="{2805C322-F0ED-4B0D-BF23-B0D055D325A9}"/>
              </a:ext>
            </a:extLst>
          </p:cNvPr>
          <p:cNvSpPr>
            <a:spLocks noChangeAspect="1"/>
          </p:cNvSpPr>
          <p:nvPr/>
        </p:nvSpPr>
        <p:spPr>
          <a:xfrm>
            <a:off x="9178689" y="2810012"/>
            <a:ext cx="1100585" cy="1046488"/>
          </a:xfrm>
          <a:prstGeom prst="ellipse">
            <a:avLst/>
          </a:prstGeom>
          <a:solidFill>
            <a:schemeClr val="bg2">
              <a:lumMod val="7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t>Gangs</a:t>
            </a:r>
          </a:p>
        </p:txBody>
      </p:sp>
      <p:sp>
        <p:nvSpPr>
          <p:cNvPr id="50" name="Oval 49" descr="oval shape">
            <a:extLst>
              <a:ext uri="{FF2B5EF4-FFF2-40B4-BE49-F238E27FC236}">
                <a16:creationId xmlns:a16="http://schemas.microsoft.com/office/drawing/2014/main" id="{974E4310-8556-496C-9A12-85B29F0F8582}"/>
              </a:ext>
            </a:extLst>
          </p:cNvPr>
          <p:cNvSpPr>
            <a:spLocks noChangeAspect="1"/>
          </p:cNvSpPr>
          <p:nvPr/>
        </p:nvSpPr>
        <p:spPr>
          <a:xfrm>
            <a:off x="5166050" y="5728325"/>
            <a:ext cx="999897" cy="999897"/>
          </a:xfrm>
          <a:prstGeom prst="ellipse">
            <a:avLst/>
          </a:prstGeom>
          <a:solidFill>
            <a:schemeClr val="bg2">
              <a:lumMod val="9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solidFill>
                <a:schemeClr val="bg1"/>
              </a:solidFill>
            </a:endParaRPr>
          </a:p>
        </p:txBody>
      </p:sp>
      <p:sp>
        <p:nvSpPr>
          <p:cNvPr id="51" name="Oval 50" descr="oval shape">
            <a:extLst>
              <a:ext uri="{FF2B5EF4-FFF2-40B4-BE49-F238E27FC236}">
                <a16:creationId xmlns:a16="http://schemas.microsoft.com/office/drawing/2014/main" id="{04F4479D-1BB9-476D-A7B8-A2341AB57D1D}"/>
              </a:ext>
            </a:extLst>
          </p:cNvPr>
          <p:cNvSpPr>
            <a:spLocks noChangeAspect="1"/>
          </p:cNvSpPr>
          <p:nvPr/>
        </p:nvSpPr>
        <p:spPr>
          <a:xfrm>
            <a:off x="10768359" y="1960590"/>
            <a:ext cx="1250301" cy="1250301"/>
          </a:xfrm>
          <a:prstGeom prst="ellipse">
            <a:avLst/>
          </a:prstGeom>
          <a:solidFill>
            <a:schemeClr val="bg2">
              <a:lumMod val="7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schemeClr val="bg1"/>
                </a:solidFill>
              </a:rPr>
              <a:t>Sexual Assault</a:t>
            </a:r>
          </a:p>
        </p:txBody>
      </p:sp>
      <p:sp>
        <p:nvSpPr>
          <p:cNvPr id="52" name="Oval 51" descr="oval shape">
            <a:extLst>
              <a:ext uri="{FF2B5EF4-FFF2-40B4-BE49-F238E27FC236}">
                <a16:creationId xmlns:a16="http://schemas.microsoft.com/office/drawing/2014/main" id="{388F7F01-9D05-47B3-8EA3-100B3589F544}"/>
              </a:ext>
            </a:extLst>
          </p:cNvPr>
          <p:cNvSpPr>
            <a:spLocks noChangeAspect="1"/>
          </p:cNvSpPr>
          <p:nvPr/>
        </p:nvSpPr>
        <p:spPr>
          <a:xfrm>
            <a:off x="10366497" y="3431258"/>
            <a:ext cx="1606866" cy="1606866"/>
          </a:xfrm>
          <a:prstGeom prst="ellipse">
            <a:avLst/>
          </a:prstGeom>
          <a:solidFill>
            <a:schemeClr val="tx2">
              <a:lumMod val="60000"/>
              <a:lumOff val="4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schemeClr val="bg1"/>
                </a:solidFill>
              </a:rPr>
              <a:t>Exploitation</a:t>
            </a:r>
          </a:p>
        </p:txBody>
      </p:sp>
      <p:sp>
        <p:nvSpPr>
          <p:cNvPr id="54" name="Oval 53">
            <a:extLst>
              <a:ext uri="{FF2B5EF4-FFF2-40B4-BE49-F238E27FC236}">
                <a16:creationId xmlns:a16="http://schemas.microsoft.com/office/drawing/2014/main" id="{B39D9110-BC7E-42CD-BB95-4BC5138258A8}"/>
              </a:ext>
            </a:extLst>
          </p:cNvPr>
          <p:cNvSpPr>
            <a:spLocks noChangeAspect="1"/>
          </p:cNvSpPr>
          <p:nvPr/>
        </p:nvSpPr>
        <p:spPr>
          <a:xfrm>
            <a:off x="4544250" y="4327955"/>
            <a:ext cx="1371600" cy="1371600"/>
          </a:xfrm>
          <a:prstGeom prst="ellipse">
            <a:avLst/>
          </a:prstGeom>
          <a:solidFill>
            <a:schemeClr val="accent2">
              <a:lumMod val="40000"/>
              <a:lumOff val="6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1500" dirty="0"/>
          </a:p>
        </p:txBody>
      </p:sp>
      <p:sp>
        <p:nvSpPr>
          <p:cNvPr id="56" name="Oval 55" descr="oval shape">
            <a:extLst>
              <a:ext uri="{FF2B5EF4-FFF2-40B4-BE49-F238E27FC236}">
                <a16:creationId xmlns:a16="http://schemas.microsoft.com/office/drawing/2014/main" id="{7A4DF4A0-BFD0-4BFC-B3F3-89B17E48770F}"/>
              </a:ext>
            </a:extLst>
          </p:cNvPr>
          <p:cNvSpPr>
            <a:spLocks noChangeAspect="1"/>
          </p:cNvSpPr>
          <p:nvPr/>
        </p:nvSpPr>
        <p:spPr>
          <a:xfrm>
            <a:off x="1901242" y="5767263"/>
            <a:ext cx="894316" cy="894316"/>
          </a:xfrm>
          <a:prstGeom prst="ellipse">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t>Theft</a:t>
            </a:r>
          </a:p>
        </p:txBody>
      </p:sp>
      <p:sp>
        <p:nvSpPr>
          <p:cNvPr id="57" name="Oval 56" descr="oval shape">
            <a:extLst>
              <a:ext uri="{FF2B5EF4-FFF2-40B4-BE49-F238E27FC236}">
                <a16:creationId xmlns:a16="http://schemas.microsoft.com/office/drawing/2014/main" id="{02023B5A-A336-4024-B414-22DFE9CE66C8}"/>
              </a:ext>
            </a:extLst>
          </p:cNvPr>
          <p:cNvSpPr>
            <a:spLocks noChangeAspect="1"/>
          </p:cNvSpPr>
          <p:nvPr/>
        </p:nvSpPr>
        <p:spPr>
          <a:xfrm>
            <a:off x="3553567" y="991982"/>
            <a:ext cx="968608" cy="968608"/>
          </a:xfrm>
          <a:prstGeom prst="ellipse">
            <a:avLst/>
          </a:prstGeom>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t>Drugs</a:t>
            </a:r>
          </a:p>
        </p:txBody>
      </p:sp>
      <p:sp>
        <p:nvSpPr>
          <p:cNvPr id="58" name="TextBox 57">
            <a:extLst>
              <a:ext uri="{FF2B5EF4-FFF2-40B4-BE49-F238E27FC236}">
                <a16:creationId xmlns:a16="http://schemas.microsoft.com/office/drawing/2014/main" id="{92E3A13A-DE88-40F9-BF19-48FEC19DAF26}"/>
              </a:ext>
            </a:extLst>
          </p:cNvPr>
          <p:cNvSpPr txBox="1"/>
          <p:nvPr/>
        </p:nvSpPr>
        <p:spPr>
          <a:xfrm>
            <a:off x="6425689" y="1054923"/>
            <a:ext cx="1230013" cy="323165"/>
          </a:xfrm>
          <a:prstGeom prst="rect">
            <a:avLst/>
          </a:prstGeom>
          <a:noFill/>
          <a:ln>
            <a:noFill/>
          </a:ln>
        </p:spPr>
        <p:txBody>
          <a:bodyPr wrap="square" rtlCol="0">
            <a:spAutoFit/>
          </a:bodyPr>
          <a:lstStyle/>
          <a:p>
            <a:r>
              <a:rPr lang="en-US" sz="1500" dirty="0">
                <a:solidFill>
                  <a:schemeClr val="bg1"/>
                </a:solidFill>
              </a:rPr>
              <a:t>Pornography</a:t>
            </a:r>
          </a:p>
        </p:txBody>
      </p:sp>
      <p:sp>
        <p:nvSpPr>
          <p:cNvPr id="60" name="TextBox 59">
            <a:extLst>
              <a:ext uri="{FF2B5EF4-FFF2-40B4-BE49-F238E27FC236}">
                <a16:creationId xmlns:a16="http://schemas.microsoft.com/office/drawing/2014/main" id="{4C4911AB-6C5B-4E10-840B-5965CF9A6F75}"/>
              </a:ext>
            </a:extLst>
          </p:cNvPr>
          <p:cNvSpPr txBox="1"/>
          <p:nvPr/>
        </p:nvSpPr>
        <p:spPr>
          <a:xfrm>
            <a:off x="5265078" y="6066690"/>
            <a:ext cx="780342" cy="323165"/>
          </a:xfrm>
          <a:prstGeom prst="rect">
            <a:avLst/>
          </a:prstGeom>
          <a:noFill/>
          <a:ln>
            <a:noFill/>
          </a:ln>
        </p:spPr>
        <p:txBody>
          <a:bodyPr wrap="none" rtlCol="0">
            <a:spAutoFit/>
          </a:bodyPr>
          <a:lstStyle/>
          <a:p>
            <a:r>
              <a:rPr lang="en-US" sz="1500" dirty="0">
                <a:solidFill>
                  <a:schemeClr val="bg1"/>
                </a:solidFill>
              </a:rPr>
              <a:t>Threats</a:t>
            </a:r>
          </a:p>
        </p:txBody>
      </p:sp>
      <p:sp>
        <p:nvSpPr>
          <p:cNvPr id="62" name="TextBox 61">
            <a:extLst>
              <a:ext uri="{FF2B5EF4-FFF2-40B4-BE49-F238E27FC236}">
                <a16:creationId xmlns:a16="http://schemas.microsoft.com/office/drawing/2014/main" id="{2283C976-74C2-4425-BB8C-8B29DD71DB51}"/>
              </a:ext>
            </a:extLst>
          </p:cNvPr>
          <p:cNvSpPr txBox="1"/>
          <p:nvPr/>
        </p:nvSpPr>
        <p:spPr>
          <a:xfrm>
            <a:off x="4587215" y="4704021"/>
            <a:ext cx="1313415" cy="553998"/>
          </a:xfrm>
          <a:prstGeom prst="rect">
            <a:avLst/>
          </a:prstGeom>
          <a:noFill/>
          <a:ln>
            <a:noFill/>
          </a:ln>
        </p:spPr>
        <p:txBody>
          <a:bodyPr wrap="square">
            <a:spAutoFit/>
          </a:bodyPr>
          <a:lstStyle/>
          <a:p>
            <a:pPr algn="ctr"/>
            <a:r>
              <a:rPr lang="en-US" sz="1500" dirty="0">
                <a:solidFill>
                  <a:schemeClr val="bg1"/>
                </a:solidFill>
              </a:rPr>
              <a:t>Human Trafficking</a:t>
            </a:r>
          </a:p>
        </p:txBody>
      </p:sp>
      <p:sp>
        <p:nvSpPr>
          <p:cNvPr id="64" name="TextBox 63">
            <a:extLst>
              <a:ext uri="{FF2B5EF4-FFF2-40B4-BE49-F238E27FC236}">
                <a16:creationId xmlns:a16="http://schemas.microsoft.com/office/drawing/2014/main" id="{A962A4A9-72CC-40B1-AC60-56925507BA76}"/>
              </a:ext>
            </a:extLst>
          </p:cNvPr>
          <p:cNvSpPr txBox="1"/>
          <p:nvPr/>
        </p:nvSpPr>
        <p:spPr>
          <a:xfrm>
            <a:off x="7985449" y="4408242"/>
            <a:ext cx="1463837" cy="323165"/>
          </a:xfrm>
          <a:prstGeom prst="rect">
            <a:avLst/>
          </a:prstGeom>
          <a:noFill/>
          <a:ln>
            <a:noFill/>
          </a:ln>
        </p:spPr>
        <p:txBody>
          <a:bodyPr wrap="square">
            <a:spAutoFit/>
          </a:bodyPr>
          <a:lstStyle/>
          <a:p>
            <a:pPr algn="ctr"/>
            <a:r>
              <a:rPr lang="en-US" sz="1500" dirty="0">
                <a:solidFill>
                  <a:schemeClr val="bg1"/>
                </a:solidFill>
              </a:rPr>
              <a:t>Cyberbullying</a:t>
            </a:r>
          </a:p>
        </p:txBody>
      </p:sp>
      <p:sp>
        <p:nvSpPr>
          <p:cNvPr id="65" name="TextBox 64">
            <a:extLst>
              <a:ext uri="{FF2B5EF4-FFF2-40B4-BE49-F238E27FC236}">
                <a16:creationId xmlns:a16="http://schemas.microsoft.com/office/drawing/2014/main" id="{E20A6B47-B1F1-41C2-B465-DCD360D1D989}"/>
              </a:ext>
            </a:extLst>
          </p:cNvPr>
          <p:cNvSpPr txBox="1"/>
          <p:nvPr/>
        </p:nvSpPr>
        <p:spPr>
          <a:xfrm>
            <a:off x="4450635" y="2285503"/>
            <a:ext cx="1178528" cy="323165"/>
          </a:xfrm>
          <a:prstGeom prst="rect">
            <a:avLst/>
          </a:prstGeom>
          <a:noFill/>
          <a:ln>
            <a:noFill/>
          </a:ln>
        </p:spPr>
        <p:txBody>
          <a:bodyPr wrap="none" rtlCol="0">
            <a:spAutoFit/>
          </a:bodyPr>
          <a:lstStyle/>
          <a:p>
            <a:r>
              <a:rPr lang="en-US" sz="1500" dirty="0">
                <a:solidFill>
                  <a:schemeClr val="bg1"/>
                </a:solidFill>
              </a:rPr>
              <a:t>Manipulation</a:t>
            </a:r>
          </a:p>
        </p:txBody>
      </p:sp>
      <p:sp>
        <p:nvSpPr>
          <p:cNvPr id="66" name="Oval 65" descr="oval shape">
            <a:extLst>
              <a:ext uri="{FF2B5EF4-FFF2-40B4-BE49-F238E27FC236}">
                <a16:creationId xmlns:a16="http://schemas.microsoft.com/office/drawing/2014/main" id="{C4A93636-5AA9-4AA8-94E8-872236734C6B}"/>
              </a:ext>
            </a:extLst>
          </p:cNvPr>
          <p:cNvSpPr>
            <a:spLocks noChangeAspect="1"/>
          </p:cNvSpPr>
          <p:nvPr/>
        </p:nvSpPr>
        <p:spPr>
          <a:xfrm>
            <a:off x="3172729" y="4525650"/>
            <a:ext cx="1207887" cy="1207887"/>
          </a:xfrm>
          <a:prstGeom prst="ellipse">
            <a:avLst/>
          </a:prstGeom>
          <a:solidFill>
            <a:schemeClr val="accent1">
              <a:lumMod val="40000"/>
              <a:lumOff val="6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schemeClr val="bg1"/>
                </a:solidFill>
              </a:rPr>
              <a:t>Alcohol</a:t>
            </a:r>
          </a:p>
        </p:txBody>
      </p:sp>
      <p:cxnSp>
        <p:nvCxnSpPr>
          <p:cNvPr id="68" name="Straight Arrow Connector 67">
            <a:extLst>
              <a:ext uri="{FF2B5EF4-FFF2-40B4-BE49-F238E27FC236}">
                <a16:creationId xmlns:a16="http://schemas.microsoft.com/office/drawing/2014/main" id="{1A9C8DA6-1B52-4F06-9779-F29B4DD7BED8}"/>
              </a:ext>
            </a:extLst>
          </p:cNvPr>
          <p:cNvCxnSpPr>
            <a:cxnSpLocks/>
          </p:cNvCxnSpPr>
          <p:nvPr/>
        </p:nvCxnSpPr>
        <p:spPr>
          <a:xfrm flipV="1">
            <a:off x="6678545" y="2284087"/>
            <a:ext cx="725731" cy="341874"/>
          </a:xfrm>
          <a:prstGeom prst="straightConnector1">
            <a:avLst/>
          </a:prstGeom>
          <a:ln>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3CE85339-EA3C-4866-AD0E-B4E59F81BB60}"/>
              </a:ext>
            </a:extLst>
          </p:cNvPr>
          <p:cNvCxnSpPr>
            <a:cxnSpLocks/>
          </p:cNvCxnSpPr>
          <p:nvPr/>
        </p:nvCxnSpPr>
        <p:spPr>
          <a:xfrm flipH="1" flipV="1">
            <a:off x="4632462" y="3667335"/>
            <a:ext cx="963472" cy="216311"/>
          </a:xfrm>
          <a:prstGeom prst="straightConnector1">
            <a:avLst/>
          </a:prstGeom>
          <a:ln>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79ABDC2A-8456-4363-A8D3-D70615C1AFE4}"/>
              </a:ext>
            </a:extLst>
          </p:cNvPr>
          <p:cNvCxnSpPr>
            <a:cxnSpLocks/>
          </p:cNvCxnSpPr>
          <p:nvPr/>
        </p:nvCxnSpPr>
        <p:spPr>
          <a:xfrm>
            <a:off x="6444530" y="4511928"/>
            <a:ext cx="483558" cy="578823"/>
          </a:xfrm>
          <a:prstGeom prst="straightConnector1">
            <a:avLst/>
          </a:prstGeom>
          <a:ln>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7" name="Oval 36" descr="oval shape">
            <a:extLst>
              <a:ext uri="{FF2B5EF4-FFF2-40B4-BE49-F238E27FC236}">
                <a16:creationId xmlns:a16="http://schemas.microsoft.com/office/drawing/2014/main" id="{528600DF-AAD6-4232-92E0-386029A8E932}"/>
              </a:ext>
            </a:extLst>
          </p:cNvPr>
          <p:cNvSpPr>
            <a:spLocks noChangeAspect="1"/>
          </p:cNvSpPr>
          <p:nvPr/>
        </p:nvSpPr>
        <p:spPr>
          <a:xfrm>
            <a:off x="4732728" y="93976"/>
            <a:ext cx="1435216" cy="1435216"/>
          </a:xfrm>
          <a:prstGeom prst="ellipse">
            <a:avLst/>
          </a:prstGeom>
          <a:solidFill>
            <a:schemeClr val="accent2">
              <a:lumMod val="60000"/>
              <a:lumOff val="4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t>Eating Disorders</a:t>
            </a:r>
          </a:p>
        </p:txBody>
      </p:sp>
      <p:sp>
        <p:nvSpPr>
          <p:cNvPr id="39" name="Oval 38" descr="oval shape">
            <a:extLst>
              <a:ext uri="{FF2B5EF4-FFF2-40B4-BE49-F238E27FC236}">
                <a16:creationId xmlns:a16="http://schemas.microsoft.com/office/drawing/2014/main" id="{4ED2D8F0-4D18-4C14-B215-2F41F0B1C0CC}"/>
              </a:ext>
            </a:extLst>
          </p:cNvPr>
          <p:cNvSpPr>
            <a:spLocks noChangeAspect="1"/>
          </p:cNvSpPr>
          <p:nvPr/>
        </p:nvSpPr>
        <p:spPr>
          <a:xfrm>
            <a:off x="249257" y="2688459"/>
            <a:ext cx="1246858" cy="1246858"/>
          </a:xfrm>
          <a:prstGeom prst="ellipse">
            <a:avLst/>
          </a:prstGeom>
          <a:solidFill>
            <a:schemeClr val="accent1">
              <a:lumMod val="40000"/>
              <a:lumOff val="6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t>Body Image Issues</a:t>
            </a:r>
          </a:p>
        </p:txBody>
      </p:sp>
      <p:cxnSp>
        <p:nvCxnSpPr>
          <p:cNvPr id="6" name="Straight Connector 5">
            <a:extLst>
              <a:ext uri="{FF2B5EF4-FFF2-40B4-BE49-F238E27FC236}">
                <a16:creationId xmlns:a16="http://schemas.microsoft.com/office/drawing/2014/main" id="{FD2CDEBB-CAF2-4127-94D9-397CFE4742C2}"/>
              </a:ext>
            </a:extLst>
          </p:cNvPr>
          <p:cNvCxnSpPr/>
          <p:nvPr/>
        </p:nvCxnSpPr>
        <p:spPr>
          <a:xfrm>
            <a:off x="444500" y="861146"/>
            <a:ext cx="1737360" cy="0"/>
          </a:xfrm>
          <a:prstGeom prst="line">
            <a:avLst/>
          </a:prstGeom>
          <a:ln w="38100">
            <a:solidFill>
              <a:srgbClr val="FF9900"/>
            </a:solidFill>
          </a:ln>
        </p:spPr>
        <p:style>
          <a:lnRef idx="3">
            <a:schemeClr val="accent1"/>
          </a:lnRef>
          <a:fillRef idx="0">
            <a:schemeClr val="accent1"/>
          </a:fillRef>
          <a:effectRef idx="2">
            <a:schemeClr val="accent1"/>
          </a:effectRef>
          <a:fontRef idx="minor">
            <a:schemeClr val="tx1"/>
          </a:fontRef>
        </p:style>
      </p:cxnSp>
      <p:sp>
        <p:nvSpPr>
          <p:cNvPr id="41" name="Oval 40" descr="oval shape">
            <a:extLst>
              <a:ext uri="{FF2B5EF4-FFF2-40B4-BE49-F238E27FC236}">
                <a16:creationId xmlns:a16="http://schemas.microsoft.com/office/drawing/2014/main" id="{E16FCD3D-5193-45A7-A57D-C86CEACA1DE8}"/>
              </a:ext>
            </a:extLst>
          </p:cNvPr>
          <p:cNvSpPr>
            <a:spLocks noChangeAspect="1"/>
          </p:cNvSpPr>
          <p:nvPr/>
        </p:nvSpPr>
        <p:spPr>
          <a:xfrm>
            <a:off x="7813499" y="201396"/>
            <a:ext cx="1245201" cy="1183996"/>
          </a:xfrm>
          <a:prstGeom prst="ellipse">
            <a:avLst/>
          </a:prstGeom>
          <a:solidFill>
            <a:schemeClr val="tx2">
              <a:lumMod val="60000"/>
              <a:lumOff val="4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t>Peer Pressure</a:t>
            </a:r>
          </a:p>
        </p:txBody>
      </p:sp>
      <p:sp>
        <p:nvSpPr>
          <p:cNvPr id="44" name="Oval 43" descr="oval shape">
            <a:extLst>
              <a:ext uri="{FF2B5EF4-FFF2-40B4-BE49-F238E27FC236}">
                <a16:creationId xmlns:a16="http://schemas.microsoft.com/office/drawing/2014/main" id="{21F37273-8525-414C-81CB-DEDD15571193}"/>
              </a:ext>
            </a:extLst>
          </p:cNvPr>
          <p:cNvSpPr>
            <a:spLocks noChangeAspect="1"/>
          </p:cNvSpPr>
          <p:nvPr/>
        </p:nvSpPr>
        <p:spPr>
          <a:xfrm>
            <a:off x="9423244" y="83607"/>
            <a:ext cx="1291253" cy="1227784"/>
          </a:xfrm>
          <a:prstGeom prst="ellipse">
            <a:avLst/>
          </a:prstGeom>
          <a:solidFill>
            <a:schemeClr val="bg2">
              <a:lumMod val="7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t>Dating Violence</a:t>
            </a:r>
          </a:p>
        </p:txBody>
      </p:sp>
      <p:sp>
        <p:nvSpPr>
          <p:cNvPr id="45" name="Oval 44" descr="oval shape">
            <a:extLst>
              <a:ext uri="{FF2B5EF4-FFF2-40B4-BE49-F238E27FC236}">
                <a16:creationId xmlns:a16="http://schemas.microsoft.com/office/drawing/2014/main" id="{E382F13F-F6F1-4657-B8ED-A50240A7E7F7}"/>
              </a:ext>
            </a:extLst>
          </p:cNvPr>
          <p:cNvSpPr>
            <a:spLocks noChangeAspect="1"/>
          </p:cNvSpPr>
          <p:nvPr/>
        </p:nvSpPr>
        <p:spPr>
          <a:xfrm>
            <a:off x="10319304" y="5129594"/>
            <a:ext cx="1237193" cy="1176381"/>
          </a:xfrm>
          <a:prstGeom prst="ellipse">
            <a:avLst/>
          </a:prstGeom>
          <a:solidFill>
            <a:schemeClr val="bg2">
              <a:lumMod val="7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Suicide</a:t>
            </a:r>
          </a:p>
        </p:txBody>
      </p:sp>
      <p:sp>
        <p:nvSpPr>
          <p:cNvPr id="47" name="Oval 46" descr="oval shape">
            <a:extLst>
              <a:ext uri="{FF2B5EF4-FFF2-40B4-BE49-F238E27FC236}">
                <a16:creationId xmlns:a16="http://schemas.microsoft.com/office/drawing/2014/main" id="{75977C41-0ACF-480F-98E6-912DD8F563C0}"/>
              </a:ext>
            </a:extLst>
          </p:cNvPr>
          <p:cNvSpPr>
            <a:spLocks noChangeAspect="1"/>
          </p:cNvSpPr>
          <p:nvPr/>
        </p:nvSpPr>
        <p:spPr>
          <a:xfrm>
            <a:off x="108627" y="4786966"/>
            <a:ext cx="1270327" cy="1207887"/>
          </a:xfrm>
          <a:prstGeom prst="ellipse">
            <a:avLst/>
          </a:prstGeom>
          <a:solidFill>
            <a:schemeClr val="accent1">
              <a:lumMod val="7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Self Harm</a:t>
            </a:r>
          </a:p>
        </p:txBody>
      </p:sp>
      <p:sp>
        <p:nvSpPr>
          <p:cNvPr id="53" name="Oval 52" descr="oval shape">
            <a:extLst>
              <a:ext uri="{FF2B5EF4-FFF2-40B4-BE49-F238E27FC236}">
                <a16:creationId xmlns:a16="http://schemas.microsoft.com/office/drawing/2014/main" id="{BA9C794A-19BD-4EBA-8FCA-B8DE87186417}"/>
              </a:ext>
            </a:extLst>
          </p:cNvPr>
          <p:cNvSpPr>
            <a:spLocks noChangeAspect="1"/>
          </p:cNvSpPr>
          <p:nvPr/>
        </p:nvSpPr>
        <p:spPr>
          <a:xfrm>
            <a:off x="2406252" y="277910"/>
            <a:ext cx="1144864" cy="1144864"/>
          </a:xfrm>
          <a:prstGeom prst="ellipse">
            <a:avLst/>
          </a:prstGeom>
          <a:solidFill>
            <a:schemeClr val="bg2">
              <a:lumMod val="5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schemeClr val="bg1"/>
                </a:solidFill>
              </a:rPr>
              <a:t>Slavery</a:t>
            </a:r>
          </a:p>
        </p:txBody>
      </p:sp>
      <p:sp>
        <p:nvSpPr>
          <p:cNvPr id="42" name="Oval 41" descr="oval shape">
            <a:extLst>
              <a:ext uri="{FF2B5EF4-FFF2-40B4-BE49-F238E27FC236}">
                <a16:creationId xmlns:a16="http://schemas.microsoft.com/office/drawing/2014/main" id="{D2A28A9F-1242-4F29-8B95-9CBC941A87EB}"/>
              </a:ext>
            </a:extLst>
          </p:cNvPr>
          <p:cNvSpPr>
            <a:spLocks noChangeAspect="1"/>
          </p:cNvSpPr>
          <p:nvPr/>
        </p:nvSpPr>
        <p:spPr>
          <a:xfrm>
            <a:off x="3221636" y="5838067"/>
            <a:ext cx="894316" cy="894316"/>
          </a:xfrm>
          <a:prstGeom prst="ellipse">
            <a:avLst/>
          </a:prstGeom>
          <a:solidFill>
            <a:schemeClr val="accent2">
              <a:lumMod val="5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t>Sex Acts</a:t>
            </a:r>
          </a:p>
        </p:txBody>
      </p:sp>
      <p:sp>
        <p:nvSpPr>
          <p:cNvPr id="3" name="Oval 2" descr="oval shape">
            <a:extLst>
              <a:ext uri="{FF2B5EF4-FFF2-40B4-BE49-F238E27FC236}">
                <a16:creationId xmlns:a16="http://schemas.microsoft.com/office/drawing/2014/main" id="{A31DE1A3-2484-74C6-F816-D1A27859DBBA}"/>
              </a:ext>
            </a:extLst>
          </p:cNvPr>
          <p:cNvSpPr>
            <a:spLocks noChangeAspect="1"/>
          </p:cNvSpPr>
          <p:nvPr/>
        </p:nvSpPr>
        <p:spPr>
          <a:xfrm>
            <a:off x="1738236" y="2836009"/>
            <a:ext cx="968608" cy="968608"/>
          </a:xfrm>
          <a:prstGeom prst="ellipse">
            <a:avLst/>
          </a:prstGeom>
          <a:solidFill>
            <a:schemeClr val="bg2">
              <a:lumMod val="9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t>Cults</a:t>
            </a:r>
          </a:p>
        </p:txBody>
      </p:sp>
    </p:spTree>
    <p:extLst>
      <p:ext uri="{BB962C8B-B14F-4D97-AF65-F5344CB8AC3E}">
        <p14:creationId xmlns:p14="http://schemas.microsoft.com/office/powerpoint/2010/main" val="35699057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4106" name="Rectangle 76">
            <a:extLst>
              <a:ext uri="{FF2B5EF4-FFF2-40B4-BE49-F238E27FC236}">
                <a16:creationId xmlns:a16="http://schemas.microsoft.com/office/drawing/2014/main" id="{7BEFDA1A-2A01-4C29-A5D0-AE6F050D07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4" name="Picture 8" descr="See the source image">
            <a:extLst>
              <a:ext uri="{FF2B5EF4-FFF2-40B4-BE49-F238E27FC236}">
                <a16:creationId xmlns:a16="http://schemas.microsoft.com/office/drawing/2014/main" id="{1B115667-5506-4701-8918-926AF7F9349A}"/>
              </a:ext>
            </a:extLst>
          </p:cNvPr>
          <p:cNvPicPr>
            <a:picLocks noChangeAspect="1" noChangeArrowheads="1"/>
          </p:cNvPicPr>
          <p:nvPr/>
        </p:nvPicPr>
        <p:blipFill rotWithShape="1">
          <a:blip r:embed="rId3">
            <a:duotone>
              <a:schemeClr val="bg2">
                <a:shade val="45000"/>
                <a:satMod val="135000"/>
              </a:schemeClr>
              <a:prstClr val="white"/>
            </a:duotone>
            <a:alphaModFix amt="50000"/>
            <a:extLst>
              <a:ext uri="{28A0092B-C50C-407E-A947-70E740481C1C}">
                <a14:useLocalDpi xmlns:a14="http://schemas.microsoft.com/office/drawing/2010/main" val="0"/>
              </a:ext>
            </a:extLst>
          </a:blip>
          <a:srcRect l="1126" r="9987"/>
          <a:stretch/>
        </p:blipFill>
        <p:spPr bwMode="auto">
          <a:xfrm>
            <a:off x="-838199" y="10"/>
            <a:ext cx="13030200" cy="6857990"/>
          </a:xfrm>
          <a:prstGeom prst="rect">
            <a:avLst/>
          </a:prstGeom>
          <a:noFill/>
          <a:effectLst>
            <a:outerShdw blurRad="50800" dist="50800" dir="5400000" algn="ctr" rotWithShape="0">
              <a:schemeClr val="accent1">
                <a:lumMod val="40000"/>
                <a:lumOff val="60000"/>
              </a:schemeClr>
            </a:outerShdw>
            <a:softEdge rad="0"/>
          </a:effectLst>
        </p:spPr>
      </p:pic>
      <p:cxnSp>
        <p:nvCxnSpPr>
          <p:cNvPr id="79" name="Straight Connector 78">
            <a:extLst>
              <a:ext uri="{FF2B5EF4-FFF2-40B4-BE49-F238E27FC236}">
                <a16:creationId xmlns:a16="http://schemas.microsoft.com/office/drawing/2014/main" id="{17FD20E5-30AF-47B9-9256-2E8E904CBBC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a:extLst>
              <a:ext uri="{FF2B5EF4-FFF2-40B4-BE49-F238E27FC236}">
                <a16:creationId xmlns:a16="http://schemas.microsoft.com/office/drawing/2014/main" id="{150BE0F1-7C71-4579-9763-16F5F7C8AABE}"/>
              </a:ext>
            </a:extLst>
          </p:cNvPr>
          <p:cNvSpPr>
            <a:spLocks noGrp="1"/>
          </p:cNvSpPr>
          <p:nvPr>
            <p:ph type="title"/>
          </p:nvPr>
        </p:nvSpPr>
        <p:spPr>
          <a:xfrm>
            <a:off x="1451579" y="1188016"/>
            <a:ext cx="9603275" cy="583634"/>
          </a:xfrm>
        </p:spPr>
        <p:txBody>
          <a:bodyPr>
            <a:normAutofit/>
          </a:bodyPr>
          <a:lstStyle/>
          <a:p>
            <a:pPr algn="ctr"/>
            <a:r>
              <a:rPr lang="en-US" dirty="0"/>
              <a:t>Talk to kids about their activities</a:t>
            </a:r>
          </a:p>
        </p:txBody>
      </p:sp>
      <p:sp>
        <p:nvSpPr>
          <p:cNvPr id="8" name="Slide Number Placeholder 7">
            <a:extLst>
              <a:ext uri="{FF2B5EF4-FFF2-40B4-BE49-F238E27FC236}">
                <a16:creationId xmlns:a16="http://schemas.microsoft.com/office/drawing/2014/main" id="{6BCE8DFA-DBD5-4AAA-99FE-020A18D62FB3}"/>
              </a:ext>
            </a:extLst>
          </p:cNvPr>
          <p:cNvSpPr>
            <a:spLocks noGrp="1"/>
          </p:cNvSpPr>
          <p:nvPr>
            <p:ph type="sldNum" sz="quarter" idx="12"/>
          </p:nvPr>
        </p:nvSpPr>
        <p:spPr>
          <a:xfrm>
            <a:off x="480060" y="798973"/>
            <a:ext cx="811019" cy="503578"/>
          </a:xfrm>
        </p:spPr>
        <p:txBody>
          <a:bodyPr>
            <a:normAutofit/>
          </a:bodyPr>
          <a:lstStyle/>
          <a:p>
            <a:pPr>
              <a:lnSpc>
                <a:spcPct val="90000"/>
              </a:lnSpc>
              <a:spcAft>
                <a:spcPts val="600"/>
              </a:spcAft>
            </a:pPr>
            <a:fld id="{6D22F896-40B5-4ADD-8801-0D06FADFA095}" type="slidenum">
              <a:rPr lang="en-US" smtClean="0"/>
              <a:pPr>
                <a:lnSpc>
                  <a:spcPct val="90000"/>
                </a:lnSpc>
                <a:spcAft>
                  <a:spcPts val="600"/>
                </a:spcAft>
              </a:pPr>
              <a:t>8</a:t>
            </a:fld>
            <a:endParaRPr lang="en-US"/>
          </a:p>
        </p:txBody>
      </p:sp>
      <p:sp>
        <p:nvSpPr>
          <p:cNvPr id="81" name="Rectangle 80">
            <a:extLst>
              <a:ext uri="{FF2B5EF4-FFF2-40B4-BE49-F238E27FC236}">
                <a16:creationId xmlns:a16="http://schemas.microsoft.com/office/drawing/2014/main" id="{279D3810-B86F-4009-84EC-DE0FEABD6F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FB94856-FBFB-4AB8-96EC-C05950E16807}"/>
              </a:ext>
            </a:extLst>
          </p:cNvPr>
          <p:cNvSpPr>
            <a:spLocks noGrp="1"/>
          </p:cNvSpPr>
          <p:nvPr>
            <p:ph idx="1"/>
          </p:nvPr>
        </p:nvSpPr>
        <p:spPr>
          <a:xfrm>
            <a:off x="1451579" y="2094914"/>
            <a:ext cx="9603275" cy="3821253"/>
          </a:xfrm>
          <a:noFill/>
        </p:spPr>
        <p:txBody>
          <a:bodyPr>
            <a:normAutofit/>
          </a:bodyPr>
          <a:lstStyle/>
          <a:p>
            <a:pPr algn="ctr">
              <a:lnSpc>
                <a:spcPct val="110000"/>
              </a:lnSpc>
              <a:spcBef>
                <a:spcPct val="0"/>
              </a:spcBef>
              <a:spcAft>
                <a:spcPts val="600"/>
              </a:spcAft>
              <a:buClr>
                <a:srgbClr val="FF9900"/>
              </a:buClr>
            </a:pPr>
            <a:r>
              <a:rPr lang="en-US" dirty="0"/>
              <a:t>Ask Early,  Ask Often and Normalize Supervision.</a:t>
            </a:r>
          </a:p>
          <a:p>
            <a:pPr lvl="1" algn="ctr">
              <a:lnSpc>
                <a:spcPct val="110000"/>
              </a:lnSpc>
              <a:spcBef>
                <a:spcPct val="0"/>
              </a:spcBef>
              <a:spcAft>
                <a:spcPts val="600"/>
              </a:spcAft>
              <a:buClr>
                <a:schemeClr val="tx2">
                  <a:lumMod val="60000"/>
                  <a:lumOff val="40000"/>
                </a:schemeClr>
              </a:buClr>
            </a:pPr>
            <a:endParaRPr lang="en-US" sz="1400" dirty="0"/>
          </a:p>
          <a:p>
            <a:pPr lvl="1" algn="ctr">
              <a:lnSpc>
                <a:spcPct val="110000"/>
              </a:lnSpc>
              <a:spcBef>
                <a:spcPct val="0"/>
              </a:spcBef>
              <a:spcAft>
                <a:spcPts val="600"/>
              </a:spcAft>
              <a:buClr>
                <a:schemeClr val="tx2">
                  <a:lumMod val="60000"/>
                  <a:lumOff val="40000"/>
                </a:schemeClr>
              </a:buClr>
            </a:pPr>
            <a:r>
              <a:rPr lang="en-US" sz="1600" dirty="0"/>
              <a:t>What app/site/game are you on?</a:t>
            </a:r>
          </a:p>
          <a:p>
            <a:pPr lvl="1" algn="ctr">
              <a:lnSpc>
                <a:spcPct val="110000"/>
              </a:lnSpc>
              <a:spcBef>
                <a:spcPct val="0"/>
              </a:spcBef>
              <a:spcAft>
                <a:spcPts val="600"/>
              </a:spcAft>
              <a:buClr>
                <a:schemeClr val="tx2">
                  <a:lumMod val="60000"/>
                  <a:lumOff val="40000"/>
                </a:schemeClr>
              </a:buClr>
            </a:pPr>
            <a:r>
              <a:rPr lang="en-US" sz="1600" dirty="0"/>
              <a:t>What level are you on?  What’s this character do?</a:t>
            </a:r>
          </a:p>
          <a:p>
            <a:pPr lvl="1" algn="ctr">
              <a:lnSpc>
                <a:spcPct val="110000"/>
              </a:lnSpc>
              <a:spcBef>
                <a:spcPct val="0"/>
              </a:spcBef>
              <a:spcAft>
                <a:spcPts val="600"/>
              </a:spcAft>
              <a:buClr>
                <a:schemeClr val="tx2">
                  <a:lumMod val="60000"/>
                  <a:lumOff val="40000"/>
                </a:schemeClr>
              </a:buClr>
            </a:pPr>
            <a:r>
              <a:rPr lang="en-US" sz="1600" dirty="0"/>
              <a:t>Who do</a:t>
            </a:r>
            <a:r>
              <a:rPr lang="en-US" sz="1600" baseline="0" dirty="0"/>
              <a:t> you follow/message/chat with?</a:t>
            </a:r>
          </a:p>
          <a:p>
            <a:pPr lvl="1" algn="ctr">
              <a:lnSpc>
                <a:spcPct val="110000"/>
              </a:lnSpc>
              <a:spcBef>
                <a:spcPct val="0"/>
              </a:spcBef>
              <a:spcAft>
                <a:spcPts val="600"/>
              </a:spcAft>
              <a:buClr>
                <a:schemeClr val="tx2">
                  <a:lumMod val="60000"/>
                  <a:lumOff val="40000"/>
                </a:schemeClr>
              </a:buClr>
            </a:pPr>
            <a:r>
              <a:rPr lang="en-US" sz="1600" baseline="0" dirty="0"/>
              <a:t>What else do you talk about?</a:t>
            </a:r>
            <a:endParaRPr lang="en-US" sz="1600" dirty="0"/>
          </a:p>
          <a:p>
            <a:pPr lvl="1" algn="ctr">
              <a:lnSpc>
                <a:spcPct val="110000"/>
              </a:lnSpc>
              <a:spcBef>
                <a:spcPct val="0"/>
              </a:spcBef>
              <a:spcAft>
                <a:spcPts val="600"/>
              </a:spcAft>
              <a:buClr>
                <a:schemeClr val="tx2">
                  <a:lumMod val="60000"/>
                  <a:lumOff val="40000"/>
                </a:schemeClr>
              </a:buClr>
            </a:pPr>
            <a:r>
              <a:rPr lang="en-US" sz="1600" dirty="0"/>
              <a:t>What if a stranger contacts you?</a:t>
            </a:r>
          </a:p>
          <a:p>
            <a:pPr lvl="1" algn="ctr">
              <a:lnSpc>
                <a:spcPct val="110000"/>
              </a:lnSpc>
              <a:spcBef>
                <a:spcPct val="0"/>
              </a:spcBef>
              <a:spcAft>
                <a:spcPts val="600"/>
              </a:spcAft>
              <a:buClr>
                <a:schemeClr val="tx2">
                  <a:lumMod val="60000"/>
                  <a:lumOff val="40000"/>
                </a:schemeClr>
              </a:buClr>
            </a:pPr>
            <a:r>
              <a:rPr lang="en-US" sz="1600" dirty="0"/>
              <a:t>What if someone makes you uncomfortable?</a:t>
            </a:r>
          </a:p>
          <a:p>
            <a:pPr lvl="1" algn="ctr">
              <a:lnSpc>
                <a:spcPct val="110000"/>
              </a:lnSpc>
              <a:spcBef>
                <a:spcPct val="0"/>
              </a:spcBef>
              <a:spcAft>
                <a:spcPts val="600"/>
              </a:spcAft>
              <a:buClr>
                <a:srgbClr val="FF9900"/>
              </a:buClr>
            </a:pPr>
            <a:endParaRPr lang="en-US" sz="1400" dirty="0"/>
          </a:p>
          <a:p>
            <a:pPr algn="ctr">
              <a:lnSpc>
                <a:spcPct val="110000"/>
              </a:lnSpc>
              <a:spcBef>
                <a:spcPct val="0"/>
              </a:spcBef>
              <a:spcAft>
                <a:spcPts val="600"/>
              </a:spcAft>
              <a:buClr>
                <a:srgbClr val="FF9900"/>
              </a:buClr>
            </a:pPr>
            <a:r>
              <a:rPr lang="en-US" dirty="0"/>
              <a:t>Ensure They Know It’s About Their Safety!</a:t>
            </a:r>
          </a:p>
          <a:p>
            <a:pPr marL="0" indent="0">
              <a:lnSpc>
                <a:spcPct val="110000"/>
              </a:lnSpc>
              <a:spcBef>
                <a:spcPct val="0"/>
              </a:spcBef>
              <a:spcAft>
                <a:spcPts val="600"/>
              </a:spcAft>
              <a:buNone/>
            </a:pPr>
            <a:endParaRPr lang="en-US" sz="1400" dirty="0"/>
          </a:p>
          <a:p>
            <a:pPr marL="457200" lvl="1" indent="0">
              <a:lnSpc>
                <a:spcPct val="110000"/>
              </a:lnSpc>
              <a:spcBef>
                <a:spcPct val="0"/>
              </a:spcBef>
              <a:spcAft>
                <a:spcPts val="600"/>
              </a:spcAft>
              <a:buNone/>
            </a:pPr>
            <a:endParaRPr lang="en-US" sz="1400" baseline="0" dirty="0"/>
          </a:p>
        </p:txBody>
      </p:sp>
      <p:pic>
        <p:nvPicPr>
          <p:cNvPr id="83" name="Picture 82">
            <a:extLst>
              <a:ext uri="{FF2B5EF4-FFF2-40B4-BE49-F238E27FC236}">
                <a16:creationId xmlns:a16="http://schemas.microsoft.com/office/drawing/2014/main" id="{C33612A4-0B77-4479-B2AA-F178599550A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85" name="Straight Connector 84">
            <a:extLst>
              <a:ext uri="{FF2B5EF4-FFF2-40B4-BE49-F238E27FC236}">
                <a16:creationId xmlns:a16="http://schemas.microsoft.com/office/drawing/2014/main" id="{078A367A-3E83-4B48-A0F7-43FBE33328F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0307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down)">
                                      <p:cBhvr>
                                        <p:cTn id="19" dur="500"/>
                                        <p:tgtEl>
                                          <p:spTgt spid="3">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 calcmode="lin" valueType="num">
                                      <p:cBhvr>
                                        <p:cTn id="24"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5"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1000"/>
                                        <p:tgtEl>
                                          <p:spTgt spid="3">
                                            <p:txEl>
                                              <p:pRg st="6" end="6"/>
                                            </p:txEl>
                                          </p:spTgt>
                                        </p:tgtEl>
                                      </p:cBhvr>
                                    </p:animEffect>
                                    <p:anim calcmode="lin" valueType="num">
                                      <p:cBhvr>
                                        <p:cTn id="3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wipe(down)">
                                      <p:cBhvr>
                                        <p:cTn id="3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100000">
              <a:srgbClr val="FF9900"/>
            </a:gs>
            <a:gs pos="0">
              <a:schemeClr val="bg2">
                <a:tint val="94000"/>
                <a:satMod val="80000"/>
                <a:lumMod val="106000"/>
              </a:schemeClr>
            </a:gs>
            <a:gs pos="80000">
              <a:schemeClr val="bg2">
                <a:shade val="80000"/>
              </a:schemeClr>
            </a:gs>
          </a:gsLst>
          <a:lin ang="2700000" scaled="1"/>
          <a:tileRect/>
        </a:gra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E9475A3-ACC8-4A99-9CCD-9A7215E80DAC}"/>
              </a:ext>
            </a:extLst>
          </p:cNvPr>
          <p:cNvSpPr>
            <a:spLocks noGrp="1"/>
          </p:cNvSpPr>
          <p:nvPr>
            <p:ph type="sldNum" sz="quarter" idx="12"/>
          </p:nvPr>
        </p:nvSpPr>
        <p:spPr>
          <a:xfrm>
            <a:off x="73816" y="6279459"/>
            <a:ext cx="811019" cy="503578"/>
          </a:xfrm>
        </p:spPr>
        <p:txBody>
          <a:bodyPr/>
          <a:lstStyle/>
          <a:p>
            <a:fld id="{6D22F896-40B5-4ADD-8801-0D06FADFA095}" type="slidenum">
              <a:rPr lang="en-US" smtClean="0"/>
              <a:t>9</a:t>
            </a:fld>
            <a:endParaRPr lang="en-US" dirty="0"/>
          </a:p>
        </p:txBody>
      </p:sp>
      <p:cxnSp>
        <p:nvCxnSpPr>
          <p:cNvPr id="3" name="Straight Connector 2">
            <a:extLst>
              <a:ext uri="{FF2B5EF4-FFF2-40B4-BE49-F238E27FC236}">
                <a16:creationId xmlns:a16="http://schemas.microsoft.com/office/drawing/2014/main" id="{40E5E5B8-CBFE-4CC1-BC40-12288A75843E}"/>
              </a:ext>
              <a:ext uri="{C183D7F6-B498-43B3-948B-1728B52AA6E4}">
                <adec:decorative xmlns:adec="http://schemas.microsoft.com/office/drawing/2017/decorative" val="1"/>
              </a:ext>
            </a:extLst>
          </p:cNvPr>
          <p:cNvCxnSpPr>
            <a:cxnSpLocks/>
          </p:cNvCxnSpPr>
          <p:nvPr/>
        </p:nvCxnSpPr>
        <p:spPr>
          <a:xfrm>
            <a:off x="6096000" y="1887311"/>
            <a:ext cx="0" cy="78377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00E06966-E3C1-446B-927E-A5D77A056726}"/>
              </a:ext>
              <a:ext uri="{C183D7F6-B498-43B3-948B-1728B52AA6E4}">
                <adec:decorative xmlns:adec="http://schemas.microsoft.com/office/drawing/2017/decorative" val="1"/>
              </a:ext>
            </a:extLst>
          </p:cNvPr>
          <p:cNvCxnSpPr>
            <a:stCxn id="13" idx="6"/>
            <a:endCxn id="26" idx="2"/>
          </p:cNvCxnSpPr>
          <p:nvPr/>
        </p:nvCxnSpPr>
        <p:spPr>
          <a:xfrm>
            <a:off x="2387163" y="2671832"/>
            <a:ext cx="7426744"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 name="Oval 4">
            <a:extLst>
              <a:ext uri="{FF2B5EF4-FFF2-40B4-BE49-F238E27FC236}">
                <a16:creationId xmlns:a16="http://schemas.microsoft.com/office/drawing/2014/main" id="{84CB0139-1585-4777-9658-31BDE82B317B}"/>
              </a:ext>
            </a:extLst>
          </p:cNvPr>
          <p:cNvSpPr/>
          <p:nvPr/>
        </p:nvSpPr>
        <p:spPr>
          <a:xfrm>
            <a:off x="5410200" y="584318"/>
            <a:ext cx="1371600" cy="1371600"/>
          </a:xfrm>
          <a:prstGeom prst="ellipse">
            <a:avLst/>
          </a:prstGeom>
          <a:solidFill>
            <a:srgbClr val="FF9900"/>
          </a:solidFill>
          <a:ln w="114300"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5" tIns="5715" rIns="5715" bIns="54011" numCol="1" spcCol="1270" anchor="ctr" anchorCtr="0">
            <a:noAutofit/>
            <a:flatTx/>
          </a:bodyPr>
          <a:lstStyle/>
          <a:p>
            <a:pPr algn="ctr" defTabSz="400050">
              <a:lnSpc>
                <a:spcPct val="90000"/>
              </a:lnSpc>
              <a:spcBef>
                <a:spcPct val="0"/>
              </a:spcBef>
              <a:spcAft>
                <a:spcPct val="35000"/>
              </a:spcAft>
            </a:pPr>
            <a:endParaRPr lang="en-US" sz="1000" dirty="0">
              <a:solidFill>
                <a:schemeClr val="tx1">
                  <a:lumMod val="65000"/>
                  <a:lumOff val="35000"/>
                </a:schemeClr>
              </a:solidFill>
            </a:endParaRPr>
          </a:p>
        </p:txBody>
      </p:sp>
      <p:cxnSp>
        <p:nvCxnSpPr>
          <p:cNvPr id="6" name="Straight Connector 5">
            <a:extLst>
              <a:ext uri="{FF2B5EF4-FFF2-40B4-BE49-F238E27FC236}">
                <a16:creationId xmlns:a16="http://schemas.microsoft.com/office/drawing/2014/main" id="{5F025FD0-C317-48C7-807A-FCCC6794AB93}"/>
              </a:ext>
              <a:ext uri="{C183D7F6-B498-43B3-948B-1728B52AA6E4}">
                <adec:decorative xmlns:adec="http://schemas.microsoft.com/office/drawing/2017/decorative" val="1"/>
              </a:ext>
            </a:extLst>
          </p:cNvPr>
          <p:cNvCxnSpPr>
            <a:cxnSpLocks/>
            <a:stCxn id="7" idx="4"/>
          </p:cNvCxnSpPr>
          <p:nvPr/>
        </p:nvCxnSpPr>
        <p:spPr>
          <a:xfrm>
            <a:off x="5220701" y="3357632"/>
            <a:ext cx="82221" cy="247030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720164FA-CEEE-45C4-8DBB-42EC1C67687A}"/>
              </a:ext>
            </a:extLst>
          </p:cNvPr>
          <p:cNvSpPr/>
          <p:nvPr/>
        </p:nvSpPr>
        <p:spPr>
          <a:xfrm>
            <a:off x="4534901" y="1986032"/>
            <a:ext cx="1371600" cy="1371600"/>
          </a:xfrm>
          <a:prstGeom prst="ellipse">
            <a:avLst/>
          </a:prstGeom>
          <a:solidFill>
            <a:srgbClr val="2340CF"/>
          </a:solidFill>
          <a:ln w="76200"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5" tIns="5715" rIns="5715" bIns="54011" numCol="1" spcCol="1270" anchor="ctr" anchorCtr="0">
            <a:noAutofit/>
            <a:flatTx/>
          </a:bodyPr>
          <a:lstStyle/>
          <a:p>
            <a:pPr algn="ctr" defTabSz="400050">
              <a:lnSpc>
                <a:spcPct val="90000"/>
              </a:lnSpc>
              <a:spcBef>
                <a:spcPct val="0"/>
              </a:spcBef>
              <a:spcAft>
                <a:spcPct val="35000"/>
              </a:spcAft>
            </a:pPr>
            <a:r>
              <a:rPr lang="en-US" sz="1200" b="1" dirty="0">
                <a:solidFill>
                  <a:schemeClr val="bg1"/>
                </a:solidFill>
              </a:rPr>
              <a:t>Family</a:t>
            </a:r>
            <a:endParaRPr lang="en-US" sz="1000" dirty="0">
              <a:solidFill>
                <a:schemeClr val="bg1"/>
              </a:solidFill>
            </a:endParaRPr>
          </a:p>
        </p:txBody>
      </p:sp>
      <p:sp>
        <p:nvSpPr>
          <p:cNvPr id="8" name="Oval 7">
            <a:extLst>
              <a:ext uri="{FF2B5EF4-FFF2-40B4-BE49-F238E27FC236}">
                <a16:creationId xmlns:a16="http://schemas.microsoft.com/office/drawing/2014/main" id="{C7AF3D15-70EC-44A3-98C3-BC68A528C560}"/>
              </a:ext>
            </a:extLst>
          </p:cNvPr>
          <p:cNvSpPr/>
          <p:nvPr/>
        </p:nvSpPr>
        <p:spPr>
          <a:xfrm>
            <a:off x="4773366" y="5483617"/>
            <a:ext cx="1005840" cy="1005840"/>
          </a:xfrm>
          <a:prstGeom prst="ellipse">
            <a:avLst/>
          </a:prstGeom>
          <a:solidFill>
            <a:srgbClr val="2340CF"/>
          </a:solidFill>
          <a:ln w="44450"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5" tIns="5715" rIns="5715" bIns="54011" numCol="1" spcCol="1270" anchor="ctr" anchorCtr="0">
            <a:noAutofit/>
            <a:flatTx/>
          </a:bodyPr>
          <a:lstStyle/>
          <a:p>
            <a:pPr algn="ctr" defTabSz="400050">
              <a:lnSpc>
                <a:spcPct val="90000"/>
              </a:lnSpc>
              <a:spcBef>
                <a:spcPct val="0"/>
              </a:spcBef>
              <a:spcAft>
                <a:spcPct val="35000"/>
              </a:spcAft>
            </a:pPr>
            <a:r>
              <a:rPr lang="en-US" sz="1050" b="1" dirty="0">
                <a:solidFill>
                  <a:schemeClr val="bg1"/>
                </a:solidFill>
              </a:rPr>
              <a:t>Pet Names</a:t>
            </a:r>
            <a:endParaRPr lang="en-US" sz="900" dirty="0">
              <a:solidFill>
                <a:schemeClr val="bg1"/>
              </a:solidFill>
            </a:endParaRPr>
          </a:p>
        </p:txBody>
      </p:sp>
      <p:cxnSp>
        <p:nvCxnSpPr>
          <p:cNvPr id="9" name="Straight Connector 8">
            <a:extLst>
              <a:ext uri="{FF2B5EF4-FFF2-40B4-BE49-F238E27FC236}">
                <a16:creationId xmlns:a16="http://schemas.microsoft.com/office/drawing/2014/main" id="{52042FBE-0146-4545-A3CA-90A8ADF3CEEE}"/>
              </a:ext>
              <a:ext uri="{C183D7F6-B498-43B3-948B-1728B52AA6E4}">
                <adec:decorative xmlns:adec="http://schemas.microsoft.com/office/drawing/2017/decorative" val="1"/>
              </a:ext>
            </a:extLst>
          </p:cNvPr>
          <p:cNvCxnSpPr>
            <a:stCxn id="10" idx="4"/>
          </p:cNvCxnSpPr>
          <p:nvPr/>
        </p:nvCxnSpPr>
        <p:spPr>
          <a:xfrm flipH="1">
            <a:off x="3467471" y="3387002"/>
            <a:ext cx="17882" cy="826564"/>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A00558FE-3FA0-4284-B0F0-C89C8FACB620}"/>
              </a:ext>
            </a:extLst>
          </p:cNvPr>
          <p:cNvSpPr/>
          <p:nvPr/>
        </p:nvSpPr>
        <p:spPr>
          <a:xfrm>
            <a:off x="2799553" y="2015402"/>
            <a:ext cx="1371600" cy="1371600"/>
          </a:xfrm>
          <a:prstGeom prst="ellipse">
            <a:avLst/>
          </a:prstGeom>
          <a:solidFill>
            <a:schemeClr val="accent1">
              <a:lumMod val="40000"/>
              <a:lumOff val="60000"/>
            </a:schemeClr>
          </a:solidFill>
          <a:ln w="76200"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5" tIns="5715" rIns="5715" bIns="54011" numCol="1" spcCol="1270" anchor="ctr" anchorCtr="0">
            <a:noAutofit/>
            <a:flatTx/>
          </a:bodyPr>
          <a:lstStyle/>
          <a:p>
            <a:pPr algn="ctr" defTabSz="400050">
              <a:lnSpc>
                <a:spcPct val="90000"/>
              </a:lnSpc>
              <a:spcBef>
                <a:spcPct val="0"/>
              </a:spcBef>
              <a:spcAft>
                <a:spcPct val="35000"/>
              </a:spcAft>
            </a:pPr>
            <a:r>
              <a:rPr lang="en-US" sz="1200" b="1" dirty="0">
                <a:solidFill>
                  <a:schemeClr val="bg1"/>
                </a:solidFill>
              </a:rPr>
              <a:t>Location</a:t>
            </a:r>
          </a:p>
          <a:p>
            <a:pPr algn="ctr" defTabSz="400050">
              <a:lnSpc>
                <a:spcPct val="90000"/>
              </a:lnSpc>
              <a:spcBef>
                <a:spcPct val="0"/>
              </a:spcBef>
              <a:spcAft>
                <a:spcPct val="35000"/>
              </a:spcAft>
            </a:pPr>
            <a:r>
              <a:rPr lang="en-US" sz="1200" b="1" dirty="0">
                <a:solidFill>
                  <a:schemeClr val="bg1"/>
                </a:solidFill>
              </a:rPr>
              <a:t>(Geotagging)</a:t>
            </a:r>
            <a:endParaRPr lang="en-US" sz="1000" dirty="0">
              <a:solidFill>
                <a:schemeClr val="bg1"/>
              </a:solidFill>
            </a:endParaRPr>
          </a:p>
        </p:txBody>
      </p:sp>
      <p:sp>
        <p:nvSpPr>
          <p:cNvPr id="11" name="Oval 10">
            <a:extLst>
              <a:ext uri="{FF2B5EF4-FFF2-40B4-BE49-F238E27FC236}">
                <a16:creationId xmlns:a16="http://schemas.microsoft.com/office/drawing/2014/main" id="{F85A4094-4B8F-4735-87F3-5BD298EBA726}"/>
              </a:ext>
            </a:extLst>
          </p:cNvPr>
          <p:cNvSpPr/>
          <p:nvPr/>
        </p:nvSpPr>
        <p:spPr>
          <a:xfrm>
            <a:off x="3001654" y="3412062"/>
            <a:ext cx="1005840" cy="1005840"/>
          </a:xfrm>
          <a:prstGeom prst="ellipse">
            <a:avLst/>
          </a:prstGeom>
          <a:solidFill>
            <a:srgbClr val="99CCFF"/>
          </a:solidFill>
          <a:ln w="44450"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5" tIns="5715" rIns="5715" bIns="54011" numCol="1" spcCol="1270" anchor="ctr" anchorCtr="0">
            <a:noAutofit/>
            <a:flatTx/>
          </a:bodyPr>
          <a:lstStyle/>
          <a:p>
            <a:pPr algn="ctr" defTabSz="400050">
              <a:lnSpc>
                <a:spcPct val="90000"/>
              </a:lnSpc>
              <a:spcBef>
                <a:spcPct val="0"/>
              </a:spcBef>
              <a:spcAft>
                <a:spcPct val="35000"/>
              </a:spcAft>
            </a:pPr>
            <a:r>
              <a:rPr lang="en-US" sz="1050" b="1" dirty="0">
                <a:solidFill>
                  <a:schemeClr val="bg1"/>
                </a:solidFill>
              </a:rPr>
              <a:t>Device GPS</a:t>
            </a:r>
            <a:endParaRPr lang="en-US" sz="900" dirty="0">
              <a:solidFill>
                <a:schemeClr val="bg1"/>
              </a:solidFill>
            </a:endParaRPr>
          </a:p>
        </p:txBody>
      </p:sp>
      <p:cxnSp>
        <p:nvCxnSpPr>
          <p:cNvPr id="12" name="Straight Connector 11">
            <a:extLst>
              <a:ext uri="{FF2B5EF4-FFF2-40B4-BE49-F238E27FC236}">
                <a16:creationId xmlns:a16="http://schemas.microsoft.com/office/drawing/2014/main" id="{6614A8E1-2F49-4073-80DE-64E31DD7688C}"/>
              </a:ext>
              <a:ext uri="{C183D7F6-B498-43B3-948B-1728B52AA6E4}">
                <adec:decorative xmlns:adec="http://schemas.microsoft.com/office/drawing/2017/decorative" val="1"/>
              </a:ext>
            </a:extLst>
          </p:cNvPr>
          <p:cNvCxnSpPr>
            <a:stCxn id="13" idx="4"/>
          </p:cNvCxnSpPr>
          <p:nvPr/>
        </p:nvCxnSpPr>
        <p:spPr>
          <a:xfrm flipH="1">
            <a:off x="1687283" y="3357632"/>
            <a:ext cx="14080" cy="247030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0869E73D-823F-4D12-93B3-A3C6309D11F0}"/>
              </a:ext>
            </a:extLst>
          </p:cNvPr>
          <p:cNvSpPr/>
          <p:nvPr/>
        </p:nvSpPr>
        <p:spPr>
          <a:xfrm>
            <a:off x="1015563" y="1986032"/>
            <a:ext cx="1371600" cy="1371600"/>
          </a:xfrm>
          <a:prstGeom prst="ellipse">
            <a:avLst/>
          </a:prstGeom>
          <a:solidFill>
            <a:schemeClr val="accent2">
              <a:lumMod val="40000"/>
              <a:lumOff val="60000"/>
            </a:schemeClr>
          </a:solidFill>
          <a:ln w="76200"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5" tIns="5715" rIns="5715" bIns="54011" numCol="1" spcCol="1270" anchor="ctr" anchorCtr="0">
            <a:noAutofit/>
            <a:flatTx/>
          </a:bodyPr>
          <a:lstStyle/>
          <a:p>
            <a:pPr algn="ctr" defTabSz="400050">
              <a:lnSpc>
                <a:spcPct val="90000"/>
              </a:lnSpc>
              <a:spcBef>
                <a:spcPct val="0"/>
              </a:spcBef>
              <a:spcAft>
                <a:spcPct val="35000"/>
              </a:spcAft>
            </a:pPr>
            <a:r>
              <a:rPr lang="en-US" sz="1200" b="1" dirty="0">
                <a:solidFill>
                  <a:schemeClr val="tx1"/>
                </a:solidFill>
              </a:rPr>
              <a:t>  </a:t>
            </a:r>
            <a:r>
              <a:rPr lang="en-US" sz="1200" b="1" dirty="0">
                <a:solidFill>
                  <a:schemeClr val="bg1"/>
                </a:solidFill>
              </a:rPr>
              <a:t>Real Life</a:t>
            </a:r>
            <a:r>
              <a:rPr lang="en-US" sz="1200" b="1" dirty="0">
                <a:solidFill>
                  <a:schemeClr val="tx1"/>
                </a:solidFill>
              </a:rPr>
              <a:t>	</a:t>
            </a:r>
            <a:endParaRPr lang="en-US" sz="1000" dirty="0">
              <a:solidFill>
                <a:schemeClr val="tx2">
                  <a:lumMod val="50000"/>
                </a:schemeClr>
              </a:solidFill>
            </a:endParaRPr>
          </a:p>
        </p:txBody>
      </p:sp>
      <p:sp>
        <p:nvSpPr>
          <p:cNvPr id="14" name="Oval 13">
            <a:extLst>
              <a:ext uri="{FF2B5EF4-FFF2-40B4-BE49-F238E27FC236}">
                <a16:creationId xmlns:a16="http://schemas.microsoft.com/office/drawing/2014/main" id="{96C26322-45E9-4ACD-9918-8B0FF6E4047B}"/>
              </a:ext>
            </a:extLst>
          </p:cNvPr>
          <p:cNvSpPr/>
          <p:nvPr/>
        </p:nvSpPr>
        <p:spPr>
          <a:xfrm>
            <a:off x="1201584" y="3412062"/>
            <a:ext cx="1005840" cy="1005840"/>
          </a:xfrm>
          <a:prstGeom prst="ellipse">
            <a:avLst/>
          </a:prstGeom>
          <a:solidFill>
            <a:schemeClr val="accent2">
              <a:lumMod val="40000"/>
              <a:lumOff val="60000"/>
            </a:schemeClr>
          </a:solidFill>
          <a:ln w="44450"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5" tIns="5715" rIns="5715" bIns="54011" numCol="1" spcCol="1270" anchor="ctr" anchorCtr="0">
            <a:noAutofit/>
            <a:flatTx/>
          </a:bodyPr>
          <a:lstStyle/>
          <a:p>
            <a:pPr algn="ctr" defTabSz="400050">
              <a:lnSpc>
                <a:spcPct val="90000"/>
              </a:lnSpc>
              <a:spcBef>
                <a:spcPct val="0"/>
              </a:spcBef>
              <a:spcAft>
                <a:spcPct val="35000"/>
              </a:spcAft>
            </a:pPr>
            <a:r>
              <a:rPr lang="en-US" sz="1050" b="1" dirty="0">
                <a:solidFill>
                  <a:schemeClr val="bg1"/>
                </a:solidFill>
              </a:rPr>
              <a:t>Name/</a:t>
            </a:r>
            <a:r>
              <a:rPr lang="en-US" sz="1050" b="1" dirty="0" err="1">
                <a:solidFill>
                  <a:schemeClr val="bg1"/>
                </a:solidFill>
              </a:rPr>
              <a:t>AgeDOB</a:t>
            </a:r>
            <a:endParaRPr lang="en-US" sz="900" dirty="0">
              <a:solidFill>
                <a:schemeClr val="bg1"/>
              </a:solidFill>
            </a:endParaRPr>
          </a:p>
        </p:txBody>
      </p:sp>
      <p:sp>
        <p:nvSpPr>
          <p:cNvPr id="15" name="Oval 14">
            <a:extLst>
              <a:ext uri="{FF2B5EF4-FFF2-40B4-BE49-F238E27FC236}">
                <a16:creationId xmlns:a16="http://schemas.microsoft.com/office/drawing/2014/main" id="{722EC29D-D5AC-4BE7-B438-3AAD451A0A65}"/>
              </a:ext>
            </a:extLst>
          </p:cNvPr>
          <p:cNvSpPr/>
          <p:nvPr/>
        </p:nvSpPr>
        <p:spPr>
          <a:xfrm>
            <a:off x="1201584" y="5480662"/>
            <a:ext cx="1005840" cy="1005840"/>
          </a:xfrm>
          <a:prstGeom prst="ellipse">
            <a:avLst/>
          </a:prstGeom>
          <a:solidFill>
            <a:schemeClr val="accent2">
              <a:lumMod val="40000"/>
              <a:lumOff val="60000"/>
            </a:schemeClr>
          </a:solidFill>
          <a:ln w="44450"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5" tIns="5715" rIns="5715" bIns="54011" numCol="1" spcCol="1270" anchor="ctr" anchorCtr="0">
            <a:noAutofit/>
            <a:flatTx/>
          </a:bodyPr>
          <a:lstStyle/>
          <a:p>
            <a:pPr algn="ctr" defTabSz="400050">
              <a:lnSpc>
                <a:spcPct val="90000"/>
              </a:lnSpc>
              <a:spcBef>
                <a:spcPct val="0"/>
              </a:spcBef>
              <a:spcAft>
                <a:spcPct val="35000"/>
              </a:spcAft>
            </a:pPr>
            <a:r>
              <a:rPr lang="en-US" sz="1050" b="1" dirty="0">
                <a:solidFill>
                  <a:schemeClr val="bg1"/>
                </a:solidFill>
              </a:rPr>
              <a:t>School/</a:t>
            </a:r>
          </a:p>
          <a:p>
            <a:pPr algn="ctr" defTabSz="400050">
              <a:lnSpc>
                <a:spcPct val="90000"/>
              </a:lnSpc>
              <a:spcBef>
                <a:spcPct val="0"/>
              </a:spcBef>
              <a:spcAft>
                <a:spcPct val="35000"/>
              </a:spcAft>
            </a:pPr>
            <a:r>
              <a:rPr lang="en-US" sz="1050" b="1" dirty="0">
                <a:solidFill>
                  <a:schemeClr val="bg1"/>
                </a:solidFill>
              </a:rPr>
              <a:t>Mascot</a:t>
            </a:r>
            <a:endParaRPr lang="en-US" sz="900" dirty="0">
              <a:solidFill>
                <a:schemeClr val="bg1"/>
              </a:solidFill>
            </a:endParaRPr>
          </a:p>
        </p:txBody>
      </p:sp>
      <p:sp>
        <p:nvSpPr>
          <p:cNvPr id="16" name="Oval 15">
            <a:extLst>
              <a:ext uri="{FF2B5EF4-FFF2-40B4-BE49-F238E27FC236}">
                <a16:creationId xmlns:a16="http://schemas.microsoft.com/office/drawing/2014/main" id="{8F1668CA-614D-431E-A0D8-F054F0F5BFED}"/>
              </a:ext>
            </a:extLst>
          </p:cNvPr>
          <p:cNvSpPr/>
          <p:nvPr/>
        </p:nvSpPr>
        <p:spPr>
          <a:xfrm>
            <a:off x="1201584" y="4441142"/>
            <a:ext cx="1005840" cy="1005840"/>
          </a:xfrm>
          <a:prstGeom prst="ellipse">
            <a:avLst/>
          </a:prstGeom>
          <a:solidFill>
            <a:schemeClr val="accent2">
              <a:lumMod val="40000"/>
              <a:lumOff val="60000"/>
            </a:schemeClr>
          </a:solidFill>
          <a:ln w="44450"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5" tIns="5715" rIns="5715" bIns="54011" numCol="1" spcCol="1270" anchor="ctr" anchorCtr="0">
            <a:noAutofit/>
            <a:flatTx/>
          </a:bodyPr>
          <a:lstStyle/>
          <a:p>
            <a:pPr algn="ctr" defTabSz="400050">
              <a:lnSpc>
                <a:spcPct val="90000"/>
              </a:lnSpc>
              <a:spcBef>
                <a:spcPct val="0"/>
              </a:spcBef>
              <a:spcAft>
                <a:spcPct val="35000"/>
              </a:spcAft>
            </a:pPr>
            <a:r>
              <a:rPr lang="en-US" sz="1050" b="1" dirty="0">
                <a:solidFill>
                  <a:schemeClr val="bg1"/>
                </a:solidFill>
              </a:rPr>
              <a:t>Phone Number</a:t>
            </a:r>
            <a:endParaRPr lang="en-US" sz="900" dirty="0">
              <a:solidFill>
                <a:schemeClr val="bg1"/>
              </a:solidFill>
            </a:endParaRPr>
          </a:p>
        </p:txBody>
      </p:sp>
      <p:cxnSp>
        <p:nvCxnSpPr>
          <p:cNvPr id="17" name="Straight Connector 16">
            <a:extLst>
              <a:ext uri="{FF2B5EF4-FFF2-40B4-BE49-F238E27FC236}">
                <a16:creationId xmlns:a16="http://schemas.microsoft.com/office/drawing/2014/main" id="{97D73307-A79A-4908-AE9F-E4CF675AE0BA}"/>
              </a:ext>
              <a:ext uri="{C183D7F6-B498-43B3-948B-1728B52AA6E4}">
                <adec:decorative xmlns:adec="http://schemas.microsoft.com/office/drawing/2017/decorative" val="1"/>
              </a:ext>
            </a:extLst>
          </p:cNvPr>
          <p:cNvCxnSpPr>
            <a:cxnSpLocks/>
          </p:cNvCxnSpPr>
          <p:nvPr/>
        </p:nvCxnSpPr>
        <p:spPr>
          <a:xfrm>
            <a:off x="6980370" y="2568042"/>
            <a:ext cx="22689" cy="3506725"/>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D08F6002-5E4A-4EDF-A9DF-7A0C141E420F}"/>
              </a:ext>
            </a:extLst>
          </p:cNvPr>
          <p:cNvSpPr/>
          <p:nvPr/>
        </p:nvSpPr>
        <p:spPr>
          <a:xfrm>
            <a:off x="6294570" y="1986032"/>
            <a:ext cx="1371600" cy="1371600"/>
          </a:xfrm>
          <a:prstGeom prst="ellipse">
            <a:avLst/>
          </a:prstGeom>
          <a:solidFill>
            <a:schemeClr val="accent1">
              <a:lumMod val="50000"/>
            </a:schemeClr>
          </a:solidFill>
          <a:ln w="76200"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5" tIns="5715" rIns="5715" bIns="54011" numCol="1" spcCol="1270" anchor="ctr" anchorCtr="0">
            <a:noAutofit/>
            <a:flatTx/>
          </a:bodyPr>
          <a:lstStyle/>
          <a:p>
            <a:pPr algn="ctr" defTabSz="400050">
              <a:lnSpc>
                <a:spcPct val="90000"/>
              </a:lnSpc>
              <a:spcBef>
                <a:spcPct val="0"/>
              </a:spcBef>
              <a:spcAft>
                <a:spcPct val="35000"/>
              </a:spcAft>
            </a:pPr>
            <a:r>
              <a:rPr lang="en-US" sz="1200" b="1" dirty="0">
                <a:solidFill>
                  <a:schemeClr val="bg1"/>
                </a:solidFill>
              </a:rPr>
              <a:t>Orientation</a:t>
            </a:r>
            <a:endParaRPr lang="en-US" sz="1000" dirty="0">
              <a:solidFill>
                <a:schemeClr val="bg1"/>
              </a:solidFill>
            </a:endParaRPr>
          </a:p>
        </p:txBody>
      </p:sp>
      <p:sp>
        <p:nvSpPr>
          <p:cNvPr id="19" name="Oval 18">
            <a:extLst>
              <a:ext uri="{FF2B5EF4-FFF2-40B4-BE49-F238E27FC236}">
                <a16:creationId xmlns:a16="http://schemas.microsoft.com/office/drawing/2014/main" id="{C79F27BD-B971-4578-A0DE-0C4D0E252C89}"/>
              </a:ext>
            </a:extLst>
          </p:cNvPr>
          <p:cNvSpPr/>
          <p:nvPr/>
        </p:nvSpPr>
        <p:spPr>
          <a:xfrm>
            <a:off x="6468879" y="3412062"/>
            <a:ext cx="1005840" cy="1005840"/>
          </a:xfrm>
          <a:prstGeom prst="ellipse">
            <a:avLst/>
          </a:prstGeom>
          <a:solidFill>
            <a:schemeClr val="tx2">
              <a:lumMod val="75000"/>
            </a:schemeClr>
          </a:solidFill>
          <a:ln w="44450"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5" tIns="5715" rIns="5715" bIns="54011" numCol="1" spcCol="1270" anchor="ctr" anchorCtr="0">
            <a:noAutofit/>
            <a:flatTx/>
          </a:bodyPr>
          <a:lstStyle/>
          <a:p>
            <a:pPr algn="ctr" defTabSz="400050">
              <a:lnSpc>
                <a:spcPct val="90000"/>
              </a:lnSpc>
              <a:spcBef>
                <a:spcPct val="0"/>
              </a:spcBef>
              <a:spcAft>
                <a:spcPct val="35000"/>
              </a:spcAft>
            </a:pPr>
            <a:r>
              <a:rPr lang="en-US" sz="1050" b="1" dirty="0">
                <a:solidFill>
                  <a:schemeClr val="bg1"/>
                </a:solidFill>
              </a:rPr>
              <a:t>LGBTQIA+</a:t>
            </a:r>
            <a:endParaRPr lang="en-US" sz="900" dirty="0">
              <a:solidFill>
                <a:schemeClr val="bg1"/>
              </a:solidFill>
            </a:endParaRPr>
          </a:p>
        </p:txBody>
      </p:sp>
      <p:sp>
        <p:nvSpPr>
          <p:cNvPr id="20" name="Oval 19">
            <a:extLst>
              <a:ext uri="{FF2B5EF4-FFF2-40B4-BE49-F238E27FC236}">
                <a16:creationId xmlns:a16="http://schemas.microsoft.com/office/drawing/2014/main" id="{F86BFA9C-392D-413E-84AB-4E45E7F3D74B}"/>
              </a:ext>
            </a:extLst>
          </p:cNvPr>
          <p:cNvSpPr/>
          <p:nvPr/>
        </p:nvSpPr>
        <p:spPr>
          <a:xfrm>
            <a:off x="6491410" y="4474822"/>
            <a:ext cx="1005840" cy="1005840"/>
          </a:xfrm>
          <a:prstGeom prst="ellipse">
            <a:avLst/>
          </a:prstGeom>
          <a:solidFill>
            <a:schemeClr val="bg2">
              <a:lumMod val="25000"/>
            </a:schemeClr>
          </a:solidFill>
          <a:ln w="44450"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5" tIns="5715" rIns="5715" bIns="54011" numCol="1" spcCol="1270" anchor="ctr" anchorCtr="0">
            <a:noAutofit/>
            <a:flatTx/>
          </a:bodyPr>
          <a:lstStyle/>
          <a:p>
            <a:pPr algn="ctr" defTabSz="400050">
              <a:lnSpc>
                <a:spcPct val="90000"/>
              </a:lnSpc>
              <a:spcBef>
                <a:spcPct val="0"/>
              </a:spcBef>
              <a:spcAft>
                <a:spcPct val="35000"/>
              </a:spcAft>
            </a:pPr>
            <a:r>
              <a:rPr lang="en-US" sz="1050" b="1" dirty="0">
                <a:solidFill>
                  <a:schemeClr val="bg1"/>
                </a:solidFill>
              </a:rPr>
              <a:t>Religious</a:t>
            </a:r>
          </a:p>
          <a:p>
            <a:pPr algn="ctr" defTabSz="400050">
              <a:lnSpc>
                <a:spcPct val="90000"/>
              </a:lnSpc>
              <a:spcBef>
                <a:spcPct val="0"/>
              </a:spcBef>
              <a:spcAft>
                <a:spcPct val="35000"/>
              </a:spcAft>
            </a:pPr>
            <a:r>
              <a:rPr lang="en-US" sz="1050" b="1" dirty="0">
                <a:solidFill>
                  <a:schemeClr val="bg1"/>
                </a:solidFill>
              </a:rPr>
              <a:t>Beliefs</a:t>
            </a:r>
            <a:endParaRPr lang="en-US" sz="900" dirty="0">
              <a:solidFill>
                <a:schemeClr val="bg1"/>
              </a:solidFill>
            </a:endParaRPr>
          </a:p>
        </p:txBody>
      </p:sp>
      <p:cxnSp>
        <p:nvCxnSpPr>
          <p:cNvPr id="21" name="Straight Connector 20">
            <a:extLst>
              <a:ext uri="{FF2B5EF4-FFF2-40B4-BE49-F238E27FC236}">
                <a16:creationId xmlns:a16="http://schemas.microsoft.com/office/drawing/2014/main" id="{326491F8-1B57-4DDE-9CA8-3FE73BD52DD9}"/>
              </a:ext>
              <a:ext uri="{C183D7F6-B498-43B3-948B-1728B52AA6E4}">
                <adec:decorative xmlns:adec="http://schemas.microsoft.com/office/drawing/2017/decorative" val="1"/>
              </a:ext>
            </a:extLst>
          </p:cNvPr>
          <p:cNvCxnSpPr>
            <a:cxnSpLocks/>
          </p:cNvCxnSpPr>
          <p:nvPr/>
        </p:nvCxnSpPr>
        <p:spPr>
          <a:xfrm>
            <a:off x="8729798" y="2791375"/>
            <a:ext cx="81958" cy="3380825"/>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2" name="Oval 21">
            <a:extLst>
              <a:ext uri="{FF2B5EF4-FFF2-40B4-BE49-F238E27FC236}">
                <a16:creationId xmlns:a16="http://schemas.microsoft.com/office/drawing/2014/main" id="{C4DAF37A-F259-46BC-AA4A-196F8363BE41}"/>
              </a:ext>
            </a:extLst>
          </p:cNvPr>
          <p:cNvSpPr/>
          <p:nvPr/>
        </p:nvSpPr>
        <p:spPr>
          <a:xfrm>
            <a:off x="8054239" y="1986032"/>
            <a:ext cx="1371600" cy="1371600"/>
          </a:xfrm>
          <a:prstGeom prst="ellipse">
            <a:avLst/>
          </a:prstGeom>
          <a:solidFill>
            <a:schemeClr val="accent1">
              <a:lumMod val="40000"/>
              <a:lumOff val="60000"/>
            </a:schemeClr>
          </a:solidFill>
          <a:ln w="76200"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5" tIns="5715" rIns="5715" bIns="54011" numCol="1" spcCol="1270" anchor="ctr" anchorCtr="0">
            <a:noAutofit/>
            <a:flatTx/>
          </a:bodyPr>
          <a:lstStyle/>
          <a:p>
            <a:pPr algn="ctr" defTabSz="400050">
              <a:lnSpc>
                <a:spcPct val="90000"/>
              </a:lnSpc>
              <a:spcBef>
                <a:spcPct val="0"/>
              </a:spcBef>
              <a:spcAft>
                <a:spcPct val="35000"/>
              </a:spcAft>
            </a:pPr>
            <a:r>
              <a:rPr lang="en-US" sz="1200" b="1" dirty="0">
                <a:solidFill>
                  <a:schemeClr val="bg1"/>
                </a:solidFill>
              </a:rPr>
              <a:t>   Bullying	</a:t>
            </a:r>
            <a:endParaRPr lang="en-US" sz="1000" dirty="0">
              <a:solidFill>
                <a:schemeClr val="bg1"/>
              </a:solidFill>
            </a:endParaRPr>
          </a:p>
        </p:txBody>
      </p:sp>
      <p:sp>
        <p:nvSpPr>
          <p:cNvPr id="23" name="Oval 22">
            <a:extLst>
              <a:ext uri="{FF2B5EF4-FFF2-40B4-BE49-F238E27FC236}">
                <a16:creationId xmlns:a16="http://schemas.microsoft.com/office/drawing/2014/main" id="{40BFAA50-D900-4D57-AF77-456FE61531F4}"/>
              </a:ext>
            </a:extLst>
          </p:cNvPr>
          <p:cNvSpPr/>
          <p:nvPr/>
        </p:nvSpPr>
        <p:spPr>
          <a:xfrm>
            <a:off x="8237119" y="3412062"/>
            <a:ext cx="1005840" cy="1005840"/>
          </a:xfrm>
          <a:prstGeom prst="ellipse">
            <a:avLst/>
          </a:prstGeom>
          <a:solidFill>
            <a:srgbClr val="99CCFF"/>
          </a:solidFill>
          <a:ln w="44450"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5" tIns="5715" rIns="5715" bIns="54011" numCol="1" spcCol="1270" anchor="ctr" anchorCtr="0">
            <a:noAutofit/>
            <a:flatTx/>
          </a:bodyPr>
          <a:lstStyle/>
          <a:p>
            <a:pPr algn="ctr" defTabSz="400050">
              <a:lnSpc>
                <a:spcPct val="90000"/>
              </a:lnSpc>
              <a:spcBef>
                <a:spcPct val="0"/>
              </a:spcBef>
              <a:spcAft>
                <a:spcPct val="35000"/>
              </a:spcAft>
            </a:pPr>
            <a:r>
              <a:rPr lang="en-US" sz="1050" b="1" dirty="0">
                <a:solidFill>
                  <a:schemeClr val="bg1"/>
                </a:solidFill>
              </a:rPr>
              <a:t>Hate Speech</a:t>
            </a:r>
            <a:endParaRPr lang="en-US" sz="900" dirty="0">
              <a:solidFill>
                <a:schemeClr val="bg1"/>
              </a:solidFill>
            </a:endParaRPr>
          </a:p>
        </p:txBody>
      </p:sp>
      <p:sp>
        <p:nvSpPr>
          <p:cNvPr id="24" name="Oval 23">
            <a:extLst>
              <a:ext uri="{FF2B5EF4-FFF2-40B4-BE49-F238E27FC236}">
                <a16:creationId xmlns:a16="http://schemas.microsoft.com/office/drawing/2014/main" id="{4CCF0F8C-B001-4B5D-9466-87C13CFBE1B0}"/>
              </a:ext>
            </a:extLst>
          </p:cNvPr>
          <p:cNvSpPr/>
          <p:nvPr/>
        </p:nvSpPr>
        <p:spPr>
          <a:xfrm>
            <a:off x="8235341" y="4472332"/>
            <a:ext cx="1005840" cy="1005840"/>
          </a:xfrm>
          <a:prstGeom prst="ellipse">
            <a:avLst/>
          </a:prstGeom>
          <a:solidFill>
            <a:srgbClr val="99CCFF"/>
          </a:solidFill>
          <a:ln w="44450"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5" tIns="5715" rIns="5715" bIns="54011" numCol="1" spcCol="1270" anchor="ctr" anchorCtr="0">
            <a:noAutofit/>
            <a:flatTx/>
          </a:bodyPr>
          <a:lstStyle/>
          <a:p>
            <a:pPr algn="ctr" defTabSz="400050">
              <a:lnSpc>
                <a:spcPct val="90000"/>
              </a:lnSpc>
              <a:spcBef>
                <a:spcPct val="0"/>
              </a:spcBef>
              <a:spcAft>
                <a:spcPct val="35000"/>
              </a:spcAft>
            </a:pPr>
            <a:r>
              <a:rPr lang="en-US" sz="1100" b="1" dirty="0">
                <a:solidFill>
                  <a:schemeClr val="bg1"/>
                </a:solidFill>
              </a:rPr>
              <a:t>Threats</a:t>
            </a:r>
            <a:endParaRPr lang="en-US" sz="900" dirty="0">
              <a:solidFill>
                <a:schemeClr val="bg1"/>
              </a:solidFill>
            </a:endParaRPr>
          </a:p>
        </p:txBody>
      </p:sp>
      <p:cxnSp>
        <p:nvCxnSpPr>
          <p:cNvPr id="25" name="Straight Connector 24">
            <a:extLst>
              <a:ext uri="{FF2B5EF4-FFF2-40B4-BE49-F238E27FC236}">
                <a16:creationId xmlns:a16="http://schemas.microsoft.com/office/drawing/2014/main" id="{83C0AD0A-CE1A-463F-BBB3-F523E2E9F8B9}"/>
              </a:ext>
              <a:ext uri="{C183D7F6-B498-43B3-948B-1728B52AA6E4}">
                <adec:decorative xmlns:adec="http://schemas.microsoft.com/office/drawing/2017/decorative" val="1"/>
              </a:ext>
            </a:extLst>
          </p:cNvPr>
          <p:cNvCxnSpPr>
            <a:cxnSpLocks/>
          </p:cNvCxnSpPr>
          <p:nvPr/>
        </p:nvCxnSpPr>
        <p:spPr>
          <a:xfrm flipH="1">
            <a:off x="10538387" y="3302253"/>
            <a:ext cx="14080" cy="247030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5A79A4EB-7371-4432-9844-93D9EE327B7C}"/>
              </a:ext>
            </a:extLst>
          </p:cNvPr>
          <p:cNvSpPr/>
          <p:nvPr/>
        </p:nvSpPr>
        <p:spPr>
          <a:xfrm>
            <a:off x="9813907" y="1986032"/>
            <a:ext cx="1371600" cy="1371600"/>
          </a:xfrm>
          <a:prstGeom prst="ellipse">
            <a:avLst/>
          </a:prstGeom>
          <a:solidFill>
            <a:schemeClr val="bg2">
              <a:lumMod val="75000"/>
            </a:schemeClr>
          </a:solidFill>
          <a:ln w="76200"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5" tIns="5715" rIns="5715" bIns="54011" numCol="1" spcCol="1270" anchor="ctr" anchorCtr="0">
            <a:noAutofit/>
            <a:flatTx/>
          </a:bodyPr>
          <a:lstStyle/>
          <a:p>
            <a:pPr algn="ctr" defTabSz="400050">
              <a:lnSpc>
                <a:spcPct val="90000"/>
              </a:lnSpc>
              <a:spcBef>
                <a:spcPct val="0"/>
              </a:spcBef>
              <a:spcAft>
                <a:spcPct val="35000"/>
              </a:spcAft>
            </a:pPr>
            <a:r>
              <a:rPr lang="en-US" sz="1200" b="1" dirty="0">
                <a:solidFill>
                  <a:schemeClr val="bg1"/>
                </a:solidFill>
              </a:rPr>
              <a:t>Explicit</a:t>
            </a:r>
            <a:endParaRPr lang="en-US" sz="800" dirty="0">
              <a:solidFill>
                <a:schemeClr val="bg1"/>
              </a:solidFill>
            </a:endParaRPr>
          </a:p>
        </p:txBody>
      </p:sp>
      <p:sp>
        <p:nvSpPr>
          <p:cNvPr id="27" name="Oval 26">
            <a:extLst>
              <a:ext uri="{FF2B5EF4-FFF2-40B4-BE49-F238E27FC236}">
                <a16:creationId xmlns:a16="http://schemas.microsoft.com/office/drawing/2014/main" id="{4F98A29D-6505-4647-8EAE-C5BCE2113361}"/>
              </a:ext>
            </a:extLst>
          </p:cNvPr>
          <p:cNvSpPr/>
          <p:nvPr/>
        </p:nvSpPr>
        <p:spPr>
          <a:xfrm>
            <a:off x="10036934" y="3412062"/>
            <a:ext cx="1005840" cy="1005840"/>
          </a:xfrm>
          <a:prstGeom prst="ellipse">
            <a:avLst/>
          </a:prstGeom>
          <a:solidFill>
            <a:schemeClr val="bg2">
              <a:lumMod val="75000"/>
            </a:schemeClr>
          </a:solidFill>
          <a:ln w="44450"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5" tIns="5715" rIns="5715" bIns="54011" numCol="1" spcCol="1270" anchor="ctr" anchorCtr="0">
            <a:noAutofit/>
            <a:flatTx/>
          </a:bodyPr>
          <a:lstStyle/>
          <a:p>
            <a:pPr algn="ctr" defTabSz="400050">
              <a:lnSpc>
                <a:spcPct val="90000"/>
              </a:lnSpc>
              <a:spcBef>
                <a:spcPct val="0"/>
              </a:spcBef>
              <a:spcAft>
                <a:spcPct val="35000"/>
              </a:spcAft>
            </a:pPr>
            <a:r>
              <a:rPr lang="en-US" sz="1050" b="1" dirty="0">
                <a:solidFill>
                  <a:schemeClr val="bg1"/>
                </a:solidFill>
              </a:rPr>
              <a:t>Porn or Sexual Acts</a:t>
            </a:r>
            <a:endParaRPr lang="en-US" sz="900" dirty="0">
              <a:solidFill>
                <a:schemeClr val="bg1"/>
              </a:solidFill>
            </a:endParaRPr>
          </a:p>
        </p:txBody>
      </p:sp>
      <p:sp>
        <p:nvSpPr>
          <p:cNvPr id="28" name="Oval 27">
            <a:extLst>
              <a:ext uri="{FF2B5EF4-FFF2-40B4-BE49-F238E27FC236}">
                <a16:creationId xmlns:a16="http://schemas.microsoft.com/office/drawing/2014/main" id="{CB95C4E5-B3A3-4E98-A3A2-DF8F9D18AE59}"/>
              </a:ext>
            </a:extLst>
          </p:cNvPr>
          <p:cNvSpPr/>
          <p:nvPr/>
        </p:nvSpPr>
        <p:spPr>
          <a:xfrm>
            <a:off x="10036934" y="5480662"/>
            <a:ext cx="1005840" cy="1005840"/>
          </a:xfrm>
          <a:prstGeom prst="ellipse">
            <a:avLst/>
          </a:prstGeom>
          <a:solidFill>
            <a:schemeClr val="bg2">
              <a:lumMod val="75000"/>
            </a:schemeClr>
          </a:solidFill>
          <a:ln w="44450"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5" tIns="5715" rIns="5715" bIns="54011" numCol="1" spcCol="1270" anchor="ctr" anchorCtr="0">
            <a:noAutofit/>
            <a:flatTx/>
          </a:bodyPr>
          <a:lstStyle/>
          <a:p>
            <a:pPr algn="ctr" defTabSz="400050">
              <a:lnSpc>
                <a:spcPct val="90000"/>
              </a:lnSpc>
              <a:spcBef>
                <a:spcPct val="0"/>
              </a:spcBef>
              <a:spcAft>
                <a:spcPct val="35000"/>
              </a:spcAft>
            </a:pPr>
            <a:r>
              <a:rPr lang="en-US" sz="1050" b="1" dirty="0">
                <a:solidFill>
                  <a:schemeClr val="bg1"/>
                </a:solidFill>
              </a:rPr>
              <a:t>Gang Activities</a:t>
            </a:r>
            <a:endParaRPr lang="en-US" sz="900" dirty="0">
              <a:solidFill>
                <a:schemeClr val="bg1"/>
              </a:solidFill>
            </a:endParaRPr>
          </a:p>
        </p:txBody>
      </p:sp>
      <p:sp>
        <p:nvSpPr>
          <p:cNvPr id="29" name="Oval 28">
            <a:extLst>
              <a:ext uri="{FF2B5EF4-FFF2-40B4-BE49-F238E27FC236}">
                <a16:creationId xmlns:a16="http://schemas.microsoft.com/office/drawing/2014/main" id="{07646B43-59C9-4F33-9382-3E9FD8540DB8}"/>
              </a:ext>
            </a:extLst>
          </p:cNvPr>
          <p:cNvSpPr/>
          <p:nvPr/>
        </p:nvSpPr>
        <p:spPr>
          <a:xfrm>
            <a:off x="10036934" y="4441142"/>
            <a:ext cx="1005840" cy="1005840"/>
          </a:xfrm>
          <a:prstGeom prst="ellipse">
            <a:avLst/>
          </a:prstGeom>
          <a:solidFill>
            <a:schemeClr val="bg2">
              <a:lumMod val="75000"/>
            </a:schemeClr>
          </a:solidFill>
          <a:ln w="44450"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5" tIns="5715" rIns="5715" bIns="54011" numCol="1" spcCol="1270" anchor="ctr" anchorCtr="0">
            <a:noAutofit/>
            <a:flatTx/>
          </a:bodyPr>
          <a:lstStyle/>
          <a:p>
            <a:pPr algn="ctr" defTabSz="400050">
              <a:lnSpc>
                <a:spcPct val="90000"/>
              </a:lnSpc>
              <a:spcBef>
                <a:spcPct val="0"/>
              </a:spcBef>
              <a:spcAft>
                <a:spcPct val="35000"/>
              </a:spcAft>
            </a:pPr>
            <a:r>
              <a:rPr lang="en-US" sz="1050" b="1" dirty="0">
                <a:solidFill>
                  <a:schemeClr val="bg1"/>
                </a:solidFill>
              </a:rPr>
              <a:t>Drugs or Alcohol</a:t>
            </a:r>
            <a:endParaRPr lang="en-US" sz="900" dirty="0">
              <a:solidFill>
                <a:schemeClr val="bg1"/>
              </a:solidFill>
            </a:endParaRPr>
          </a:p>
        </p:txBody>
      </p:sp>
      <p:sp>
        <p:nvSpPr>
          <p:cNvPr id="30" name="Title 3" descr="decorative element">
            <a:extLst>
              <a:ext uri="{FF2B5EF4-FFF2-40B4-BE49-F238E27FC236}">
                <a16:creationId xmlns:a16="http://schemas.microsoft.com/office/drawing/2014/main" id="{DCD1E970-44BC-40ED-A3D8-C5F0BE31B58F}"/>
              </a:ext>
            </a:extLst>
          </p:cNvPr>
          <p:cNvSpPr txBox="1">
            <a:spLocks/>
          </p:cNvSpPr>
          <p:nvPr/>
        </p:nvSpPr>
        <p:spPr>
          <a:xfrm>
            <a:off x="537111" y="792550"/>
            <a:ext cx="5238313" cy="853352"/>
          </a:xfrm>
          <a:prstGeom prst="rect">
            <a:avLst/>
          </a:prstGeom>
        </p:spPr>
        <p:txBody>
          <a:bodyPr lIns="91440">
            <a:no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US" dirty="0"/>
              <a:t>Things to never </a:t>
            </a:r>
          </a:p>
        </p:txBody>
      </p:sp>
      <p:pic>
        <p:nvPicPr>
          <p:cNvPr id="33" name="Graphic 32" descr="Work from home Wi-Fi outline">
            <a:extLst>
              <a:ext uri="{FF2B5EF4-FFF2-40B4-BE49-F238E27FC236}">
                <a16:creationId xmlns:a16="http://schemas.microsoft.com/office/drawing/2014/main" id="{62A53C11-EAE1-4ABB-870B-60AFC428405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638800" y="808640"/>
            <a:ext cx="914400" cy="914400"/>
          </a:xfrm>
          <a:prstGeom prst="rect">
            <a:avLst/>
          </a:prstGeom>
        </p:spPr>
      </p:pic>
      <p:sp>
        <p:nvSpPr>
          <p:cNvPr id="34" name="Oval 33">
            <a:extLst>
              <a:ext uri="{FF2B5EF4-FFF2-40B4-BE49-F238E27FC236}">
                <a16:creationId xmlns:a16="http://schemas.microsoft.com/office/drawing/2014/main" id="{E06D0075-1726-4E1B-AF2B-B036DDF22581}"/>
              </a:ext>
            </a:extLst>
          </p:cNvPr>
          <p:cNvSpPr/>
          <p:nvPr/>
        </p:nvSpPr>
        <p:spPr>
          <a:xfrm>
            <a:off x="3001654" y="4441142"/>
            <a:ext cx="1005840" cy="1005840"/>
          </a:xfrm>
          <a:prstGeom prst="ellipse">
            <a:avLst/>
          </a:prstGeom>
          <a:solidFill>
            <a:srgbClr val="99CCFF"/>
          </a:solidFill>
          <a:ln w="44450"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5" tIns="5715" rIns="5715" bIns="54011" numCol="1" spcCol="1270" anchor="ctr" anchorCtr="0">
            <a:noAutofit/>
            <a:flatTx/>
          </a:bodyPr>
          <a:lstStyle/>
          <a:p>
            <a:pPr algn="ctr" defTabSz="400050">
              <a:lnSpc>
                <a:spcPct val="90000"/>
              </a:lnSpc>
              <a:spcBef>
                <a:spcPct val="0"/>
              </a:spcBef>
              <a:spcAft>
                <a:spcPct val="35000"/>
              </a:spcAft>
            </a:pPr>
            <a:r>
              <a:rPr lang="en-US" sz="1050" b="1" dirty="0">
                <a:solidFill>
                  <a:schemeClr val="bg1"/>
                </a:solidFill>
              </a:rPr>
              <a:t>Check-in’s</a:t>
            </a:r>
            <a:endParaRPr lang="en-US" sz="900" dirty="0">
              <a:solidFill>
                <a:schemeClr val="bg1"/>
              </a:solidFill>
            </a:endParaRPr>
          </a:p>
        </p:txBody>
      </p:sp>
      <p:cxnSp>
        <p:nvCxnSpPr>
          <p:cNvPr id="36" name="Straight Connector 35">
            <a:extLst>
              <a:ext uri="{FF2B5EF4-FFF2-40B4-BE49-F238E27FC236}">
                <a16:creationId xmlns:a16="http://schemas.microsoft.com/office/drawing/2014/main" id="{CF4E334F-6232-4CA6-9896-5FDD355B364B}"/>
              </a:ext>
            </a:extLst>
          </p:cNvPr>
          <p:cNvCxnSpPr>
            <a:cxnSpLocks/>
            <a:endCxn id="34" idx="0"/>
          </p:cNvCxnSpPr>
          <p:nvPr/>
        </p:nvCxnSpPr>
        <p:spPr>
          <a:xfrm>
            <a:off x="3502619" y="4381427"/>
            <a:ext cx="1955" cy="5404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2" name="Oval 41">
            <a:extLst>
              <a:ext uri="{FF2B5EF4-FFF2-40B4-BE49-F238E27FC236}">
                <a16:creationId xmlns:a16="http://schemas.microsoft.com/office/drawing/2014/main" id="{261A2B79-C4A6-4990-8365-141BB208FDA8}"/>
              </a:ext>
            </a:extLst>
          </p:cNvPr>
          <p:cNvSpPr/>
          <p:nvPr/>
        </p:nvSpPr>
        <p:spPr>
          <a:xfrm>
            <a:off x="4742248" y="3387002"/>
            <a:ext cx="1005840" cy="1005840"/>
          </a:xfrm>
          <a:prstGeom prst="ellipse">
            <a:avLst/>
          </a:prstGeom>
          <a:solidFill>
            <a:srgbClr val="2340CF"/>
          </a:solidFill>
          <a:ln w="44450"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5" tIns="5715" rIns="5715" bIns="54011" numCol="1" spcCol="1270" anchor="ctr" anchorCtr="0">
            <a:noAutofit/>
            <a:flatTx/>
          </a:bodyPr>
          <a:lstStyle/>
          <a:p>
            <a:pPr algn="ctr" defTabSz="400050">
              <a:lnSpc>
                <a:spcPct val="90000"/>
              </a:lnSpc>
              <a:spcBef>
                <a:spcPct val="0"/>
              </a:spcBef>
              <a:spcAft>
                <a:spcPct val="35000"/>
              </a:spcAft>
            </a:pPr>
            <a:r>
              <a:rPr lang="en-US" sz="1050" b="1" dirty="0">
                <a:solidFill>
                  <a:schemeClr val="bg1"/>
                </a:solidFill>
              </a:rPr>
              <a:t>Relatives’</a:t>
            </a:r>
          </a:p>
          <a:p>
            <a:pPr algn="ctr" defTabSz="400050">
              <a:lnSpc>
                <a:spcPct val="90000"/>
              </a:lnSpc>
              <a:spcBef>
                <a:spcPct val="0"/>
              </a:spcBef>
              <a:spcAft>
                <a:spcPct val="35000"/>
              </a:spcAft>
            </a:pPr>
            <a:r>
              <a:rPr lang="en-US" sz="1050" b="1" dirty="0">
                <a:solidFill>
                  <a:schemeClr val="bg1"/>
                </a:solidFill>
              </a:rPr>
              <a:t>Names</a:t>
            </a:r>
            <a:endParaRPr lang="en-US" sz="900" dirty="0">
              <a:solidFill>
                <a:schemeClr val="bg1"/>
              </a:solidFill>
            </a:endParaRPr>
          </a:p>
        </p:txBody>
      </p:sp>
      <p:cxnSp>
        <p:nvCxnSpPr>
          <p:cNvPr id="59" name="Straight Connector 58">
            <a:extLst>
              <a:ext uri="{FF2B5EF4-FFF2-40B4-BE49-F238E27FC236}">
                <a16:creationId xmlns:a16="http://schemas.microsoft.com/office/drawing/2014/main" id="{5EE4DE97-A551-4B16-B69F-A39EA57D5DCA}"/>
              </a:ext>
            </a:extLst>
          </p:cNvPr>
          <p:cNvCxnSpPr>
            <a:cxnSpLocks/>
            <a:stCxn id="34" idx="4"/>
          </p:cNvCxnSpPr>
          <p:nvPr/>
        </p:nvCxnSpPr>
        <p:spPr>
          <a:xfrm flipH="1">
            <a:off x="3502620" y="5446982"/>
            <a:ext cx="1954" cy="2497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5" name="Oval 64">
            <a:extLst>
              <a:ext uri="{FF2B5EF4-FFF2-40B4-BE49-F238E27FC236}">
                <a16:creationId xmlns:a16="http://schemas.microsoft.com/office/drawing/2014/main" id="{3F63556D-DBCF-47D5-93EB-56BFDCC0FE62}"/>
              </a:ext>
            </a:extLst>
          </p:cNvPr>
          <p:cNvSpPr/>
          <p:nvPr/>
        </p:nvSpPr>
        <p:spPr>
          <a:xfrm>
            <a:off x="3018722" y="5484413"/>
            <a:ext cx="1005840" cy="1005840"/>
          </a:xfrm>
          <a:prstGeom prst="ellipse">
            <a:avLst/>
          </a:prstGeom>
          <a:solidFill>
            <a:srgbClr val="99CCFF"/>
          </a:solidFill>
          <a:ln w="44450"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5" tIns="5715" rIns="5715" bIns="54011" numCol="1" spcCol="1270" anchor="ctr" anchorCtr="0">
            <a:noAutofit/>
            <a:flatTx/>
          </a:bodyPr>
          <a:lstStyle/>
          <a:p>
            <a:pPr algn="ctr" defTabSz="400050">
              <a:lnSpc>
                <a:spcPct val="90000"/>
              </a:lnSpc>
              <a:spcBef>
                <a:spcPct val="0"/>
              </a:spcBef>
              <a:spcAft>
                <a:spcPct val="35000"/>
              </a:spcAft>
            </a:pPr>
            <a:r>
              <a:rPr lang="en-US" sz="1050" b="1" dirty="0">
                <a:solidFill>
                  <a:schemeClr val="bg1"/>
                </a:solidFill>
              </a:rPr>
              <a:t>Vacation Info</a:t>
            </a:r>
            <a:endParaRPr lang="en-US" sz="900" dirty="0">
              <a:solidFill>
                <a:schemeClr val="bg1"/>
              </a:solidFill>
            </a:endParaRPr>
          </a:p>
        </p:txBody>
      </p:sp>
      <p:sp>
        <p:nvSpPr>
          <p:cNvPr id="68" name="Oval 67">
            <a:extLst>
              <a:ext uri="{FF2B5EF4-FFF2-40B4-BE49-F238E27FC236}">
                <a16:creationId xmlns:a16="http://schemas.microsoft.com/office/drawing/2014/main" id="{35BFF308-E0E3-4969-A113-D0F83C1FD9C7}"/>
              </a:ext>
            </a:extLst>
          </p:cNvPr>
          <p:cNvSpPr/>
          <p:nvPr/>
        </p:nvSpPr>
        <p:spPr>
          <a:xfrm>
            <a:off x="4769584" y="4435180"/>
            <a:ext cx="1005840" cy="1005840"/>
          </a:xfrm>
          <a:prstGeom prst="ellipse">
            <a:avLst/>
          </a:prstGeom>
          <a:solidFill>
            <a:srgbClr val="2340CF"/>
          </a:solidFill>
          <a:ln w="44450"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5" tIns="5715" rIns="5715" bIns="54011" numCol="1" spcCol="1270" anchor="ctr" anchorCtr="0">
            <a:noAutofit/>
            <a:flatTx/>
          </a:bodyPr>
          <a:lstStyle/>
          <a:p>
            <a:pPr algn="ctr" defTabSz="400050">
              <a:lnSpc>
                <a:spcPct val="90000"/>
              </a:lnSpc>
              <a:spcBef>
                <a:spcPct val="0"/>
              </a:spcBef>
              <a:spcAft>
                <a:spcPct val="35000"/>
              </a:spcAft>
            </a:pPr>
            <a:r>
              <a:rPr lang="en-US" sz="1050" b="1" dirty="0">
                <a:solidFill>
                  <a:schemeClr val="bg1"/>
                </a:solidFill>
              </a:rPr>
              <a:t>Home Address</a:t>
            </a:r>
            <a:endParaRPr lang="en-US" sz="900" dirty="0">
              <a:solidFill>
                <a:schemeClr val="bg1"/>
              </a:solidFill>
            </a:endParaRPr>
          </a:p>
        </p:txBody>
      </p:sp>
      <p:sp>
        <p:nvSpPr>
          <p:cNvPr id="92" name="Oval 91">
            <a:extLst>
              <a:ext uri="{FF2B5EF4-FFF2-40B4-BE49-F238E27FC236}">
                <a16:creationId xmlns:a16="http://schemas.microsoft.com/office/drawing/2014/main" id="{85663953-0495-4605-8902-E415CBA9C7D8}"/>
              </a:ext>
            </a:extLst>
          </p:cNvPr>
          <p:cNvSpPr/>
          <p:nvPr/>
        </p:nvSpPr>
        <p:spPr>
          <a:xfrm>
            <a:off x="6495058" y="5535092"/>
            <a:ext cx="1005840" cy="1005840"/>
          </a:xfrm>
          <a:prstGeom prst="ellipse">
            <a:avLst/>
          </a:prstGeom>
          <a:solidFill>
            <a:schemeClr val="bg2">
              <a:lumMod val="25000"/>
            </a:schemeClr>
          </a:solidFill>
          <a:ln w="44450"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5" tIns="5715" rIns="5715" bIns="54011" numCol="1" spcCol="1270" anchor="ctr" anchorCtr="0">
            <a:noAutofit/>
            <a:flatTx/>
          </a:bodyPr>
          <a:lstStyle/>
          <a:p>
            <a:pPr algn="ctr" defTabSz="400050">
              <a:lnSpc>
                <a:spcPct val="90000"/>
              </a:lnSpc>
              <a:spcBef>
                <a:spcPct val="0"/>
              </a:spcBef>
              <a:spcAft>
                <a:spcPct val="35000"/>
              </a:spcAft>
            </a:pPr>
            <a:r>
              <a:rPr lang="en-US" sz="1050" b="1" dirty="0">
                <a:solidFill>
                  <a:schemeClr val="bg1"/>
                </a:solidFill>
              </a:rPr>
              <a:t>Feelings/</a:t>
            </a:r>
          </a:p>
          <a:p>
            <a:pPr algn="ctr" defTabSz="400050">
              <a:lnSpc>
                <a:spcPct val="90000"/>
              </a:lnSpc>
              <a:spcBef>
                <a:spcPct val="0"/>
              </a:spcBef>
              <a:spcAft>
                <a:spcPct val="35000"/>
              </a:spcAft>
            </a:pPr>
            <a:r>
              <a:rPr lang="en-US" sz="1050" b="1" dirty="0">
                <a:solidFill>
                  <a:schemeClr val="bg1"/>
                </a:solidFill>
              </a:rPr>
              <a:t>Emotions</a:t>
            </a:r>
            <a:endParaRPr lang="en-US" sz="900" dirty="0">
              <a:solidFill>
                <a:schemeClr val="bg1"/>
              </a:solidFill>
            </a:endParaRPr>
          </a:p>
        </p:txBody>
      </p:sp>
      <p:sp>
        <p:nvSpPr>
          <p:cNvPr id="94" name="Oval 93">
            <a:extLst>
              <a:ext uri="{FF2B5EF4-FFF2-40B4-BE49-F238E27FC236}">
                <a16:creationId xmlns:a16="http://schemas.microsoft.com/office/drawing/2014/main" id="{969755EB-5DC6-4511-BA37-1E72BCDC8185}"/>
              </a:ext>
            </a:extLst>
          </p:cNvPr>
          <p:cNvSpPr/>
          <p:nvPr/>
        </p:nvSpPr>
        <p:spPr>
          <a:xfrm>
            <a:off x="8268857" y="5532602"/>
            <a:ext cx="1005840" cy="1005840"/>
          </a:xfrm>
          <a:prstGeom prst="ellipse">
            <a:avLst/>
          </a:prstGeom>
          <a:solidFill>
            <a:schemeClr val="accent1">
              <a:lumMod val="40000"/>
              <a:lumOff val="60000"/>
            </a:schemeClr>
          </a:solidFill>
          <a:ln w="44450" cap="rnd" cmpd="sng" algn="ctr">
            <a:no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5" tIns="5715" rIns="5715" bIns="54011" numCol="1" spcCol="1270" anchor="ctr" anchorCtr="0">
            <a:noAutofit/>
            <a:flatTx/>
          </a:bodyPr>
          <a:lstStyle/>
          <a:p>
            <a:pPr algn="ctr" defTabSz="400050">
              <a:lnSpc>
                <a:spcPct val="90000"/>
              </a:lnSpc>
              <a:spcBef>
                <a:spcPct val="0"/>
              </a:spcBef>
              <a:spcAft>
                <a:spcPct val="35000"/>
              </a:spcAft>
            </a:pPr>
            <a:r>
              <a:rPr lang="en-US" sz="1100" b="1" dirty="0">
                <a:solidFill>
                  <a:schemeClr val="bg1"/>
                </a:solidFill>
              </a:rPr>
              <a:t>Violence</a:t>
            </a:r>
            <a:endParaRPr lang="en-US" sz="900" dirty="0">
              <a:solidFill>
                <a:schemeClr val="bg1"/>
              </a:solidFill>
            </a:endParaRPr>
          </a:p>
        </p:txBody>
      </p:sp>
      <p:sp>
        <p:nvSpPr>
          <p:cNvPr id="96" name="TextBox 95">
            <a:extLst>
              <a:ext uri="{FF2B5EF4-FFF2-40B4-BE49-F238E27FC236}">
                <a16:creationId xmlns:a16="http://schemas.microsoft.com/office/drawing/2014/main" id="{0ED4E095-46D4-4C6E-A7F4-53E8BA1C854C}"/>
              </a:ext>
            </a:extLst>
          </p:cNvPr>
          <p:cNvSpPr txBox="1"/>
          <p:nvPr/>
        </p:nvSpPr>
        <p:spPr>
          <a:xfrm>
            <a:off x="8235341" y="677914"/>
            <a:ext cx="3426202" cy="584775"/>
          </a:xfrm>
          <a:prstGeom prst="rect">
            <a:avLst/>
          </a:prstGeom>
          <a:noFill/>
        </p:spPr>
        <p:txBody>
          <a:bodyPr wrap="square">
            <a:spAutoFit/>
          </a:bodyPr>
          <a:lstStyle/>
          <a:p>
            <a:r>
              <a:rPr lang="en-US" sz="3200" dirty="0">
                <a:latin typeface="+mj-lt"/>
              </a:rPr>
              <a:t>DISCUSS ONLINE </a:t>
            </a:r>
          </a:p>
        </p:txBody>
      </p:sp>
      <p:cxnSp>
        <p:nvCxnSpPr>
          <p:cNvPr id="98" name="Straight Connector 97">
            <a:extLst>
              <a:ext uri="{FF2B5EF4-FFF2-40B4-BE49-F238E27FC236}">
                <a16:creationId xmlns:a16="http://schemas.microsoft.com/office/drawing/2014/main" id="{A69DCDE0-B91B-4EB0-9B9B-C7A5CDDFAEB2}"/>
              </a:ext>
            </a:extLst>
          </p:cNvPr>
          <p:cNvCxnSpPr>
            <a:cxnSpLocks/>
          </p:cNvCxnSpPr>
          <p:nvPr/>
        </p:nvCxnSpPr>
        <p:spPr>
          <a:xfrm>
            <a:off x="657148" y="1262689"/>
            <a:ext cx="3367414" cy="0"/>
          </a:xfrm>
          <a:prstGeom prst="line">
            <a:avLst/>
          </a:prstGeom>
          <a:ln/>
        </p:spPr>
        <p:style>
          <a:lnRef idx="3">
            <a:schemeClr val="accent1"/>
          </a:lnRef>
          <a:fillRef idx="0">
            <a:schemeClr val="accent1"/>
          </a:fillRef>
          <a:effectRef idx="2">
            <a:schemeClr val="accent1"/>
          </a:effectRef>
          <a:fontRef idx="minor">
            <a:schemeClr val="tx1"/>
          </a:fontRef>
        </p:style>
      </p:cxnSp>
      <p:cxnSp>
        <p:nvCxnSpPr>
          <p:cNvPr id="101" name="Straight Connector 100">
            <a:extLst>
              <a:ext uri="{FF2B5EF4-FFF2-40B4-BE49-F238E27FC236}">
                <a16:creationId xmlns:a16="http://schemas.microsoft.com/office/drawing/2014/main" id="{16CF457F-8476-4BC2-BF8E-BF877A8F7B88}"/>
              </a:ext>
            </a:extLst>
          </p:cNvPr>
          <p:cNvCxnSpPr>
            <a:cxnSpLocks/>
          </p:cNvCxnSpPr>
          <p:nvPr/>
        </p:nvCxnSpPr>
        <p:spPr>
          <a:xfrm>
            <a:off x="8308836" y="1262689"/>
            <a:ext cx="3112008" cy="0"/>
          </a:xfrm>
          <a:prstGeom prst="line">
            <a:avLst/>
          </a:prstGeom>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145979358"/>
      </p:ext>
    </p:extLst>
  </p:cSld>
  <p:clrMapOvr>
    <a:masterClrMapping/>
  </p:clrMapOvr>
</p:sld>
</file>

<file path=ppt/theme/theme1.xml><?xml version="1.0" encoding="utf-8"?>
<a:theme xmlns:a="http://schemas.openxmlformats.org/drawingml/2006/main" name="Gallery">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23701</TotalTime>
  <Words>3818</Words>
  <Application>Microsoft Office PowerPoint</Application>
  <PresentationFormat>Widescreen</PresentationFormat>
  <Paragraphs>461</Paragraphs>
  <Slides>35</Slides>
  <Notes>26</Notes>
  <HiddenSlides>13</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35</vt:i4>
      </vt:variant>
    </vt:vector>
  </HeadingPairs>
  <TitlesOfParts>
    <vt:vector size="44" baseType="lpstr">
      <vt:lpstr>adobe-caslon-pro</vt:lpstr>
      <vt:lpstr>-apple-system</vt:lpstr>
      <vt:lpstr>Arial</vt:lpstr>
      <vt:lpstr>Arial Narrow</vt:lpstr>
      <vt:lpstr>Calibri</vt:lpstr>
      <vt:lpstr>Gill Sans MT</vt:lpstr>
      <vt:lpstr>Times New Roman</vt:lpstr>
      <vt:lpstr>Wingdings</vt:lpstr>
      <vt:lpstr>Gallery</vt:lpstr>
      <vt:lpstr>Internet safety</vt:lpstr>
      <vt:lpstr>Today’s agenda </vt:lpstr>
      <vt:lpstr>PowerPoint Presentation</vt:lpstr>
      <vt:lpstr>* Every Second, 5,700 Tweets are posted, and 4,600 Snaps are sent  *  Over Ninety Percent of youth who are abused know and trust their offender  *  Only about One Half of youth in a relationship can identify abusive behaviors  *  Sixty Eight Percent of rape victims know their assailant (or think they do)  *  By age 13, most American youth have watched pornography  *  Most American Children know what sex is by Age 9  *Remember to obtain permission before posting about them online to ensure they understand privacy and respect.</vt:lpstr>
      <vt:lpstr>Think about it this way…</vt:lpstr>
      <vt:lpstr>Digital safety basics – “the other talk”</vt:lpstr>
      <vt:lpstr>PowerPoint Presentation</vt:lpstr>
      <vt:lpstr>Talk to kids about their activities</vt:lpstr>
      <vt:lpstr>PowerPoint Presentation</vt:lpstr>
      <vt:lpstr>Is it Rude, Mean, or Bullying</vt:lpstr>
      <vt:lpstr>cyberbullying</vt:lpstr>
      <vt:lpstr>“What’s the big deal?:” possible consequences </vt:lpstr>
      <vt:lpstr>PowerPoint Presentation</vt:lpstr>
      <vt:lpstr>PowerPoint Presentation</vt:lpstr>
      <vt:lpstr>what to be concerned about</vt:lpstr>
      <vt:lpstr>Common Abbreviations</vt:lpstr>
      <vt:lpstr>Online dating (many apps/sites say they don’t allow minors)</vt:lpstr>
      <vt:lpstr>So, what do you say?</vt:lpstr>
      <vt:lpstr>What we’re CONCERNED ABOUT</vt:lpstr>
      <vt:lpstr>Smart marketing</vt:lpstr>
      <vt:lpstr>Discord:  Go to User Settings -&gt; Privacy -&gt; Safety Options and check the ‘Keep Me Safe' box to block the unrelated content.   INSTAGRAM: Tap The Profile Button (For iProducts) Or The 3 Vertical Dots (For Android). Select -&gt; Account Privacy -&gt; Private Account.  Slide Indicator To The Right And It Will Turn Blue Once It’s Private.  SNAPCHAT:  Go to Profile -&gt; Settings At Upper Right Corner. Scroll Down To The 'Who Can…' Section -&gt; View My Story -&gt; ‘My Friends’. </vt:lpstr>
      <vt:lpstr>TikTok</vt:lpstr>
      <vt:lpstr>Parental settings for other apps</vt:lpstr>
      <vt:lpstr>Parental setting for other apps, cont.</vt:lpstr>
      <vt:lpstr>Gaming options</vt:lpstr>
      <vt:lpstr>Parental control software options</vt:lpstr>
      <vt:lpstr>Parental control software options, con’t.</vt:lpstr>
      <vt:lpstr>Did you know……?</vt:lpstr>
      <vt:lpstr>NEXT STEPS: if something happens </vt:lpstr>
      <vt:lpstr>Citations</vt:lpstr>
      <vt:lpstr>Citations, con’t</vt:lpstr>
      <vt:lpstr>Citations, con’t. </vt:lpstr>
      <vt:lpstr>Resources - Chemung</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online safety tips</dc:title>
  <dc:creator>Teri York-Brown</dc:creator>
  <cp:lastModifiedBy>Katie Rhodes</cp:lastModifiedBy>
  <cp:revision>255</cp:revision>
  <cp:lastPrinted>2024-01-10T17:57:10Z</cp:lastPrinted>
  <dcterms:created xsi:type="dcterms:W3CDTF">2021-08-04T15:36:06Z</dcterms:created>
  <dcterms:modified xsi:type="dcterms:W3CDTF">2024-01-12T16:55:50Z</dcterms:modified>
</cp:coreProperties>
</file>